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1" r:id="rId1"/>
  </p:sldMasterIdLst>
  <p:notesMasterIdLst>
    <p:notesMasterId r:id="rId41"/>
  </p:notesMasterIdLst>
  <p:handoutMasterIdLst>
    <p:handoutMasterId r:id="rId42"/>
  </p:handoutMasterIdLst>
  <p:sldIdLst>
    <p:sldId id="314" r:id="rId2"/>
    <p:sldId id="258" r:id="rId3"/>
    <p:sldId id="259" r:id="rId4"/>
    <p:sldId id="312" r:id="rId5"/>
    <p:sldId id="313" r:id="rId6"/>
    <p:sldId id="307" r:id="rId7"/>
    <p:sldId id="315" r:id="rId8"/>
    <p:sldId id="262" r:id="rId9"/>
    <p:sldId id="263" r:id="rId10"/>
    <p:sldId id="265" r:id="rId11"/>
    <p:sldId id="267" r:id="rId12"/>
    <p:sldId id="266" r:id="rId13"/>
    <p:sldId id="268" r:id="rId14"/>
    <p:sldId id="269" r:id="rId15"/>
    <p:sldId id="271" r:id="rId16"/>
    <p:sldId id="274" r:id="rId17"/>
    <p:sldId id="273" r:id="rId18"/>
    <p:sldId id="289" r:id="rId19"/>
    <p:sldId id="275" r:id="rId20"/>
    <p:sldId id="278" r:id="rId21"/>
    <p:sldId id="277" r:id="rId22"/>
    <p:sldId id="282" r:id="rId23"/>
    <p:sldId id="280" r:id="rId24"/>
    <p:sldId id="281" r:id="rId25"/>
    <p:sldId id="283" r:id="rId26"/>
    <p:sldId id="286" r:id="rId27"/>
    <p:sldId id="290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02" r:id="rId36"/>
    <p:sldId id="303" r:id="rId37"/>
    <p:sldId id="299" r:id="rId38"/>
    <p:sldId id="304" r:id="rId39"/>
    <p:sldId id="323" r:id="rId40"/>
  </p:sldIdLst>
  <p:sldSz cx="9144000" cy="6858000" type="screen4x3"/>
  <p:notesSz cx="6858000" cy="9144000"/>
  <p:embeddedFontLst>
    <p:embeddedFont>
      <p:font typeface="Y 너만을 비춤체" panose="020B0600000101010101" charset="-127"/>
      <p:regular r:id="rId43"/>
    </p:embeddedFont>
    <p:embeddedFont>
      <p:font typeface="공체 Medium" panose="020B0600000101010101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공체 Light" panose="020B0600000101010101" charset="-127"/>
      <p:regular r:id="rId47"/>
    </p:embeddedFont>
    <p:embeddedFont>
      <p:font typeface="리디바탕" panose="020B0600000101010101" charset="-127"/>
      <p:regular r:id="rId48"/>
    </p:embeddedFont>
    <p:embeddedFont>
      <p:font typeface="함초롬돋움" panose="020B0604000101010101" pitchFamily="50" charset="-127"/>
      <p:regular r:id="rId49"/>
      <p:bold r:id="rId50"/>
    </p:embeddedFont>
    <p:embeddedFont>
      <p:font typeface="공체 Bold" panose="020B0600000101010101" charset="-127"/>
      <p:bold r:id="rId51"/>
    </p:embeddedFont>
    <p:embeddedFont>
      <p:font typeface="함초롬바탕" panose="02030604000101010101" pitchFamily="18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B5E1"/>
    <a:srgbClr val="0E5F90"/>
    <a:srgbClr val="F2F2F2"/>
    <a:srgbClr val="FFFFCC"/>
    <a:srgbClr val="69B4E0"/>
    <a:srgbClr val="51A6DB"/>
    <a:srgbClr val="ACE0FF"/>
    <a:srgbClr val="00819B"/>
    <a:srgbClr val="1557AA"/>
    <a:srgbClr val="FDC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5" autoAdjust="0"/>
    <p:restoredTop sz="94515" autoAdjust="0"/>
  </p:normalViewPr>
  <p:slideViewPr>
    <p:cSldViewPr snapToGrid="0">
      <p:cViewPr varScale="1">
        <p:scale>
          <a:sx n="109" d="100"/>
          <a:sy n="109" d="100"/>
        </p:scale>
        <p:origin x="178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598818D-339F-AED4-5FAC-8157C527C8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D497D8-7363-A4E9-1E97-A735FF80D4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AF202-8B04-4726-A7E1-329062E1763B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02ED52-5625-1467-D57A-A0594A1CA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20EFF7-F579-ED85-AC12-1E9E13A3CD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50E3F-CC0B-4640-BCBB-2E3CDEBCD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25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B933A-1834-41F7-B44D-A84DA521D3A7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5623C-2D12-4BF6-9EAC-3C30E76627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00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5623C-2D12-4BF6-9EAC-3C30E766272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903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5623C-2D12-4BF6-9EAC-3C30E76627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1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5623C-2D12-4BF6-9EAC-3C30E76627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061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5623C-2D12-4BF6-9EAC-3C30E76627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76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45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4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DCCA4-8A79-44F5-8668-2846302A29A2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B9F9E-BE55-4664-AF46-BE14FF7270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137D91-7F58-3AE8-395A-A1C181A221E3}"/>
              </a:ext>
            </a:extLst>
          </p:cNvPr>
          <p:cNvSpPr/>
          <p:nvPr userDrawn="1"/>
        </p:nvSpPr>
        <p:spPr>
          <a:xfrm>
            <a:off x="0" y="1"/>
            <a:ext cx="91440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6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2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8" r:id="rId2"/>
    <p:sldLayoutId id="2147483769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6A4CE1-7EEA-3F21-C94F-69E03D40C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32A90A-CE4A-2AB3-A7E8-02F5CAC46E70}"/>
              </a:ext>
            </a:extLst>
          </p:cNvPr>
          <p:cNvSpPr/>
          <p:nvPr/>
        </p:nvSpPr>
        <p:spPr>
          <a:xfrm>
            <a:off x="-476251" y="352425"/>
            <a:ext cx="3327401" cy="371475"/>
          </a:xfrm>
          <a:prstGeom prst="roundRect">
            <a:avLst>
              <a:gd name="adj" fmla="val 50000"/>
            </a:avLst>
          </a:prstGeom>
          <a:solidFill>
            <a:srgbClr val="1FB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745387-52EE-43C3-0C40-AE1CD2B29D3A}"/>
              </a:ext>
            </a:extLst>
          </p:cNvPr>
          <p:cNvSpPr/>
          <p:nvPr/>
        </p:nvSpPr>
        <p:spPr>
          <a:xfrm>
            <a:off x="2250084" y="2667247"/>
            <a:ext cx="4643833" cy="164401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20C42-606E-6303-7924-DC37210F6722}"/>
              </a:ext>
            </a:extLst>
          </p:cNvPr>
          <p:cNvSpPr txBox="1"/>
          <p:nvPr/>
        </p:nvSpPr>
        <p:spPr>
          <a:xfrm>
            <a:off x="2047911" y="968300"/>
            <a:ext cx="5048178" cy="7017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3600" b="0" dirty="0">
                <a:solidFill>
                  <a:srgbClr val="1FB5E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편견</a:t>
            </a:r>
            <a:r>
              <a:rPr lang="ko-KR" altLang="en-US" sz="2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걷어내면 </a:t>
            </a:r>
            <a:r>
              <a:rPr lang="ko-KR" altLang="en-US" sz="3600" b="0" dirty="0">
                <a:solidFill>
                  <a:srgbClr val="1FB5E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인재</a:t>
            </a:r>
            <a:r>
              <a:rPr lang="ko-KR" altLang="en-US" sz="2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보입니다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D5446A-DB12-62DB-245F-5686BA3D4D56}"/>
              </a:ext>
            </a:extLst>
          </p:cNvPr>
          <p:cNvGrpSpPr/>
          <p:nvPr/>
        </p:nvGrpSpPr>
        <p:grpSpPr>
          <a:xfrm rot="10800000">
            <a:off x="1876129" y="1076325"/>
            <a:ext cx="209881" cy="158994"/>
            <a:chOff x="5132587" y="5868193"/>
            <a:chExt cx="335954" cy="254499"/>
          </a:xfrm>
          <a:solidFill>
            <a:srgbClr val="1FB5E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BE9C25C-21DD-C716-CBFD-F9812DDA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32587" y="5868193"/>
              <a:ext cx="152201" cy="254499"/>
            </a:xfrm>
            <a:custGeom>
              <a:avLst/>
              <a:gdLst>
                <a:gd name="T0" fmla="*/ 241 w 241"/>
                <a:gd name="T1" fmla="*/ 285 h 405"/>
                <a:gd name="T2" fmla="*/ 214 w 241"/>
                <a:gd name="T3" fmla="*/ 368 h 405"/>
                <a:gd name="T4" fmla="*/ 139 w 241"/>
                <a:gd name="T5" fmla="*/ 405 h 405"/>
                <a:gd name="T6" fmla="*/ 37 w 241"/>
                <a:gd name="T7" fmla="*/ 359 h 405"/>
                <a:gd name="T8" fmla="*/ 0 w 241"/>
                <a:gd name="T9" fmla="*/ 239 h 405"/>
                <a:gd name="T10" fmla="*/ 65 w 241"/>
                <a:gd name="T11" fmla="*/ 74 h 405"/>
                <a:gd name="T12" fmla="*/ 232 w 241"/>
                <a:gd name="T13" fmla="*/ 0 h 405"/>
                <a:gd name="T14" fmla="*/ 232 w 241"/>
                <a:gd name="T15" fmla="*/ 18 h 405"/>
                <a:gd name="T16" fmla="*/ 121 w 241"/>
                <a:gd name="T17" fmla="*/ 64 h 405"/>
                <a:gd name="T18" fmla="*/ 74 w 241"/>
                <a:gd name="T19" fmla="*/ 166 h 405"/>
                <a:gd name="T20" fmla="*/ 74 w 241"/>
                <a:gd name="T21" fmla="*/ 184 h 405"/>
                <a:gd name="T22" fmla="*/ 83 w 241"/>
                <a:gd name="T23" fmla="*/ 193 h 405"/>
                <a:gd name="T24" fmla="*/ 111 w 241"/>
                <a:gd name="T25" fmla="*/ 184 h 405"/>
                <a:gd name="T26" fmla="*/ 139 w 241"/>
                <a:gd name="T27" fmla="*/ 175 h 405"/>
                <a:gd name="T28" fmla="*/ 214 w 241"/>
                <a:gd name="T29" fmla="*/ 212 h 405"/>
                <a:gd name="T30" fmla="*/ 241 w 241"/>
                <a:gd name="T31" fmla="*/ 28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405">
                  <a:moveTo>
                    <a:pt x="241" y="285"/>
                  </a:moveTo>
                  <a:cubicBezTo>
                    <a:pt x="241" y="322"/>
                    <a:pt x="232" y="349"/>
                    <a:pt x="214" y="368"/>
                  </a:cubicBezTo>
                  <a:cubicBezTo>
                    <a:pt x="195" y="395"/>
                    <a:pt x="167" y="405"/>
                    <a:pt x="139" y="405"/>
                  </a:cubicBezTo>
                  <a:cubicBezTo>
                    <a:pt x="93" y="405"/>
                    <a:pt x="65" y="386"/>
                    <a:pt x="37" y="359"/>
                  </a:cubicBezTo>
                  <a:cubicBezTo>
                    <a:pt x="9" y="322"/>
                    <a:pt x="0" y="285"/>
                    <a:pt x="0" y="239"/>
                  </a:cubicBezTo>
                  <a:cubicBezTo>
                    <a:pt x="0" y="175"/>
                    <a:pt x="18" y="120"/>
                    <a:pt x="65" y="74"/>
                  </a:cubicBezTo>
                  <a:cubicBezTo>
                    <a:pt x="111" y="28"/>
                    <a:pt x="167" y="0"/>
                    <a:pt x="232" y="0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195" y="18"/>
                    <a:pt x="158" y="37"/>
                    <a:pt x="121" y="64"/>
                  </a:cubicBezTo>
                  <a:cubicBezTo>
                    <a:pt x="93" y="92"/>
                    <a:pt x="74" y="129"/>
                    <a:pt x="74" y="166"/>
                  </a:cubicBezTo>
                  <a:cubicBezTo>
                    <a:pt x="74" y="175"/>
                    <a:pt x="74" y="184"/>
                    <a:pt x="74" y="184"/>
                  </a:cubicBezTo>
                  <a:cubicBezTo>
                    <a:pt x="83" y="193"/>
                    <a:pt x="83" y="193"/>
                    <a:pt x="83" y="193"/>
                  </a:cubicBezTo>
                  <a:cubicBezTo>
                    <a:pt x="93" y="193"/>
                    <a:pt x="102" y="193"/>
                    <a:pt x="111" y="184"/>
                  </a:cubicBezTo>
                  <a:cubicBezTo>
                    <a:pt x="121" y="184"/>
                    <a:pt x="139" y="175"/>
                    <a:pt x="139" y="175"/>
                  </a:cubicBezTo>
                  <a:cubicBezTo>
                    <a:pt x="167" y="175"/>
                    <a:pt x="195" y="184"/>
                    <a:pt x="214" y="212"/>
                  </a:cubicBezTo>
                  <a:cubicBezTo>
                    <a:pt x="232" y="230"/>
                    <a:pt x="241" y="258"/>
                    <a:pt x="241" y="2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2B289C9-770F-1336-AB68-0949CF9EA5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316340" y="5868193"/>
              <a:ext cx="152201" cy="254499"/>
            </a:xfrm>
            <a:custGeom>
              <a:avLst/>
              <a:gdLst>
                <a:gd name="T0" fmla="*/ 241 w 241"/>
                <a:gd name="T1" fmla="*/ 285 h 405"/>
                <a:gd name="T2" fmla="*/ 214 w 241"/>
                <a:gd name="T3" fmla="*/ 368 h 405"/>
                <a:gd name="T4" fmla="*/ 139 w 241"/>
                <a:gd name="T5" fmla="*/ 405 h 405"/>
                <a:gd name="T6" fmla="*/ 37 w 241"/>
                <a:gd name="T7" fmla="*/ 359 h 405"/>
                <a:gd name="T8" fmla="*/ 0 w 241"/>
                <a:gd name="T9" fmla="*/ 239 h 405"/>
                <a:gd name="T10" fmla="*/ 65 w 241"/>
                <a:gd name="T11" fmla="*/ 74 h 405"/>
                <a:gd name="T12" fmla="*/ 232 w 241"/>
                <a:gd name="T13" fmla="*/ 0 h 405"/>
                <a:gd name="T14" fmla="*/ 232 w 241"/>
                <a:gd name="T15" fmla="*/ 18 h 405"/>
                <a:gd name="T16" fmla="*/ 121 w 241"/>
                <a:gd name="T17" fmla="*/ 64 h 405"/>
                <a:gd name="T18" fmla="*/ 74 w 241"/>
                <a:gd name="T19" fmla="*/ 166 h 405"/>
                <a:gd name="T20" fmla="*/ 74 w 241"/>
                <a:gd name="T21" fmla="*/ 184 h 405"/>
                <a:gd name="T22" fmla="*/ 83 w 241"/>
                <a:gd name="T23" fmla="*/ 193 h 405"/>
                <a:gd name="T24" fmla="*/ 111 w 241"/>
                <a:gd name="T25" fmla="*/ 184 h 405"/>
                <a:gd name="T26" fmla="*/ 139 w 241"/>
                <a:gd name="T27" fmla="*/ 175 h 405"/>
                <a:gd name="T28" fmla="*/ 214 w 241"/>
                <a:gd name="T29" fmla="*/ 212 h 405"/>
                <a:gd name="T30" fmla="*/ 241 w 241"/>
                <a:gd name="T31" fmla="*/ 28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405">
                  <a:moveTo>
                    <a:pt x="241" y="285"/>
                  </a:moveTo>
                  <a:cubicBezTo>
                    <a:pt x="241" y="322"/>
                    <a:pt x="232" y="349"/>
                    <a:pt x="214" y="368"/>
                  </a:cubicBezTo>
                  <a:cubicBezTo>
                    <a:pt x="195" y="395"/>
                    <a:pt x="167" y="405"/>
                    <a:pt x="139" y="405"/>
                  </a:cubicBezTo>
                  <a:cubicBezTo>
                    <a:pt x="93" y="405"/>
                    <a:pt x="65" y="386"/>
                    <a:pt x="37" y="359"/>
                  </a:cubicBezTo>
                  <a:cubicBezTo>
                    <a:pt x="9" y="322"/>
                    <a:pt x="0" y="285"/>
                    <a:pt x="0" y="239"/>
                  </a:cubicBezTo>
                  <a:cubicBezTo>
                    <a:pt x="0" y="175"/>
                    <a:pt x="18" y="120"/>
                    <a:pt x="65" y="74"/>
                  </a:cubicBezTo>
                  <a:cubicBezTo>
                    <a:pt x="111" y="28"/>
                    <a:pt x="167" y="0"/>
                    <a:pt x="232" y="0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195" y="18"/>
                    <a:pt x="158" y="37"/>
                    <a:pt x="121" y="64"/>
                  </a:cubicBezTo>
                  <a:cubicBezTo>
                    <a:pt x="93" y="92"/>
                    <a:pt x="74" y="129"/>
                    <a:pt x="74" y="166"/>
                  </a:cubicBezTo>
                  <a:cubicBezTo>
                    <a:pt x="74" y="175"/>
                    <a:pt x="74" y="184"/>
                    <a:pt x="74" y="184"/>
                  </a:cubicBezTo>
                  <a:cubicBezTo>
                    <a:pt x="83" y="193"/>
                    <a:pt x="83" y="193"/>
                    <a:pt x="83" y="193"/>
                  </a:cubicBezTo>
                  <a:cubicBezTo>
                    <a:pt x="93" y="193"/>
                    <a:pt x="102" y="193"/>
                    <a:pt x="111" y="184"/>
                  </a:cubicBezTo>
                  <a:cubicBezTo>
                    <a:pt x="121" y="184"/>
                    <a:pt x="139" y="175"/>
                    <a:pt x="139" y="175"/>
                  </a:cubicBezTo>
                  <a:cubicBezTo>
                    <a:pt x="167" y="175"/>
                    <a:pt x="195" y="184"/>
                    <a:pt x="214" y="212"/>
                  </a:cubicBezTo>
                  <a:cubicBezTo>
                    <a:pt x="232" y="230"/>
                    <a:pt x="241" y="258"/>
                    <a:pt x="241" y="2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2F8B55-2617-6F6C-F58E-1F4D3A9B95E1}"/>
              </a:ext>
            </a:extLst>
          </p:cNvPr>
          <p:cNvGrpSpPr/>
          <p:nvPr/>
        </p:nvGrpSpPr>
        <p:grpSpPr>
          <a:xfrm>
            <a:off x="7061626" y="1160171"/>
            <a:ext cx="209881" cy="158994"/>
            <a:chOff x="5132587" y="5868193"/>
            <a:chExt cx="335954" cy="254499"/>
          </a:xfrm>
          <a:solidFill>
            <a:srgbClr val="1FB5E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CEE57BF-BA91-B85B-192E-900BE8E634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32587" y="5868193"/>
              <a:ext cx="152201" cy="254499"/>
            </a:xfrm>
            <a:custGeom>
              <a:avLst/>
              <a:gdLst>
                <a:gd name="T0" fmla="*/ 241 w 241"/>
                <a:gd name="T1" fmla="*/ 285 h 405"/>
                <a:gd name="T2" fmla="*/ 214 w 241"/>
                <a:gd name="T3" fmla="*/ 368 h 405"/>
                <a:gd name="T4" fmla="*/ 139 w 241"/>
                <a:gd name="T5" fmla="*/ 405 h 405"/>
                <a:gd name="T6" fmla="*/ 37 w 241"/>
                <a:gd name="T7" fmla="*/ 359 h 405"/>
                <a:gd name="T8" fmla="*/ 0 w 241"/>
                <a:gd name="T9" fmla="*/ 239 h 405"/>
                <a:gd name="T10" fmla="*/ 65 w 241"/>
                <a:gd name="T11" fmla="*/ 74 h 405"/>
                <a:gd name="T12" fmla="*/ 232 w 241"/>
                <a:gd name="T13" fmla="*/ 0 h 405"/>
                <a:gd name="T14" fmla="*/ 232 w 241"/>
                <a:gd name="T15" fmla="*/ 18 h 405"/>
                <a:gd name="T16" fmla="*/ 121 w 241"/>
                <a:gd name="T17" fmla="*/ 64 h 405"/>
                <a:gd name="T18" fmla="*/ 74 w 241"/>
                <a:gd name="T19" fmla="*/ 166 h 405"/>
                <a:gd name="T20" fmla="*/ 74 w 241"/>
                <a:gd name="T21" fmla="*/ 184 h 405"/>
                <a:gd name="T22" fmla="*/ 83 w 241"/>
                <a:gd name="T23" fmla="*/ 193 h 405"/>
                <a:gd name="T24" fmla="*/ 111 w 241"/>
                <a:gd name="T25" fmla="*/ 184 h 405"/>
                <a:gd name="T26" fmla="*/ 139 w 241"/>
                <a:gd name="T27" fmla="*/ 175 h 405"/>
                <a:gd name="T28" fmla="*/ 214 w 241"/>
                <a:gd name="T29" fmla="*/ 212 h 405"/>
                <a:gd name="T30" fmla="*/ 241 w 241"/>
                <a:gd name="T31" fmla="*/ 28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405">
                  <a:moveTo>
                    <a:pt x="241" y="285"/>
                  </a:moveTo>
                  <a:cubicBezTo>
                    <a:pt x="241" y="322"/>
                    <a:pt x="232" y="349"/>
                    <a:pt x="214" y="368"/>
                  </a:cubicBezTo>
                  <a:cubicBezTo>
                    <a:pt x="195" y="395"/>
                    <a:pt x="167" y="405"/>
                    <a:pt x="139" y="405"/>
                  </a:cubicBezTo>
                  <a:cubicBezTo>
                    <a:pt x="93" y="405"/>
                    <a:pt x="65" y="386"/>
                    <a:pt x="37" y="359"/>
                  </a:cubicBezTo>
                  <a:cubicBezTo>
                    <a:pt x="9" y="322"/>
                    <a:pt x="0" y="285"/>
                    <a:pt x="0" y="239"/>
                  </a:cubicBezTo>
                  <a:cubicBezTo>
                    <a:pt x="0" y="175"/>
                    <a:pt x="18" y="120"/>
                    <a:pt x="65" y="74"/>
                  </a:cubicBezTo>
                  <a:cubicBezTo>
                    <a:pt x="111" y="28"/>
                    <a:pt x="167" y="0"/>
                    <a:pt x="232" y="0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195" y="18"/>
                    <a:pt x="158" y="37"/>
                    <a:pt x="121" y="64"/>
                  </a:cubicBezTo>
                  <a:cubicBezTo>
                    <a:pt x="93" y="92"/>
                    <a:pt x="74" y="129"/>
                    <a:pt x="74" y="166"/>
                  </a:cubicBezTo>
                  <a:cubicBezTo>
                    <a:pt x="74" y="175"/>
                    <a:pt x="74" y="184"/>
                    <a:pt x="74" y="184"/>
                  </a:cubicBezTo>
                  <a:cubicBezTo>
                    <a:pt x="83" y="193"/>
                    <a:pt x="83" y="193"/>
                    <a:pt x="83" y="193"/>
                  </a:cubicBezTo>
                  <a:cubicBezTo>
                    <a:pt x="93" y="193"/>
                    <a:pt x="102" y="193"/>
                    <a:pt x="111" y="184"/>
                  </a:cubicBezTo>
                  <a:cubicBezTo>
                    <a:pt x="121" y="184"/>
                    <a:pt x="139" y="175"/>
                    <a:pt x="139" y="175"/>
                  </a:cubicBezTo>
                  <a:cubicBezTo>
                    <a:pt x="167" y="175"/>
                    <a:pt x="195" y="184"/>
                    <a:pt x="214" y="212"/>
                  </a:cubicBezTo>
                  <a:cubicBezTo>
                    <a:pt x="232" y="230"/>
                    <a:pt x="241" y="258"/>
                    <a:pt x="241" y="2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07FD9F7-85CF-3F48-3697-135D5F013F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316340" y="5868193"/>
              <a:ext cx="152201" cy="254499"/>
            </a:xfrm>
            <a:custGeom>
              <a:avLst/>
              <a:gdLst>
                <a:gd name="T0" fmla="*/ 241 w 241"/>
                <a:gd name="T1" fmla="*/ 285 h 405"/>
                <a:gd name="T2" fmla="*/ 214 w 241"/>
                <a:gd name="T3" fmla="*/ 368 h 405"/>
                <a:gd name="T4" fmla="*/ 139 w 241"/>
                <a:gd name="T5" fmla="*/ 405 h 405"/>
                <a:gd name="T6" fmla="*/ 37 w 241"/>
                <a:gd name="T7" fmla="*/ 359 h 405"/>
                <a:gd name="T8" fmla="*/ 0 w 241"/>
                <a:gd name="T9" fmla="*/ 239 h 405"/>
                <a:gd name="T10" fmla="*/ 65 w 241"/>
                <a:gd name="T11" fmla="*/ 74 h 405"/>
                <a:gd name="T12" fmla="*/ 232 w 241"/>
                <a:gd name="T13" fmla="*/ 0 h 405"/>
                <a:gd name="T14" fmla="*/ 232 w 241"/>
                <a:gd name="T15" fmla="*/ 18 h 405"/>
                <a:gd name="T16" fmla="*/ 121 w 241"/>
                <a:gd name="T17" fmla="*/ 64 h 405"/>
                <a:gd name="T18" fmla="*/ 74 w 241"/>
                <a:gd name="T19" fmla="*/ 166 h 405"/>
                <a:gd name="T20" fmla="*/ 74 w 241"/>
                <a:gd name="T21" fmla="*/ 184 h 405"/>
                <a:gd name="T22" fmla="*/ 83 w 241"/>
                <a:gd name="T23" fmla="*/ 193 h 405"/>
                <a:gd name="T24" fmla="*/ 111 w 241"/>
                <a:gd name="T25" fmla="*/ 184 h 405"/>
                <a:gd name="T26" fmla="*/ 139 w 241"/>
                <a:gd name="T27" fmla="*/ 175 h 405"/>
                <a:gd name="T28" fmla="*/ 214 w 241"/>
                <a:gd name="T29" fmla="*/ 212 h 405"/>
                <a:gd name="T30" fmla="*/ 241 w 241"/>
                <a:gd name="T31" fmla="*/ 28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405">
                  <a:moveTo>
                    <a:pt x="241" y="285"/>
                  </a:moveTo>
                  <a:cubicBezTo>
                    <a:pt x="241" y="322"/>
                    <a:pt x="232" y="349"/>
                    <a:pt x="214" y="368"/>
                  </a:cubicBezTo>
                  <a:cubicBezTo>
                    <a:pt x="195" y="395"/>
                    <a:pt x="167" y="405"/>
                    <a:pt x="139" y="405"/>
                  </a:cubicBezTo>
                  <a:cubicBezTo>
                    <a:pt x="93" y="405"/>
                    <a:pt x="65" y="386"/>
                    <a:pt x="37" y="359"/>
                  </a:cubicBezTo>
                  <a:cubicBezTo>
                    <a:pt x="9" y="322"/>
                    <a:pt x="0" y="285"/>
                    <a:pt x="0" y="239"/>
                  </a:cubicBezTo>
                  <a:cubicBezTo>
                    <a:pt x="0" y="175"/>
                    <a:pt x="18" y="120"/>
                    <a:pt x="65" y="74"/>
                  </a:cubicBezTo>
                  <a:cubicBezTo>
                    <a:pt x="111" y="28"/>
                    <a:pt x="167" y="0"/>
                    <a:pt x="232" y="0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195" y="18"/>
                    <a:pt x="158" y="37"/>
                    <a:pt x="121" y="64"/>
                  </a:cubicBezTo>
                  <a:cubicBezTo>
                    <a:pt x="93" y="92"/>
                    <a:pt x="74" y="129"/>
                    <a:pt x="74" y="166"/>
                  </a:cubicBezTo>
                  <a:cubicBezTo>
                    <a:pt x="74" y="175"/>
                    <a:pt x="74" y="184"/>
                    <a:pt x="74" y="184"/>
                  </a:cubicBezTo>
                  <a:cubicBezTo>
                    <a:pt x="83" y="193"/>
                    <a:pt x="83" y="193"/>
                    <a:pt x="83" y="193"/>
                  </a:cubicBezTo>
                  <a:cubicBezTo>
                    <a:pt x="93" y="193"/>
                    <a:pt x="102" y="193"/>
                    <a:pt x="111" y="184"/>
                  </a:cubicBezTo>
                  <a:cubicBezTo>
                    <a:pt x="121" y="184"/>
                    <a:pt x="139" y="175"/>
                    <a:pt x="139" y="175"/>
                  </a:cubicBezTo>
                  <a:cubicBezTo>
                    <a:pt x="167" y="175"/>
                    <a:pt x="195" y="184"/>
                    <a:pt x="214" y="212"/>
                  </a:cubicBezTo>
                  <a:cubicBezTo>
                    <a:pt x="232" y="230"/>
                    <a:pt x="241" y="258"/>
                    <a:pt x="241" y="2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3E5CE09-50C3-ADC1-293A-EBE0040CE05F}"/>
              </a:ext>
            </a:extLst>
          </p:cNvPr>
          <p:cNvSpPr txBox="1"/>
          <p:nvPr/>
        </p:nvSpPr>
        <p:spPr>
          <a:xfrm>
            <a:off x="152400" y="373157"/>
            <a:ext cx="2557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직장 내 장애인 인식개선 교육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DB3EFD-8E75-3BFD-1288-B55298E2729D}"/>
              </a:ext>
            </a:extLst>
          </p:cNvPr>
          <p:cNvSpPr/>
          <p:nvPr/>
        </p:nvSpPr>
        <p:spPr>
          <a:xfrm>
            <a:off x="2160923" y="1780616"/>
            <a:ext cx="482215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363"/>
            <a:r>
              <a:rPr lang="ko-KR" altLang="en-US" sz="7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5F90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 고용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116608-168C-8FF2-9B26-82EEBC308B7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93" y="264522"/>
            <a:ext cx="1817932" cy="4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89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2C0F496-0D92-BA0A-D1A6-E7E1A2566CDA}"/>
              </a:ext>
            </a:extLst>
          </p:cNvPr>
          <p:cNvSpPr/>
          <p:nvPr/>
        </p:nvSpPr>
        <p:spPr>
          <a:xfrm>
            <a:off x="0" y="3658223"/>
            <a:ext cx="9144000" cy="3199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F7AD2872-6D30-646B-7B12-C52C34186A8E}"/>
              </a:ext>
            </a:extLst>
          </p:cNvPr>
          <p:cNvSpPr/>
          <p:nvPr/>
        </p:nvSpPr>
        <p:spPr>
          <a:xfrm>
            <a:off x="4699401" y="1424879"/>
            <a:ext cx="4074196" cy="5087281"/>
          </a:xfrm>
          <a:prstGeom prst="round2SameRect">
            <a:avLst>
              <a:gd name="adj1" fmla="val 4686"/>
              <a:gd name="adj2" fmla="val 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위쪽 모서리 48">
            <a:extLst>
              <a:ext uri="{FF2B5EF4-FFF2-40B4-BE49-F238E27FC236}">
                <a16:creationId xmlns:a16="http://schemas.microsoft.com/office/drawing/2014/main" id="{EAB39EDE-85FF-7DE3-1E77-01C24432BF5E}"/>
              </a:ext>
            </a:extLst>
          </p:cNvPr>
          <p:cNvSpPr/>
          <p:nvPr/>
        </p:nvSpPr>
        <p:spPr>
          <a:xfrm>
            <a:off x="370404" y="1424879"/>
            <a:ext cx="4074196" cy="5087281"/>
          </a:xfrm>
          <a:prstGeom prst="round2SameRect">
            <a:avLst>
              <a:gd name="adj1" fmla="val 3999"/>
              <a:gd name="adj2" fmla="val 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CBF208-9C39-5C55-7F2D-C136B6C6250F}"/>
              </a:ext>
            </a:extLst>
          </p:cNvPr>
          <p:cNvSpPr/>
          <p:nvPr/>
        </p:nvSpPr>
        <p:spPr>
          <a:xfrm>
            <a:off x="405441" y="728517"/>
            <a:ext cx="580319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장애인과 함께 성장하고 있는 기업들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D903B1-6445-9B41-44F9-FD01CB9D5AF6}"/>
              </a:ext>
            </a:extLst>
          </p:cNvPr>
          <p:cNvSpPr txBox="1"/>
          <p:nvPr/>
        </p:nvSpPr>
        <p:spPr>
          <a:xfrm>
            <a:off x="405441" y="345840"/>
            <a:ext cx="41424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장애인 고용</a:t>
            </a:r>
            <a:r>
              <a:rPr lang="en-US" altLang="ko-KR" sz="1600" dirty="0">
                <a:solidFill>
                  <a:schemeClr val="accent2"/>
                </a:solidFill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다른 기업은 어떻게 하고 있을까</a:t>
            </a:r>
            <a:r>
              <a:rPr lang="en-US" altLang="ko-KR" sz="1600" dirty="0">
                <a:solidFill>
                  <a:schemeClr val="accent2"/>
                </a:solidFill>
              </a:rPr>
              <a:t>? </a:t>
            </a: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BBAED437-0F42-CAAF-50FD-65C4767FC6FF}"/>
              </a:ext>
            </a:extLst>
          </p:cNvPr>
          <p:cNvSpPr/>
          <p:nvPr/>
        </p:nvSpPr>
        <p:spPr>
          <a:xfrm rot="5400000">
            <a:off x="6471784" y="3475565"/>
            <a:ext cx="596242" cy="3797764"/>
          </a:xfrm>
          <a:prstGeom prst="round2Same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위쪽 모서리 22">
            <a:extLst>
              <a:ext uri="{FF2B5EF4-FFF2-40B4-BE49-F238E27FC236}">
                <a16:creationId xmlns:a16="http://schemas.microsoft.com/office/drawing/2014/main" id="{962B9382-472A-9BA8-B1A6-F216D702447C}"/>
              </a:ext>
            </a:extLst>
          </p:cNvPr>
          <p:cNvSpPr/>
          <p:nvPr/>
        </p:nvSpPr>
        <p:spPr>
          <a:xfrm rot="5400000">
            <a:off x="6471784" y="4159167"/>
            <a:ext cx="596242" cy="3797764"/>
          </a:xfrm>
          <a:prstGeom prst="round2Same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0108993-32C4-2B34-D456-9F166624F4CD}"/>
              </a:ext>
            </a:extLst>
          </p:cNvPr>
          <p:cNvSpPr/>
          <p:nvPr/>
        </p:nvSpPr>
        <p:spPr>
          <a:xfrm>
            <a:off x="916160" y="3863709"/>
            <a:ext cx="2090598" cy="123516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B1A4B3-971E-2536-1645-91812E693B52}"/>
              </a:ext>
            </a:extLst>
          </p:cNvPr>
          <p:cNvGrpSpPr/>
          <p:nvPr/>
        </p:nvGrpSpPr>
        <p:grpSpPr>
          <a:xfrm>
            <a:off x="595213" y="3766185"/>
            <a:ext cx="234893" cy="220179"/>
            <a:chOff x="-18688472" y="7436003"/>
            <a:chExt cx="5461417" cy="5119312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862CF2BD-7601-7256-ED07-6671C269B625}"/>
                </a:ext>
              </a:extLst>
            </p:cNvPr>
            <p:cNvSpPr/>
            <p:nvPr/>
          </p:nvSpPr>
          <p:spPr>
            <a:xfrm>
              <a:off x="-17824560" y="7436003"/>
              <a:ext cx="4597505" cy="3831320"/>
            </a:xfrm>
            <a:custGeom>
              <a:avLst/>
              <a:gdLst>
                <a:gd name="connsiteX0" fmla="*/ 3831182 w 4597505"/>
                <a:gd name="connsiteY0" fmla="*/ 0 h 3831320"/>
                <a:gd name="connsiteX1" fmla="*/ 4597505 w 4597505"/>
                <a:gd name="connsiteY1" fmla="*/ 766284 h 3831320"/>
                <a:gd name="connsiteX2" fmla="*/ 1532566 w 4597505"/>
                <a:gd name="connsiteY2" fmla="*/ 3831320 h 3831320"/>
                <a:gd name="connsiteX3" fmla="*/ 0 w 4597505"/>
                <a:gd name="connsiteY3" fmla="*/ 2298753 h 3831320"/>
                <a:gd name="connsiteX4" fmla="*/ 766284 w 4597505"/>
                <a:gd name="connsiteY4" fmla="*/ 1532547 h 3831320"/>
                <a:gd name="connsiteX5" fmla="*/ 1532605 w 4597505"/>
                <a:gd name="connsiteY5" fmla="*/ 2298753 h 3831320"/>
                <a:gd name="connsiteX6" fmla="*/ 3831211 w 4597505"/>
                <a:gd name="connsiteY6" fmla="*/ 49 h 3831320"/>
                <a:gd name="connsiteX7" fmla="*/ 3831182 w 4597505"/>
                <a:gd name="connsiteY7" fmla="*/ 0 h 38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7505" h="3831320">
                  <a:moveTo>
                    <a:pt x="3831182" y="0"/>
                  </a:moveTo>
                  <a:lnTo>
                    <a:pt x="4597505" y="766284"/>
                  </a:lnTo>
                  <a:lnTo>
                    <a:pt x="1532566" y="3831320"/>
                  </a:lnTo>
                  <a:lnTo>
                    <a:pt x="0" y="2298753"/>
                  </a:lnTo>
                  <a:lnTo>
                    <a:pt x="766284" y="1532547"/>
                  </a:lnTo>
                  <a:lnTo>
                    <a:pt x="1532605" y="2298753"/>
                  </a:lnTo>
                  <a:lnTo>
                    <a:pt x="3831211" y="49"/>
                  </a:lnTo>
                  <a:lnTo>
                    <a:pt x="3831182" y="0"/>
                  </a:lnTo>
                  <a:close/>
                </a:path>
              </a:pathLst>
            </a:cu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0D7873D2-EE1A-2EF3-043B-324849C3AEF6}"/>
                </a:ext>
              </a:extLst>
            </p:cNvPr>
            <p:cNvSpPr/>
            <p:nvPr/>
          </p:nvSpPr>
          <p:spPr>
            <a:xfrm>
              <a:off x="-18688472" y="7580384"/>
              <a:ext cx="4974988" cy="4974931"/>
            </a:xfrm>
            <a:custGeom>
              <a:avLst/>
              <a:gdLst>
                <a:gd name="connsiteX0" fmla="*/ 552812 w 4974988"/>
                <a:gd name="connsiteY0" fmla="*/ 0 h 4974931"/>
                <a:gd name="connsiteX1" fmla="*/ 3316587 w 4974988"/>
                <a:gd name="connsiteY1" fmla="*/ 0 h 4974931"/>
                <a:gd name="connsiteX2" fmla="*/ 3316587 w 4974988"/>
                <a:gd name="connsiteY2" fmla="*/ 552736 h 4974931"/>
                <a:gd name="connsiteX3" fmla="*/ 552812 w 4974988"/>
                <a:gd name="connsiteY3" fmla="*/ 552736 h 4974931"/>
                <a:gd name="connsiteX4" fmla="*/ 552812 w 4974988"/>
                <a:gd name="connsiteY4" fmla="*/ 4422117 h 4974931"/>
                <a:gd name="connsiteX5" fmla="*/ 4422292 w 4974988"/>
                <a:gd name="connsiteY5" fmla="*/ 4422117 h 4974931"/>
                <a:gd name="connsiteX6" fmla="*/ 4422292 w 4974988"/>
                <a:gd name="connsiteY6" fmla="*/ 2211000 h 4974931"/>
                <a:gd name="connsiteX7" fmla="*/ 4974988 w 4974988"/>
                <a:gd name="connsiteY7" fmla="*/ 2211000 h 4974931"/>
                <a:gd name="connsiteX8" fmla="*/ 4974988 w 4974988"/>
                <a:gd name="connsiteY8" fmla="*/ 4422117 h 4974931"/>
                <a:gd name="connsiteX9" fmla="*/ 4422292 w 4974988"/>
                <a:gd name="connsiteY9" fmla="*/ 4974931 h 4974931"/>
                <a:gd name="connsiteX10" fmla="*/ 552812 w 4974988"/>
                <a:gd name="connsiteY10" fmla="*/ 4974931 h 4974931"/>
                <a:gd name="connsiteX11" fmla="*/ 0 w 4974988"/>
                <a:gd name="connsiteY11" fmla="*/ 4422117 h 4974931"/>
                <a:gd name="connsiteX12" fmla="*/ 0 w 4974988"/>
                <a:gd name="connsiteY12" fmla="*/ 552736 h 4974931"/>
                <a:gd name="connsiteX13" fmla="*/ 552812 w 4974988"/>
                <a:gd name="connsiteY13" fmla="*/ 0 h 497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4988" h="4974931">
                  <a:moveTo>
                    <a:pt x="552812" y="0"/>
                  </a:moveTo>
                  <a:lnTo>
                    <a:pt x="3316587" y="0"/>
                  </a:lnTo>
                  <a:lnTo>
                    <a:pt x="3316587" y="552736"/>
                  </a:lnTo>
                  <a:lnTo>
                    <a:pt x="552812" y="552736"/>
                  </a:lnTo>
                  <a:lnTo>
                    <a:pt x="552812" y="4422117"/>
                  </a:lnTo>
                  <a:lnTo>
                    <a:pt x="4422292" y="4422117"/>
                  </a:lnTo>
                  <a:lnTo>
                    <a:pt x="4422292" y="2211000"/>
                  </a:lnTo>
                  <a:lnTo>
                    <a:pt x="4974988" y="2211000"/>
                  </a:lnTo>
                  <a:lnTo>
                    <a:pt x="4974988" y="4422117"/>
                  </a:lnTo>
                  <a:cubicBezTo>
                    <a:pt x="4974988" y="4726103"/>
                    <a:pt x="4726268" y="4974931"/>
                    <a:pt x="4422292" y="4974931"/>
                  </a:cubicBezTo>
                  <a:lnTo>
                    <a:pt x="552812" y="4974931"/>
                  </a:lnTo>
                  <a:cubicBezTo>
                    <a:pt x="248828" y="4974931"/>
                    <a:pt x="0" y="4726094"/>
                    <a:pt x="0" y="4422117"/>
                  </a:cubicBezTo>
                  <a:lnTo>
                    <a:pt x="0" y="552736"/>
                  </a:lnTo>
                  <a:cubicBezTo>
                    <a:pt x="0" y="248760"/>
                    <a:pt x="248836" y="0"/>
                    <a:pt x="55281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45" name="사각형: 둥근 위쪽 모서리 44">
            <a:extLst>
              <a:ext uri="{FF2B5EF4-FFF2-40B4-BE49-F238E27FC236}">
                <a16:creationId xmlns:a16="http://schemas.microsoft.com/office/drawing/2014/main" id="{7685D6EC-9C8F-FC76-EAE6-B94DFC90E322}"/>
              </a:ext>
            </a:extLst>
          </p:cNvPr>
          <p:cNvSpPr/>
          <p:nvPr/>
        </p:nvSpPr>
        <p:spPr>
          <a:xfrm>
            <a:off x="370404" y="1424881"/>
            <a:ext cx="4074196" cy="581338"/>
          </a:xfrm>
          <a:prstGeom prst="round2SameRect">
            <a:avLst>
              <a:gd name="adj1" fmla="val 25430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위쪽 모서리 45">
            <a:extLst>
              <a:ext uri="{FF2B5EF4-FFF2-40B4-BE49-F238E27FC236}">
                <a16:creationId xmlns:a16="http://schemas.microsoft.com/office/drawing/2014/main" id="{B1F168E2-927A-DA66-AC27-1F5CF05D8B8D}"/>
              </a:ext>
            </a:extLst>
          </p:cNvPr>
          <p:cNvSpPr/>
          <p:nvPr/>
        </p:nvSpPr>
        <p:spPr>
          <a:xfrm>
            <a:off x="4699401" y="1424879"/>
            <a:ext cx="4074196" cy="581338"/>
          </a:xfrm>
          <a:prstGeom prst="round2SameRect">
            <a:avLst>
              <a:gd name="adj1" fmla="val 30797"/>
              <a:gd name="adj2" fmla="val 0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F2843D-4B89-8105-6E67-8EC6876AE93D}"/>
              </a:ext>
            </a:extLst>
          </p:cNvPr>
          <p:cNvSpPr txBox="1"/>
          <p:nvPr/>
        </p:nvSpPr>
        <p:spPr>
          <a:xfrm>
            <a:off x="1608244" y="1510663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이랜드리테일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697363-234F-1DC3-88F8-BD0BEE662944}"/>
              </a:ext>
            </a:extLst>
          </p:cNvPr>
          <p:cNvSpPr txBox="1"/>
          <p:nvPr/>
        </p:nvSpPr>
        <p:spPr>
          <a:xfrm>
            <a:off x="5583780" y="1510663"/>
            <a:ext cx="230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서울대학교치과병원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E217E3E-9D0D-19EB-5CE5-1B73A2399398}"/>
              </a:ext>
            </a:extLst>
          </p:cNvPr>
          <p:cNvSpPr/>
          <p:nvPr/>
        </p:nvSpPr>
        <p:spPr>
          <a:xfrm>
            <a:off x="7185992" y="2351239"/>
            <a:ext cx="1406150" cy="1053693"/>
          </a:xfrm>
          <a:prstGeom prst="roundRect">
            <a:avLst>
              <a:gd name="adj" fmla="val 5094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8C7AB9-CFA1-46D7-4988-840CFACE7266}"/>
              </a:ext>
            </a:extLst>
          </p:cNvPr>
          <p:cNvSpPr txBox="1"/>
          <p:nvPr/>
        </p:nvSpPr>
        <p:spPr bwMode="auto">
          <a:xfrm>
            <a:off x="2989195" y="2377627"/>
            <a:ext cx="9829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 근로자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70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명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C6E416E-1132-CB41-6DF4-88AE44B8C697}"/>
              </a:ext>
            </a:extLst>
          </p:cNvPr>
          <p:cNvGrpSpPr/>
          <p:nvPr/>
        </p:nvGrpSpPr>
        <p:grpSpPr>
          <a:xfrm>
            <a:off x="7280681" y="2427447"/>
            <a:ext cx="1204477" cy="936508"/>
            <a:chOff x="7357497" y="2731915"/>
            <a:chExt cx="999713" cy="77729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DB287E-29A9-F8D9-3C60-F2A0289F1DF1}"/>
                </a:ext>
              </a:extLst>
            </p:cNvPr>
            <p:cNvSpPr txBox="1"/>
            <p:nvPr/>
          </p:nvSpPr>
          <p:spPr bwMode="auto">
            <a:xfrm>
              <a:off x="7374126" y="3343169"/>
              <a:ext cx="330227" cy="166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  <a:cs typeface="함초롬돋움" panose="020B0604000101010101" pitchFamily="50" charset="-127"/>
                </a:rPr>
                <a:t>2019</a:t>
              </a:r>
              <a:endParaRPr kumimoji="1" lang="ko-KR" altLang="en-US" sz="70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9C50BF-D551-B936-FE28-E2FF7E8678AE}"/>
                </a:ext>
              </a:extLst>
            </p:cNvPr>
            <p:cNvSpPr txBox="1"/>
            <p:nvPr/>
          </p:nvSpPr>
          <p:spPr bwMode="auto">
            <a:xfrm>
              <a:off x="7993370" y="3343169"/>
              <a:ext cx="355506" cy="166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  <a:cs typeface="함초롬돋움" panose="020B0604000101010101" pitchFamily="50" charset="-127"/>
                </a:rPr>
                <a:t>2020</a:t>
              </a:r>
              <a:endParaRPr kumimoji="1" lang="ko-KR" altLang="en-US" sz="70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5" name="사각형: 둥근 위쪽 모서리 54">
              <a:extLst>
                <a:ext uri="{FF2B5EF4-FFF2-40B4-BE49-F238E27FC236}">
                  <a16:creationId xmlns:a16="http://schemas.microsoft.com/office/drawing/2014/main" id="{F87899D1-1600-CC57-9570-B933C455F3C4}"/>
                </a:ext>
              </a:extLst>
            </p:cNvPr>
            <p:cNvSpPr/>
            <p:nvPr/>
          </p:nvSpPr>
          <p:spPr>
            <a:xfrm>
              <a:off x="7471256" y="3168073"/>
              <a:ext cx="135968" cy="1770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56" name="사각형: 둥근 위쪽 모서리 55">
              <a:extLst>
                <a:ext uri="{FF2B5EF4-FFF2-40B4-BE49-F238E27FC236}">
                  <a16:creationId xmlns:a16="http://schemas.microsoft.com/office/drawing/2014/main" id="{F35EEC86-1385-120F-00DE-39CE92010633}"/>
                </a:ext>
              </a:extLst>
            </p:cNvPr>
            <p:cNvSpPr/>
            <p:nvPr/>
          </p:nvSpPr>
          <p:spPr>
            <a:xfrm>
              <a:off x="8103140" y="3083278"/>
              <a:ext cx="135968" cy="261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0EC39733-9D18-1027-B490-533DF6364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7497" y="2831634"/>
              <a:ext cx="363489" cy="21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9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50800" dir="2700000" algn="tl" rotWithShape="0">
                      <a:prstClr val="white"/>
                    </a:outerShdw>
                  </a:effectLst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함초롬돋움" panose="020B0604000101010101" pitchFamily="50" charset="-127"/>
                </a:rPr>
                <a:t>1.2</a:t>
              </a:r>
              <a:r>
                <a:rPr kumimoji="1" lang="en-US" altLang="ko-KR" sz="900" b="1" i="0" u="none" strike="noStrike" kern="1200" cap="none" spc="-9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50800" dir="2700000" algn="tl" rotWithShape="0">
                      <a:prstClr val="white"/>
                    </a:outerShdw>
                  </a:effectLst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함초롬돋움" panose="020B0604000101010101" pitchFamily="50" charset="-127"/>
                </a:rPr>
                <a:t>% </a:t>
              </a:r>
              <a:endParaRPr kumimoji="1" lang="ko-KR" altLang="en-US" sz="1050" b="1" i="0" u="none" strike="noStrike" kern="1200" cap="none" spc="-9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effectLst>
                  <a:outerShdw dist="50800" dir="2700000" algn="tl" rotWithShape="0">
                    <a:prstClr val="white"/>
                  </a:outerShdw>
                </a:effectLst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8" name="TextBox 14">
              <a:extLst>
                <a:ext uri="{FF2B5EF4-FFF2-40B4-BE49-F238E27FC236}">
                  <a16:creationId xmlns:a16="http://schemas.microsoft.com/office/drawing/2014/main" id="{B82E7A8B-9B5D-9D00-84BD-73B1780DB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9420" y="2731915"/>
              <a:ext cx="347790" cy="21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9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accent3"/>
                  </a:solidFill>
                  <a:effectLst>
                    <a:outerShdw dist="50800" dir="2700000" algn="tl" rotWithShape="0">
                      <a:prstClr val="white"/>
                    </a:outerShdw>
                  </a:effectLst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함초롬돋움" panose="020B0604000101010101" pitchFamily="50" charset="-127"/>
                </a:rPr>
                <a:t>3.1</a:t>
              </a:r>
              <a:r>
                <a:rPr kumimoji="1" lang="en-US" altLang="ko-KR" sz="900" b="1" i="0" u="none" strike="noStrike" kern="1200" cap="none" spc="-9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accent3"/>
                  </a:solidFill>
                  <a:effectLst>
                    <a:outerShdw dist="50800" dir="2700000" algn="tl" rotWithShape="0">
                      <a:prstClr val="white"/>
                    </a:outerShdw>
                  </a:effectLst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함초롬돋움" panose="020B0604000101010101" pitchFamily="50" charset="-127"/>
                </a:rPr>
                <a:t>%</a:t>
              </a:r>
              <a:endParaRPr kumimoji="1" lang="ko-KR" altLang="en-US" sz="1050" b="1" i="0" u="none" strike="noStrike" kern="1200" cap="none" spc="-9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3"/>
                </a:solidFill>
                <a:effectLst>
                  <a:outerShdw dist="50800" dir="2700000" algn="tl" rotWithShape="0">
                    <a:prstClr val="white"/>
                  </a:outerShdw>
                </a:effectLst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092D3EA-E2CA-3DEC-FA73-5493E220919D}"/>
                </a:ext>
              </a:extLst>
            </p:cNvPr>
            <p:cNvSpPr/>
            <p:nvPr/>
          </p:nvSpPr>
          <p:spPr>
            <a:xfrm>
              <a:off x="7491329" y="3057165"/>
              <a:ext cx="95823" cy="9582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78E61E0-4EF3-C871-385D-4638526F6B3D}"/>
                </a:ext>
              </a:extLst>
            </p:cNvPr>
            <p:cNvSpPr/>
            <p:nvPr/>
          </p:nvSpPr>
          <p:spPr>
            <a:xfrm>
              <a:off x="8123213" y="2961343"/>
              <a:ext cx="95823" cy="95822"/>
            </a:xfrm>
            <a:prstGeom prst="ellipse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174C4B68-CACB-CD8D-2941-3B11BA2989AB}"/>
                </a:ext>
              </a:extLst>
            </p:cNvPr>
            <p:cNvSpPr>
              <a:spLocks/>
            </p:cNvSpPr>
            <p:nvPr/>
          </p:nvSpPr>
          <p:spPr bwMode="auto">
            <a:xfrm rot="12180169">
              <a:off x="7735182" y="2958776"/>
              <a:ext cx="235687" cy="360251"/>
            </a:xfrm>
            <a:custGeom>
              <a:avLst/>
              <a:gdLst>
                <a:gd name="T0" fmla="*/ 0 w 517"/>
                <a:gd name="T1" fmla="*/ 521 h 614"/>
                <a:gd name="T2" fmla="*/ 299 w 517"/>
                <a:gd name="T3" fmla="*/ 614 h 614"/>
                <a:gd name="T4" fmla="*/ 247 w 517"/>
                <a:gd name="T5" fmla="*/ 527 h 614"/>
                <a:gd name="T6" fmla="*/ 399 w 517"/>
                <a:gd name="T7" fmla="*/ 445 h 614"/>
                <a:gd name="T8" fmla="*/ 426 w 517"/>
                <a:gd name="T9" fmla="*/ 0 h 614"/>
                <a:gd name="T10" fmla="*/ 375 w 517"/>
                <a:gd name="T11" fmla="*/ 337 h 614"/>
                <a:gd name="T12" fmla="*/ 177 w 517"/>
                <a:gd name="T13" fmla="*/ 413 h 614"/>
                <a:gd name="T14" fmla="*/ 121 w 517"/>
                <a:gd name="T15" fmla="*/ 319 h 614"/>
                <a:gd name="T16" fmla="*/ 0 w 517"/>
                <a:gd name="T17" fmla="*/ 521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614">
                  <a:moveTo>
                    <a:pt x="0" y="521"/>
                  </a:moveTo>
                  <a:cubicBezTo>
                    <a:pt x="299" y="614"/>
                    <a:pt x="299" y="614"/>
                    <a:pt x="299" y="614"/>
                  </a:cubicBezTo>
                  <a:cubicBezTo>
                    <a:pt x="247" y="527"/>
                    <a:pt x="247" y="527"/>
                    <a:pt x="247" y="527"/>
                  </a:cubicBezTo>
                  <a:cubicBezTo>
                    <a:pt x="304" y="515"/>
                    <a:pt x="356" y="488"/>
                    <a:pt x="399" y="445"/>
                  </a:cubicBezTo>
                  <a:cubicBezTo>
                    <a:pt x="511" y="333"/>
                    <a:pt x="517" y="151"/>
                    <a:pt x="426" y="0"/>
                  </a:cubicBezTo>
                  <a:cubicBezTo>
                    <a:pt x="470" y="127"/>
                    <a:pt x="456" y="255"/>
                    <a:pt x="375" y="337"/>
                  </a:cubicBezTo>
                  <a:cubicBezTo>
                    <a:pt x="323" y="388"/>
                    <a:pt x="254" y="412"/>
                    <a:pt x="177" y="413"/>
                  </a:cubicBezTo>
                  <a:cubicBezTo>
                    <a:pt x="121" y="319"/>
                    <a:pt x="121" y="319"/>
                    <a:pt x="121" y="319"/>
                  </a:cubicBezTo>
                  <a:lnTo>
                    <a:pt x="0" y="521"/>
                  </a:lnTo>
                  <a:close/>
                </a:path>
              </a:pathLst>
            </a:cu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7F8C4150-C6CB-7D3B-0DAC-FFCE0E6C4111}"/>
              </a:ext>
            </a:extLst>
          </p:cNvPr>
          <p:cNvSpPr/>
          <p:nvPr/>
        </p:nvSpPr>
        <p:spPr>
          <a:xfrm>
            <a:off x="1674514" y="2328984"/>
            <a:ext cx="1246398" cy="12463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531D1B3-6140-1539-37C4-0D3A2CBA88E9}"/>
              </a:ext>
            </a:extLst>
          </p:cNvPr>
          <p:cNvSpPr txBox="1"/>
          <p:nvPr/>
        </p:nvSpPr>
        <p:spPr>
          <a:xfrm>
            <a:off x="675369" y="2753786"/>
            <a:ext cx="9730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상시 근로자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/>
            <a:r>
              <a:rPr lang="en-US" altLang="ko-KR" sz="12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3,754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명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endParaRPr lang="ko-KR" altLang="en-US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ECB348-5E42-7371-FE73-6BE0D0C73895}"/>
              </a:ext>
            </a:extLst>
          </p:cNvPr>
          <p:cNvSpPr txBox="1"/>
          <p:nvPr/>
        </p:nvSpPr>
        <p:spPr bwMode="auto">
          <a:xfrm>
            <a:off x="3464453" y="2089889"/>
            <a:ext cx="814647" cy="216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*2018.12</a:t>
            </a:r>
            <a:r>
              <a:rPr lang="ko-KR" altLang="en-US" sz="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월 기준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47E0E2DF-3344-2129-BF45-02E3354BBF8D}"/>
              </a:ext>
            </a:extLst>
          </p:cNvPr>
          <p:cNvSpPr/>
          <p:nvPr/>
        </p:nvSpPr>
        <p:spPr>
          <a:xfrm flipH="1" flipV="1">
            <a:off x="5846956" y="2244707"/>
            <a:ext cx="679919" cy="53191"/>
          </a:xfrm>
          <a:custGeom>
            <a:avLst/>
            <a:gdLst>
              <a:gd name="connsiteX0" fmla="*/ 0 w 464820"/>
              <a:gd name="connsiteY0" fmla="*/ 0 h 0"/>
              <a:gd name="connsiteX1" fmla="*/ 464820 w 4648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4820">
                <a:moveTo>
                  <a:pt x="0" y="0"/>
                </a:moveTo>
                <a:lnTo>
                  <a:pt x="464820" y="0"/>
                </a:lnTo>
              </a:path>
            </a:pathLst>
          </a:custGeom>
          <a:noFill/>
          <a:ln>
            <a:solidFill>
              <a:schemeClr val="accent3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D68E0F-1A09-015C-4F81-DFD5B42AA3CA}"/>
              </a:ext>
            </a:extLst>
          </p:cNvPr>
          <p:cNvSpPr txBox="1"/>
          <p:nvPr/>
        </p:nvSpPr>
        <p:spPr bwMode="auto">
          <a:xfrm>
            <a:off x="7851481" y="2089889"/>
            <a:ext cx="814646" cy="216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*2020.9</a:t>
            </a:r>
            <a:r>
              <a:rPr lang="ko-KR" altLang="en-US" sz="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월 기준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8CC021-C4BD-7AE5-8E4D-A929B05AB284}"/>
              </a:ext>
            </a:extLst>
          </p:cNvPr>
          <p:cNvSpPr txBox="1"/>
          <p:nvPr/>
        </p:nvSpPr>
        <p:spPr bwMode="auto">
          <a:xfrm>
            <a:off x="4872603" y="2159482"/>
            <a:ext cx="9621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 근로자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>
              <a:lnSpc>
                <a:spcPct val="100000"/>
              </a:lnSpc>
            </a:pPr>
            <a:r>
              <a:rPr lang="en-US" altLang="ko-KR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alpha val="99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17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명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9DCFA5A-A3EE-8DE6-0D8F-1ABA5A03CE98}"/>
              </a:ext>
            </a:extLst>
          </p:cNvPr>
          <p:cNvSpPr/>
          <p:nvPr/>
        </p:nvSpPr>
        <p:spPr>
          <a:xfrm>
            <a:off x="5846956" y="2328984"/>
            <a:ext cx="1246398" cy="124639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부분 원형 68">
            <a:extLst>
              <a:ext uri="{FF2B5EF4-FFF2-40B4-BE49-F238E27FC236}">
                <a16:creationId xmlns:a16="http://schemas.microsoft.com/office/drawing/2014/main" id="{66085D6E-F098-BB8D-55E0-FC7ACAD20447}"/>
              </a:ext>
            </a:extLst>
          </p:cNvPr>
          <p:cNvSpPr/>
          <p:nvPr/>
        </p:nvSpPr>
        <p:spPr>
          <a:xfrm rot="20700000">
            <a:off x="5744874" y="2226903"/>
            <a:ext cx="1450561" cy="1450560"/>
          </a:xfrm>
          <a:prstGeom prst="pie">
            <a:avLst>
              <a:gd name="adj1" fmla="val 17355557"/>
              <a:gd name="adj2" fmla="val 19091972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BFD7461-33A7-21BF-520C-4B579D0AB962}"/>
              </a:ext>
            </a:extLst>
          </p:cNvPr>
          <p:cNvSpPr/>
          <p:nvPr/>
        </p:nvSpPr>
        <p:spPr>
          <a:xfrm>
            <a:off x="6098148" y="2580175"/>
            <a:ext cx="744014" cy="7440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7D5C74-1D86-680E-768B-0457C7F61784}"/>
              </a:ext>
            </a:extLst>
          </p:cNvPr>
          <p:cNvSpPr txBox="1"/>
          <p:nvPr/>
        </p:nvSpPr>
        <p:spPr>
          <a:xfrm>
            <a:off x="4876011" y="3058516"/>
            <a:ext cx="9730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상시 근로자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/>
            <a:r>
              <a:rPr lang="en-US" altLang="ko-KR" sz="12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550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명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endParaRPr lang="ko-KR" altLang="en-US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335CE462-889D-1203-4B32-FCACE8D330E7}"/>
              </a:ext>
            </a:extLst>
          </p:cNvPr>
          <p:cNvSpPr/>
          <p:nvPr/>
        </p:nvSpPr>
        <p:spPr>
          <a:xfrm>
            <a:off x="2531249" y="2500804"/>
            <a:ext cx="458154" cy="54746"/>
          </a:xfrm>
          <a:custGeom>
            <a:avLst/>
            <a:gdLst>
              <a:gd name="connsiteX0" fmla="*/ 0 w 464820"/>
              <a:gd name="connsiteY0" fmla="*/ 0 h 0"/>
              <a:gd name="connsiteX1" fmla="*/ 464820 w 4648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4820">
                <a:moveTo>
                  <a:pt x="0" y="0"/>
                </a:moveTo>
                <a:lnTo>
                  <a:pt x="464820" y="0"/>
                </a:lnTo>
              </a:path>
            </a:pathLst>
          </a:custGeom>
          <a:noFill/>
          <a:ln>
            <a:solidFill>
              <a:schemeClr val="accent2"/>
            </a:solidFill>
            <a:prstDash val="sysDot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3E53FFB-ADEE-EC0B-87AF-F32C82CCA0EC}"/>
              </a:ext>
            </a:extLst>
          </p:cNvPr>
          <p:cNvSpPr/>
          <p:nvPr/>
        </p:nvSpPr>
        <p:spPr>
          <a:xfrm>
            <a:off x="3028838" y="2879980"/>
            <a:ext cx="542564" cy="1983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949CD4-4A8A-5BA2-BC57-0B88C2A6A5B8}"/>
              </a:ext>
            </a:extLst>
          </p:cNvPr>
          <p:cNvSpPr txBox="1"/>
          <p:nvPr/>
        </p:nvSpPr>
        <p:spPr bwMode="auto">
          <a:xfrm>
            <a:off x="3020463" y="2824027"/>
            <a:ext cx="587020" cy="287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/>
            <a:r>
              <a:rPr lang="en-US" altLang="ko-KR" sz="11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3.01</a:t>
            </a:r>
            <a:r>
              <a:rPr lang="en-US" altLang="ko-KR" sz="10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%</a:t>
            </a:r>
            <a:endParaRPr lang="ko-KR" altLang="en-US" sz="1100" b="1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A8BBD84-7BDF-804A-0869-EFE2852C3E79}"/>
              </a:ext>
            </a:extLst>
          </p:cNvPr>
          <p:cNvSpPr/>
          <p:nvPr/>
        </p:nvSpPr>
        <p:spPr>
          <a:xfrm>
            <a:off x="5277459" y="2687171"/>
            <a:ext cx="479556" cy="18031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2F58907-5349-8DB6-AC3B-D0E940FB3EA3}"/>
              </a:ext>
            </a:extLst>
          </p:cNvPr>
          <p:cNvSpPr txBox="1"/>
          <p:nvPr/>
        </p:nvSpPr>
        <p:spPr bwMode="auto">
          <a:xfrm>
            <a:off x="5282221" y="2620427"/>
            <a:ext cx="486030" cy="287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/>
            <a:r>
              <a:rPr lang="en-US" altLang="ko-KR" sz="11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3.1</a:t>
            </a:r>
            <a:r>
              <a:rPr lang="en-US" altLang="ko-KR" sz="10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%</a:t>
            </a:r>
            <a:endParaRPr lang="ko-KR" altLang="en-US" sz="1100" b="1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A0DB76-9D04-5F1E-C69C-EE0767F73C3D}"/>
              </a:ext>
            </a:extLst>
          </p:cNvPr>
          <p:cNvSpPr txBox="1"/>
          <p:nvPr/>
        </p:nvSpPr>
        <p:spPr>
          <a:xfrm>
            <a:off x="822182" y="3714891"/>
            <a:ext cx="2246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 defTabSz="685800">
              <a:lnSpc>
                <a:spcPct val="100000"/>
              </a:lnSpc>
            </a:pP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‘</a:t>
            </a: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장애우</a:t>
            </a: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’</a:t>
            </a: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라는 호칭 바꾸기부터 시작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65352BD-BCB7-A67D-6A57-22C7BEDE033D}"/>
              </a:ext>
            </a:extLst>
          </p:cNvPr>
          <p:cNvCxnSpPr>
            <a:cxnSpLocks/>
          </p:cNvCxnSpPr>
          <p:nvPr/>
        </p:nvCxnSpPr>
        <p:spPr>
          <a:xfrm>
            <a:off x="519582" y="4112634"/>
            <a:ext cx="37758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DDC3389-A33A-43C6-2D3C-5FAAED9091A4}"/>
              </a:ext>
            </a:extLst>
          </p:cNvPr>
          <p:cNvGrpSpPr/>
          <p:nvPr/>
        </p:nvGrpSpPr>
        <p:grpSpPr>
          <a:xfrm>
            <a:off x="595213" y="4265671"/>
            <a:ext cx="234893" cy="220179"/>
            <a:chOff x="-18688472" y="7436003"/>
            <a:chExt cx="5461417" cy="5119312"/>
          </a:xfrm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81AEE0A-F3FE-A941-FE51-86252B303E4D}"/>
                </a:ext>
              </a:extLst>
            </p:cNvPr>
            <p:cNvSpPr/>
            <p:nvPr/>
          </p:nvSpPr>
          <p:spPr>
            <a:xfrm>
              <a:off x="-17824560" y="7436003"/>
              <a:ext cx="4597505" cy="3831320"/>
            </a:xfrm>
            <a:custGeom>
              <a:avLst/>
              <a:gdLst>
                <a:gd name="connsiteX0" fmla="*/ 3831182 w 4597505"/>
                <a:gd name="connsiteY0" fmla="*/ 0 h 3831320"/>
                <a:gd name="connsiteX1" fmla="*/ 4597505 w 4597505"/>
                <a:gd name="connsiteY1" fmla="*/ 766284 h 3831320"/>
                <a:gd name="connsiteX2" fmla="*/ 1532566 w 4597505"/>
                <a:gd name="connsiteY2" fmla="*/ 3831320 h 3831320"/>
                <a:gd name="connsiteX3" fmla="*/ 0 w 4597505"/>
                <a:gd name="connsiteY3" fmla="*/ 2298753 h 3831320"/>
                <a:gd name="connsiteX4" fmla="*/ 766284 w 4597505"/>
                <a:gd name="connsiteY4" fmla="*/ 1532547 h 3831320"/>
                <a:gd name="connsiteX5" fmla="*/ 1532605 w 4597505"/>
                <a:gd name="connsiteY5" fmla="*/ 2298753 h 3831320"/>
                <a:gd name="connsiteX6" fmla="*/ 3831211 w 4597505"/>
                <a:gd name="connsiteY6" fmla="*/ 49 h 3831320"/>
                <a:gd name="connsiteX7" fmla="*/ 3831182 w 4597505"/>
                <a:gd name="connsiteY7" fmla="*/ 0 h 38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7505" h="3831320">
                  <a:moveTo>
                    <a:pt x="3831182" y="0"/>
                  </a:moveTo>
                  <a:lnTo>
                    <a:pt x="4597505" y="766284"/>
                  </a:lnTo>
                  <a:lnTo>
                    <a:pt x="1532566" y="3831320"/>
                  </a:lnTo>
                  <a:lnTo>
                    <a:pt x="0" y="2298753"/>
                  </a:lnTo>
                  <a:lnTo>
                    <a:pt x="766284" y="1532547"/>
                  </a:lnTo>
                  <a:lnTo>
                    <a:pt x="1532605" y="2298753"/>
                  </a:lnTo>
                  <a:lnTo>
                    <a:pt x="3831211" y="49"/>
                  </a:lnTo>
                  <a:lnTo>
                    <a:pt x="3831182" y="0"/>
                  </a:lnTo>
                  <a:close/>
                </a:path>
              </a:pathLst>
            </a:cu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09B6786-8457-8BA5-E0D4-98018EF8ECDA}"/>
                </a:ext>
              </a:extLst>
            </p:cNvPr>
            <p:cNvSpPr/>
            <p:nvPr/>
          </p:nvSpPr>
          <p:spPr>
            <a:xfrm>
              <a:off x="-18688472" y="7580384"/>
              <a:ext cx="4974988" cy="4974931"/>
            </a:xfrm>
            <a:custGeom>
              <a:avLst/>
              <a:gdLst>
                <a:gd name="connsiteX0" fmla="*/ 552812 w 4974988"/>
                <a:gd name="connsiteY0" fmla="*/ 0 h 4974931"/>
                <a:gd name="connsiteX1" fmla="*/ 3316587 w 4974988"/>
                <a:gd name="connsiteY1" fmla="*/ 0 h 4974931"/>
                <a:gd name="connsiteX2" fmla="*/ 3316587 w 4974988"/>
                <a:gd name="connsiteY2" fmla="*/ 552736 h 4974931"/>
                <a:gd name="connsiteX3" fmla="*/ 552812 w 4974988"/>
                <a:gd name="connsiteY3" fmla="*/ 552736 h 4974931"/>
                <a:gd name="connsiteX4" fmla="*/ 552812 w 4974988"/>
                <a:gd name="connsiteY4" fmla="*/ 4422117 h 4974931"/>
                <a:gd name="connsiteX5" fmla="*/ 4422292 w 4974988"/>
                <a:gd name="connsiteY5" fmla="*/ 4422117 h 4974931"/>
                <a:gd name="connsiteX6" fmla="*/ 4422292 w 4974988"/>
                <a:gd name="connsiteY6" fmla="*/ 2211000 h 4974931"/>
                <a:gd name="connsiteX7" fmla="*/ 4974988 w 4974988"/>
                <a:gd name="connsiteY7" fmla="*/ 2211000 h 4974931"/>
                <a:gd name="connsiteX8" fmla="*/ 4974988 w 4974988"/>
                <a:gd name="connsiteY8" fmla="*/ 4422117 h 4974931"/>
                <a:gd name="connsiteX9" fmla="*/ 4422292 w 4974988"/>
                <a:gd name="connsiteY9" fmla="*/ 4974931 h 4974931"/>
                <a:gd name="connsiteX10" fmla="*/ 552812 w 4974988"/>
                <a:gd name="connsiteY10" fmla="*/ 4974931 h 4974931"/>
                <a:gd name="connsiteX11" fmla="*/ 0 w 4974988"/>
                <a:gd name="connsiteY11" fmla="*/ 4422117 h 4974931"/>
                <a:gd name="connsiteX12" fmla="*/ 0 w 4974988"/>
                <a:gd name="connsiteY12" fmla="*/ 552736 h 4974931"/>
                <a:gd name="connsiteX13" fmla="*/ 552812 w 4974988"/>
                <a:gd name="connsiteY13" fmla="*/ 0 h 497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4988" h="4974931">
                  <a:moveTo>
                    <a:pt x="552812" y="0"/>
                  </a:moveTo>
                  <a:lnTo>
                    <a:pt x="3316587" y="0"/>
                  </a:lnTo>
                  <a:lnTo>
                    <a:pt x="3316587" y="552736"/>
                  </a:lnTo>
                  <a:lnTo>
                    <a:pt x="552812" y="552736"/>
                  </a:lnTo>
                  <a:lnTo>
                    <a:pt x="552812" y="4422117"/>
                  </a:lnTo>
                  <a:lnTo>
                    <a:pt x="4422292" y="4422117"/>
                  </a:lnTo>
                  <a:lnTo>
                    <a:pt x="4422292" y="2211000"/>
                  </a:lnTo>
                  <a:lnTo>
                    <a:pt x="4974988" y="2211000"/>
                  </a:lnTo>
                  <a:lnTo>
                    <a:pt x="4974988" y="4422117"/>
                  </a:lnTo>
                  <a:cubicBezTo>
                    <a:pt x="4974988" y="4726103"/>
                    <a:pt x="4726268" y="4974931"/>
                    <a:pt x="4422292" y="4974931"/>
                  </a:cubicBezTo>
                  <a:lnTo>
                    <a:pt x="552812" y="4974931"/>
                  </a:lnTo>
                  <a:cubicBezTo>
                    <a:pt x="248828" y="4974931"/>
                    <a:pt x="0" y="4726094"/>
                    <a:pt x="0" y="4422117"/>
                  </a:cubicBezTo>
                  <a:lnTo>
                    <a:pt x="0" y="552736"/>
                  </a:lnTo>
                  <a:cubicBezTo>
                    <a:pt x="0" y="248760"/>
                    <a:pt x="248836" y="0"/>
                    <a:pt x="55281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82" name="사각형: 둥근 위쪽 모서리 81">
            <a:extLst>
              <a:ext uri="{FF2B5EF4-FFF2-40B4-BE49-F238E27FC236}">
                <a16:creationId xmlns:a16="http://schemas.microsoft.com/office/drawing/2014/main" id="{BE89C218-BF77-B810-DBCF-55416AE91702}"/>
              </a:ext>
            </a:extLst>
          </p:cNvPr>
          <p:cNvSpPr/>
          <p:nvPr/>
        </p:nvSpPr>
        <p:spPr>
          <a:xfrm rot="5400000">
            <a:off x="2138836" y="3475564"/>
            <a:ext cx="596242" cy="3797764"/>
          </a:xfrm>
          <a:prstGeom prst="round2Same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2CD22F4-3F54-0336-D2C9-1B75ACE85580}"/>
              </a:ext>
            </a:extLst>
          </p:cNvPr>
          <p:cNvSpPr txBox="1"/>
          <p:nvPr/>
        </p:nvSpPr>
        <p:spPr>
          <a:xfrm>
            <a:off x="1214677" y="5149036"/>
            <a:ext cx="320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200" b="0" kern="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매장별</a:t>
            </a:r>
            <a:r>
              <a:rPr lang="ko-KR" altLang="en-US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 멘토를 지정해 현장업무에</a:t>
            </a:r>
            <a:endParaRPr lang="en-US" altLang="ko-KR" sz="1200" b="0" kern="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잘 적응하도록 지원</a:t>
            </a:r>
          </a:p>
        </p:txBody>
      </p:sp>
      <p:sp>
        <p:nvSpPr>
          <p:cNvPr id="84" name="사각형: 둥근 위쪽 모서리 83">
            <a:extLst>
              <a:ext uri="{FF2B5EF4-FFF2-40B4-BE49-F238E27FC236}">
                <a16:creationId xmlns:a16="http://schemas.microsoft.com/office/drawing/2014/main" id="{D1527A8C-724C-2677-22E0-7F9077E74D10}"/>
              </a:ext>
            </a:extLst>
          </p:cNvPr>
          <p:cNvSpPr/>
          <p:nvPr/>
        </p:nvSpPr>
        <p:spPr>
          <a:xfrm rot="5400000">
            <a:off x="2138836" y="4159166"/>
            <a:ext cx="596242" cy="3797764"/>
          </a:xfrm>
          <a:prstGeom prst="round2Same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BA99B32-DC95-1669-E9CE-066E8B2426B2}"/>
              </a:ext>
            </a:extLst>
          </p:cNvPr>
          <p:cNvSpPr txBox="1"/>
          <p:nvPr/>
        </p:nvSpPr>
        <p:spPr>
          <a:xfrm>
            <a:off x="1214677" y="5824308"/>
            <a:ext cx="307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지점의 인사담당자가 정기면담을 진행해 </a:t>
            </a:r>
            <a:endParaRPr lang="en-US" altLang="ko-KR" sz="1200" b="0" kern="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고충 처리</a:t>
            </a:r>
          </a:p>
        </p:txBody>
      </p:sp>
      <p:sp>
        <p:nvSpPr>
          <p:cNvPr id="86" name="사다리꼴 85">
            <a:extLst>
              <a:ext uri="{FF2B5EF4-FFF2-40B4-BE49-F238E27FC236}">
                <a16:creationId xmlns:a16="http://schemas.microsoft.com/office/drawing/2014/main" id="{6C76314D-E5B4-73F3-6C92-FFAFB722C306}"/>
              </a:ext>
            </a:extLst>
          </p:cNvPr>
          <p:cNvSpPr/>
          <p:nvPr/>
        </p:nvSpPr>
        <p:spPr>
          <a:xfrm rot="16200000">
            <a:off x="237277" y="5343300"/>
            <a:ext cx="538735" cy="62863"/>
          </a:xfrm>
          <a:prstGeom prst="trapezoid">
            <a:avLst>
              <a:gd name="adj" fmla="val 1007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위쪽 모서리 86">
            <a:extLst>
              <a:ext uri="{FF2B5EF4-FFF2-40B4-BE49-F238E27FC236}">
                <a16:creationId xmlns:a16="http://schemas.microsoft.com/office/drawing/2014/main" id="{834DD07B-EBC6-F847-C06C-44749BF59E8F}"/>
              </a:ext>
            </a:extLst>
          </p:cNvPr>
          <p:cNvSpPr/>
          <p:nvPr/>
        </p:nvSpPr>
        <p:spPr>
          <a:xfrm rot="5400000">
            <a:off x="610251" y="5034854"/>
            <a:ext cx="408258" cy="678350"/>
          </a:xfrm>
          <a:prstGeom prst="round2Same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1DC06F-BEE9-5A1C-8FF9-EF33AAE52936}"/>
              </a:ext>
            </a:extLst>
          </p:cNvPr>
          <p:cNvSpPr txBox="1"/>
          <p:nvPr/>
        </p:nvSpPr>
        <p:spPr>
          <a:xfrm>
            <a:off x="422553" y="5241152"/>
            <a:ext cx="776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1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노력 </a:t>
            </a:r>
            <a:r>
              <a:rPr lang="en-US" altLang="ko-KR" sz="11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endParaRPr lang="ko-KR" altLang="en-US" sz="11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89" name="사다리꼴 88">
            <a:extLst>
              <a:ext uri="{FF2B5EF4-FFF2-40B4-BE49-F238E27FC236}">
                <a16:creationId xmlns:a16="http://schemas.microsoft.com/office/drawing/2014/main" id="{CB17E311-7569-D8B7-8684-8E750D2ADF36}"/>
              </a:ext>
            </a:extLst>
          </p:cNvPr>
          <p:cNvSpPr/>
          <p:nvPr/>
        </p:nvSpPr>
        <p:spPr>
          <a:xfrm rot="16200000">
            <a:off x="237277" y="6020768"/>
            <a:ext cx="538735" cy="62863"/>
          </a:xfrm>
          <a:prstGeom prst="trapezoid">
            <a:avLst>
              <a:gd name="adj" fmla="val 1007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위쪽 모서리 89">
            <a:extLst>
              <a:ext uri="{FF2B5EF4-FFF2-40B4-BE49-F238E27FC236}">
                <a16:creationId xmlns:a16="http://schemas.microsoft.com/office/drawing/2014/main" id="{13448E96-F35A-6909-05C8-3D3E627FE450}"/>
              </a:ext>
            </a:extLst>
          </p:cNvPr>
          <p:cNvSpPr/>
          <p:nvPr/>
        </p:nvSpPr>
        <p:spPr>
          <a:xfrm rot="5400000">
            <a:off x="610250" y="5716346"/>
            <a:ext cx="408259" cy="678350"/>
          </a:xfrm>
          <a:prstGeom prst="round2Same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8EBBFE3-66B5-2959-E2D5-1C56E291E08D}"/>
              </a:ext>
            </a:extLst>
          </p:cNvPr>
          <p:cNvSpPr txBox="1"/>
          <p:nvPr/>
        </p:nvSpPr>
        <p:spPr>
          <a:xfrm>
            <a:off x="422553" y="5923443"/>
            <a:ext cx="776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1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노력 </a:t>
            </a:r>
            <a:r>
              <a:rPr lang="en-US" altLang="ko-KR" sz="11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endParaRPr lang="ko-KR" altLang="en-US" sz="11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BCBD325-90C7-E7B6-DE21-8AF4B8E32AB4}"/>
              </a:ext>
            </a:extLst>
          </p:cNvPr>
          <p:cNvGrpSpPr/>
          <p:nvPr/>
        </p:nvGrpSpPr>
        <p:grpSpPr>
          <a:xfrm>
            <a:off x="4924246" y="3766185"/>
            <a:ext cx="234893" cy="220179"/>
            <a:chOff x="-18688472" y="7436003"/>
            <a:chExt cx="5461417" cy="5119312"/>
          </a:xfrm>
        </p:grpSpPr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6DB4764-D74A-9E02-C14C-85E12FC6F35B}"/>
                </a:ext>
              </a:extLst>
            </p:cNvPr>
            <p:cNvSpPr/>
            <p:nvPr/>
          </p:nvSpPr>
          <p:spPr>
            <a:xfrm>
              <a:off x="-17824560" y="7436003"/>
              <a:ext cx="4597505" cy="3831320"/>
            </a:xfrm>
            <a:custGeom>
              <a:avLst/>
              <a:gdLst>
                <a:gd name="connsiteX0" fmla="*/ 3831182 w 4597505"/>
                <a:gd name="connsiteY0" fmla="*/ 0 h 3831320"/>
                <a:gd name="connsiteX1" fmla="*/ 4597505 w 4597505"/>
                <a:gd name="connsiteY1" fmla="*/ 766284 h 3831320"/>
                <a:gd name="connsiteX2" fmla="*/ 1532566 w 4597505"/>
                <a:gd name="connsiteY2" fmla="*/ 3831320 h 3831320"/>
                <a:gd name="connsiteX3" fmla="*/ 0 w 4597505"/>
                <a:gd name="connsiteY3" fmla="*/ 2298753 h 3831320"/>
                <a:gd name="connsiteX4" fmla="*/ 766284 w 4597505"/>
                <a:gd name="connsiteY4" fmla="*/ 1532547 h 3831320"/>
                <a:gd name="connsiteX5" fmla="*/ 1532605 w 4597505"/>
                <a:gd name="connsiteY5" fmla="*/ 2298753 h 3831320"/>
                <a:gd name="connsiteX6" fmla="*/ 3831211 w 4597505"/>
                <a:gd name="connsiteY6" fmla="*/ 49 h 3831320"/>
                <a:gd name="connsiteX7" fmla="*/ 3831182 w 4597505"/>
                <a:gd name="connsiteY7" fmla="*/ 0 h 38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7505" h="3831320">
                  <a:moveTo>
                    <a:pt x="3831182" y="0"/>
                  </a:moveTo>
                  <a:lnTo>
                    <a:pt x="4597505" y="766284"/>
                  </a:lnTo>
                  <a:lnTo>
                    <a:pt x="1532566" y="3831320"/>
                  </a:lnTo>
                  <a:lnTo>
                    <a:pt x="0" y="2298753"/>
                  </a:lnTo>
                  <a:lnTo>
                    <a:pt x="766284" y="1532547"/>
                  </a:lnTo>
                  <a:lnTo>
                    <a:pt x="1532605" y="2298753"/>
                  </a:lnTo>
                  <a:lnTo>
                    <a:pt x="3831211" y="49"/>
                  </a:lnTo>
                  <a:lnTo>
                    <a:pt x="3831182" y="0"/>
                  </a:lnTo>
                  <a:close/>
                </a:path>
              </a:pathLst>
            </a:cu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D43EC8F1-9D8A-A77D-10E5-8663B780BEAD}"/>
                </a:ext>
              </a:extLst>
            </p:cNvPr>
            <p:cNvSpPr/>
            <p:nvPr/>
          </p:nvSpPr>
          <p:spPr>
            <a:xfrm>
              <a:off x="-18688472" y="7580384"/>
              <a:ext cx="4974988" cy="4974931"/>
            </a:xfrm>
            <a:custGeom>
              <a:avLst/>
              <a:gdLst>
                <a:gd name="connsiteX0" fmla="*/ 552812 w 4974988"/>
                <a:gd name="connsiteY0" fmla="*/ 0 h 4974931"/>
                <a:gd name="connsiteX1" fmla="*/ 3316587 w 4974988"/>
                <a:gd name="connsiteY1" fmla="*/ 0 h 4974931"/>
                <a:gd name="connsiteX2" fmla="*/ 3316587 w 4974988"/>
                <a:gd name="connsiteY2" fmla="*/ 552736 h 4974931"/>
                <a:gd name="connsiteX3" fmla="*/ 552812 w 4974988"/>
                <a:gd name="connsiteY3" fmla="*/ 552736 h 4974931"/>
                <a:gd name="connsiteX4" fmla="*/ 552812 w 4974988"/>
                <a:gd name="connsiteY4" fmla="*/ 4422117 h 4974931"/>
                <a:gd name="connsiteX5" fmla="*/ 4422292 w 4974988"/>
                <a:gd name="connsiteY5" fmla="*/ 4422117 h 4974931"/>
                <a:gd name="connsiteX6" fmla="*/ 4422292 w 4974988"/>
                <a:gd name="connsiteY6" fmla="*/ 2211000 h 4974931"/>
                <a:gd name="connsiteX7" fmla="*/ 4974988 w 4974988"/>
                <a:gd name="connsiteY7" fmla="*/ 2211000 h 4974931"/>
                <a:gd name="connsiteX8" fmla="*/ 4974988 w 4974988"/>
                <a:gd name="connsiteY8" fmla="*/ 4422117 h 4974931"/>
                <a:gd name="connsiteX9" fmla="*/ 4422292 w 4974988"/>
                <a:gd name="connsiteY9" fmla="*/ 4974931 h 4974931"/>
                <a:gd name="connsiteX10" fmla="*/ 552812 w 4974988"/>
                <a:gd name="connsiteY10" fmla="*/ 4974931 h 4974931"/>
                <a:gd name="connsiteX11" fmla="*/ 0 w 4974988"/>
                <a:gd name="connsiteY11" fmla="*/ 4422117 h 4974931"/>
                <a:gd name="connsiteX12" fmla="*/ 0 w 4974988"/>
                <a:gd name="connsiteY12" fmla="*/ 552736 h 4974931"/>
                <a:gd name="connsiteX13" fmla="*/ 552812 w 4974988"/>
                <a:gd name="connsiteY13" fmla="*/ 0 h 497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4988" h="4974931">
                  <a:moveTo>
                    <a:pt x="552812" y="0"/>
                  </a:moveTo>
                  <a:lnTo>
                    <a:pt x="3316587" y="0"/>
                  </a:lnTo>
                  <a:lnTo>
                    <a:pt x="3316587" y="552736"/>
                  </a:lnTo>
                  <a:lnTo>
                    <a:pt x="552812" y="552736"/>
                  </a:lnTo>
                  <a:lnTo>
                    <a:pt x="552812" y="4422117"/>
                  </a:lnTo>
                  <a:lnTo>
                    <a:pt x="4422292" y="4422117"/>
                  </a:lnTo>
                  <a:lnTo>
                    <a:pt x="4422292" y="2211000"/>
                  </a:lnTo>
                  <a:lnTo>
                    <a:pt x="4974988" y="2211000"/>
                  </a:lnTo>
                  <a:lnTo>
                    <a:pt x="4974988" y="4422117"/>
                  </a:lnTo>
                  <a:cubicBezTo>
                    <a:pt x="4974988" y="4726103"/>
                    <a:pt x="4726268" y="4974931"/>
                    <a:pt x="4422292" y="4974931"/>
                  </a:cubicBezTo>
                  <a:lnTo>
                    <a:pt x="552812" y="4974931"/>
                  </a:lnTo>
                  <a:cubicBezTo>
                    <a:pt x="248828" y="4974931"/>
                    <a:pt x="0" y="4726094"/>
                    <a:pt x="0" y="4422117"/>
                  </a:cubicBezTo>
                  <a:lnTo>
                    <a:pt x="0" y="552736"/>
                  </a:lnTo>
                  <a:cubicBezTo>
                    <a:pt x="0" y="248760"/>
                    <a:pt x="248836" y="0"/>
                    <a:pt x="55281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E0EFD714-6B84-0DA2-ED27-9C86578E1AFF}"/>
              </a:ext>
            </a:extLst>
          </p:cNvPr>
          <p:cNvCxnSpPr>
            <a:cxnSpLocks/>
          </p:cNvCxnSpPr>
          <p:nvPr/>
        </p:nvCxnSpPr>
        <p:spPr>
          <a:xfrm>
            <a:off x="4848615" y="4112634"/>
            <a:ext cx="22447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8E04599-4845-7F03-75F8-A9A667EEC08E}"/>
              </a:ext>
            </a:extLst>
          </p:cNvPr>
          <p:cNvGrpSpPr/>
          <p:nvPr/>
        </p:nvGrpSpPr>
        <p:grpSpPr>
          <a:xfrm>
            <a:off x="4924246" y="4265671"/>
            <a:ext cx="234893" cy="220179"/>
            <a:chOff x="-18688472" y="7436003"/>
            <a:chExt cx="5461417" cy="5119312"/>
          </a:xfrm>
        </p:grpSpPr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E15D3FB-D969-5667-8222-73D758EFD95F}"/>
                </a:ext>
              </a:extLst>
            </p:cNvPr>
            <p:cNvSpPr/>
            <p:nvPr/>
          </p:nvSpPr>
          <p:spPr>
            <a:xfrm>
              <a:off x="-17824560" y="7436003"/>
              <a:ext cx="4597505" cy="3831320"/>
            </a:xfrm>
            <a:custGeom>
              <a:avLst/>
              <a:gdLst>
                <a:gd name="connsiteX0" fmla="*/ 3831182 w 4597505"/>
                <a:gd name="connsiteY0" fmla="*/ 0 h 3831320"/>
                <a:gd name="connsiteX1" fmla="*/ 4597505 w 4597505"/>
                <a:gd name="connsiteY1" fmla="*/ 766284 h 3831320"/>
                <a:gd name="connsiteX2" fmla="*/ 1532566 w 4597505"/>
                <a:gd name="connsiteY2" fmla="*/ 3831320 h 3831320"/>
                <a:gd name="connsiteX3" fmla="*/ 0 w 4597505"/>
                <a:gd name="connsiteY3" fmla="*/ 2298753 h 3831320"/>
                <a:gd name="connsiteX4" fmla="*/ 766284 w 4597505"/>
                <a:gd name="connsiteY4" fmla="*/ 1532547 h 3831320"/>
                <a:gd name="connsiteX5" fmla="*/ 1532605 w 4597505"/>
                <a:gd name="connsiteY5" fmla="*/ 2298753 h 3831320"/>
                <a:gd name="connsiteX6" fmla="*/ 3831211 w 4597505"/>
                <a:gd name="connsiteY6" fmla="*/ 49 h 3831320"/>
                <a:gd name="connsiteX7" fmla="*/ 3831182 w 4597505"/>
                <a:gd name="connsiteY7" fmla="*/ 0 h 38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7505" h="3831320">
                  <a:moveTo>
                    <a:pt x="3831182" y="0"/>
                  </a:moveTo>
                  <a:lnTo>
                    <a:pt x="4597505" y="766284"/>
                  </a:lnTo>
                  <a:lnTo>
                    <a:pt x="1532566" y="3831320"/>
                  </a:lnTo>
                  <a:lnTo>
                    <a:pt x="0" y="2298753"/>
                  </a:lnTo>
                  <a:lnTo>
                    <a:pt x="766284" y="1532547"/>
                  </a:lnTo>
                  <a:lnTo>
                    <a:pt x="1532605" y="2298753"/>
                  </a:lnTo>
                  <a:lnTo>
                    <a:pt x="3831211" y="49"/>
                  </a:lnTo>
                  <a:lnTo>
                    <a:pt x="3831182" y="0"/>
                  </a:lnTo>
                  <a:close/>
                </a:path>
              </a:pathLst>
            </a:cu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47E613F-6BEA-B184-8F11-4E4F21181270}"/>
                </a:ext>
              </a:extLst>
            </p:cNvPr>
            <p:cNvSpPr/>
            <p:nvPr/>
          </p:nvSpPr>
          <p:spPr>
            <a:xfrm>
              <a:off x="-18688472" y="7580384"/>
              <a:ext cx="4974988" cy="4974931"/>
            </a:xfrm>
            <a:custGeom>
              <a:avLst/>
              <a:gdLst>
                <a:gd name="connsiteX0" fmla="*/ 552812 w 4974988"/>
                <a:gd name="connsiteY0" fmla="*/ 0 h 4974931"/>
                <a:gd name="connsiteX1" fmla="*/ 3316587 w 4974988"/>
                <a:gd name="connsiteY1" fmla="*/ 0 h 4974931"/>
                <a:gd name="connsiteX2" fmla="*/ 3316587 w 4974988"/>
                <a:gd name="connsiteY2" fmla="*/ 552736 h 4974931"/>
                <a:gd name="connsiteX3" fmla="*/ 552812 w 4974988"/>
                <a:gd name="connsiteY3" fmla="*/ 552736 h 4974931"/>
                <a:gd name="connsiteX4" fmla="*/ 552812 w 4974988"/>
                <a:gd name="connsiteY4" fmla="*/ 4422117 h 4974931"/>
                <a:gd name="connsiteX5" fmla="*/ 4422292 w 4974988"/>
                <a:gd name="connsiteY5" fmla="*/ 4422117 h 4974931"/>
                <a:gd name="connsiteX6" fmla="*/ 4422292 w 4974988"/>
                <a:gd name="connsiteY6" fmla="*/ 2211000 h 4974931"/>
                <a:gd name="connsiteX7" fmla="*/ 4974988 w 4974988"/>
                <a:gd name="connsiteY7" fmla="*/ 2211000 h 4974931"/>
                <a:gd name="connsiteX8" fmla="*/ 4974988 w 4974988"/>
                <a:gd name="connsiteY8" fmla="*/ 4422117 h 4974931"/>
                <a:gd name="connsiteX9" fmla="*/ 4422292 w 4974988"/>
                <a:gd name="connsiteY9" fmla="*/ 4974931 h 4974931"/>
                <a:gd name="connsiteX10" fmla="*/ 552812 w 4974988"/>
                <a:gd name="connsiteY10" fmla="*/ 4974931 h 4974931"/>
                <a:gd name="connsiteX11" fmla="*/ 0 w 4974988"/>
                <a:gd name="connsiteY11" fmla="*/ 4422117 h 4974931"/>
                <a:gd name="connsiteX12" fmla="*/ 0 w 4974988"/>
                <a:gd name="connsiteY12" fmla="*/ 552736 h 4974931"/>
                <a:gd name="connsiteX13" fmla="*/ 552812 w 4974988"/>
                <a:gd name="connsiteY13" fmla="*/ 0 h 497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4988" h="4974931">
                  <a:moveTo>
                    <a:pt x="552812" y="0"/>
                  </a:moveTo>
                  <a:lnTo>
                    <a:pt x="3316587" y="0"/>
                  </a:lnTo>
                  <a:lnTo>
                    <a:pt x="3316587" y="552736"/>
                  </a:lnTo>
                  <a:lnTo>
                    <a:pt x="552812" y="552736"/>
                  </a:lnTo>
                  <a:lnTo>
                    <a:pt x="552812" y="4422117"/>
                  </a:lnTo>
                  <a:lnTo>
                    <a:pt x="4422292" y="4422117"/>
                  </a:lnTo>
                  <a:lnTo>
                    <a:pt x="4422292" y="2211000"/>
                  </a:lnTo>
                  <a:lnTo>
                    <a:pt x="4974988" y="2211000"/>
                  </a:lnTo>
                  <a:lnTo>
                    <a:pt x="4974988" y="4422117"/>
                  </a:lnTo>
                  <a:cubicBezTo>
                    <a:pt x="4974988" y="4726103"/>
                    <a:pt x="4726268" y="4974931"/>
                    <a:pt x="4422292" y="4974931"/>
                  </a:cubicBezTo>
                  <a:lnTo>
                    <a:pt x="552812" y="4974931"/>
                  </a:lnTo>
                  <a:cubicBezTo>
                    <a:pt x="248828" y="4974931"/>
                    <a:pt x="0" y="4726094"/>
                    <a:pt x="0" y="4422117"/>
                  </a:cubicBezTo>
                  <a:lnTo>
                    <a:pt x="0" y="552736"/>
                  </a:lnTo>
                  <a:cubicBezTo>
                    <a:pt x="0" y="248760"/>
                    <a:pt x="248836" y="0"/>
                    <a:pt x="55281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0E464A8-55F4-38F4-B696-F13278EF3F9D}"/>
              </a:ext>
            </a:extLst>
          </p:cNvPr>
          <p:cNvGrpSpPr/>
          <p:nvPr/>
        </p:nvGrpSpPr>
        <p:grpSpPr>
          <a:xfrm>
            <a:off x="7001759" y="3528615"/>
            <a:ext cx="1743903" cy="1415669"/>
            <a:chOff x="7463107" y="5154436"/>
            <a:chExt cx="1743382" cy="1415246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276CF89-BAD1-60E9-E63A-47462B809E9E}"/>
                </a:ext>
              </a:extLst>
            </p:cNvPr>
            <p:cNvSpPr/>
            <p:nvPr/>
          </p:nvSpPr>
          <p:spPr>
            <a:xfrm>
              <a:off x="7624448" y="5154436"/>
              <a:ext cx="1429569" cy="1415246"/>
            </a:xfrm>
            <a:prstGeom prst="ellipse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BCB1A10-0666-053F-5503-5B518F4BC553}"/>
                </a:ext>
              </a:extLst>
            </p:cNvPr>
            <p:cNvSpPr txBox="1"/>
            <p:nvPr/>
          </p:nvSpPr>
          <p:spPr>
            <a:xfrm>
              <a:off x="7463107" y="5445692"/>
              <a:ext cx="1743382" cy="861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20000"/>
                </a:lnSpc>
                <a:defRPr sz="2000" b="1"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dist="50800" dir="2700000" algn="tl">
                      <a:srgbClr val="000000">
                        <a:alpha val="15000"/>
                      </a:srgbClr>
                    </a:outerShdw>
                  </a:effectLst>
                  <a:latin typeface="공체 Medium" panose="00000600000000000000" pitchFamily="2" charset="-127"/>
                  <a:ea typeface="공체 Medium" panose="00000600000000000000" pitchFamily="2" charset="-127"/>
                </a:rPr>
                <a:t>중앙장애인</a:t>
              </a:r>
              <a:endParaRPr lang="en-US" altLang="ko-KR" sz="14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2700000" algn="tl">
                    <a:srgbClr val="000000">
                      <a:alpha val="15000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dist="50800" dir="2700000" algn="tl">
                      <a:srgbClr val="000000">
                        <a:alpha val="15000"/>
                      </a:srgbClr>
                    </a:outerShdw>
                  </a:effectLst>
                  <a:latin typeface="공체 Medium" panose="00000600000000000000" pitchFamily="2" charset="-127"/>
                  <a:ea typeface="공체 Medium" panose="00000600000000000000" pitchFamily="2" charset="-127"/>
                </a:rPr>
                <a:t>구강진료센터</a:t>
              </a:r>
              <a:endParaRPr lang="en-US" altLang="ko-KR" sz="14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2700000" algn="tl">
                    <a:srgbClr val="000000">
                      <a:alpha val="15000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14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dist="50800" dir="2700000" algn="tl">
                      <a:srgbClr val="000000">
                        <a:alpha val="15000"/>
                      </a:srgbClr>
                    </a:outerShdw>
                  </a:effectLst>
                  <a:latin typeface="공체 Medium" panose="00000600000000000000" pitchFamily="2" charset="-127"/>
                  <a:ea typeface="공체 Medium" panose="00000600000000000000" pitchFamily="2" charset="-127"/>
                </a:rPr>
                <a:t>운영기관 선정</a:t>
              </a:r>
              <a:endParaRPr lang="en-US" altLang="ko-KR" sz="14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2700000" algn="tl">
                    <a:srgbClr val="000000">
                      <a:alpha val="15000"/>
                    </a:srgb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z="800" b="0" kern="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LINE Seed Sans KR Regular" panose="020B0603020203020204" pitchFamily="50" charset="-127"/>
                </a:rPr>
                <a:t>보건복지부</a:t>
              </a:r>
              <a:r>
                <a:rPr lang="en-US" altLang="ko-KR" sz="800" b="0" kern="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cs typeface="LINE Seed Sans KR Regular" panose="020B0603020203020204" pitchFamily="50" charset="-127"/>
                </a:rPr>
                <a:t>(2018)</a:t>
              </a:r>
              <a:endParaRPr lang="ko-KR" altLang="en-US" sz="8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CFD288E-25C8-F39D-2506-8C29A33AC15C}"/>
                </a:ext>
              </a:extLst>
            </p:cNvPr>
            <p:cNvSpPr/>
            <p:nvPr/>
          </p:nvSpPr>
          <p:spPr>
            <a:xfrm>
              <a:off x="7675187" y="5205210"/>
              <a:ext cx="1326990" cy="131369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>
                <a:lnSpc>
                  <a:spcPct val="114000"/>
                </a:lnSpc>
              </a:pPr>
              <a:endParaRPr lang="ko-KR" alt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804A9D4F-582A-9862-9224-FEC5C06D518A}"/>
              </a:ext>
            </a:extLst>
          </p:cNvPr>
          <p:cNvSpPr txBox="1"/>
          <p:nvPr/>
        </p:nvSpPr>
        <p:spPr>
          <a:xfrm>
            <a:off x="5547621" y="5149037"/>
            <a:ext cx="320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한국장애인고용공단과 협력하여</a:t>
            </a:r>
            <a:r>
              <a:rPr lang="en-US" altLang="ko-KR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</a:t>
            </a:r>
            <a:br>
              <a:rPr lang="en-US" altLang="ko-KR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중증</a:t>
            </a:r>
            <a:r>
              <a:rPr lang="en-US" altLang="ko-KR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lang="ko-KR" altLang="en-US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장년</a:t>
            </a:r>
            <a:r>
              <a:rPr lang="en-US" altLang="ko-KR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lang="ko-KR" altLang="en-US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여성 장애인고용을 위한 직무개발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F2921F3-65D7-5BB7-7314-44EC4B2810A5}"/>
              </a:ext>
            </a:extLst>
          </p:cNvPr>
          <p:cNvSpPr txBox="1"/>
          <p:nvPr/>
        </p:nvSpPr>
        <p:spPr>
          <a:xfrm>
            <a:off x="5547621" y="5824309"/>
            <a:ext cx="307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공단의 면접 교육</a:t>
            </a:r>
            <a:r>
              <a:rPr lang="en-US" altLang="ko-KR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200" b="0" kern="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수어</a:t>
            </a:r>
            <a:r>
              <a:rPr lang="ko-KR" altLang="en-US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 통역 지원 등으로</a:t>
            </a:r>
          </a:p>
          <a:p>
            <a:pPr algn="l">
              <a:lnSpc>
                <a:spcPct val="100000"/>
              </a:lnSpc>
            </a:pPr>
            <a:r>
              <a:rPr lang="ko-KR" altLang="en-US" sz="120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직무수행능력과 조직적합성을 갖춘 인력 선발</a:t>
            </a:r>
          </a:p>
        </p:txBody>
      </p:sp>
      <p:sp>
        <p:nvSpPr>
          <p:cNvPr id="105" name="사다리꼴 104">
            <a:extLst>
              <a:ext uri="{FF2B5EF4-FFF2-40B4-BE49-F238E27FC236}">
                <a16:creationId xmlns:a16="http://schemas.microsoft.com/office/drawing/2014/main" id="{E02C4D16-FAF1-DB17-F096-C9F9B81F9B20}"/>
              </a:ext>
            </a:extLst>
          </p:cNvPr>
          <p:cNvSpPr/>
          <p:nvPr/>
        </p:nvSpPr>
        <p:spPr>
          <a:xfrm rot="16200000">
            <a:off x="4570222" y="5343301"/>
            <a:ext cx="538735" cy="62863"/>
          </a:xfrm>
          <a:prstGeom prst="trapezoid">
            <a:avLst>
              <a:gd name="adj" fmla="val 1007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위쪽 모서리 105">
            <a:extLst>
              <a:ext uri="{FF2B5EF4-FFF2-40B4-BE49-F238E27FC236}">
                <a16:creationId xmlns:a16="http://schemas.microsoft.com/office/drawing/2014/main" id="{CF1909D6-D40B-136D-B903-4EF39A415AAD}"/>
              </a:ext>
            </a:extLst>
          </p:cNvPr>
          <p:cNvSpPr/>
          <p:nvPr/>
        </p:nvSpPr>
        <p:spPr>
          <a:xfrm rot="5400000">
            <a:off x="4943196" y="5034855"/>
            <a:ext cx="408258" cy="678350"/>
          </a:xfrm>
          <a:prstGeom prst="round2SameRect">
            <a:avLst/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FCA9006-29B0-87C6-CD66-04436BDCCE9A}"/>
              </a:ext>
            </a:extLst>
          </p:cNvPr>
          <p:cNvSpPr txBox="1"/>
          <p:nvPr/>
        </p:nvSpPr>
        <p:spPr>
          <a:xfrm>
            <a:off x="4755497" y="5241153"/>
            <a:ext cx="776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1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노력 </a:t>
            </a:r>
            <a:r>
              <a:rPr lang="en-US" altLang="ko-KR" sz="11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endParaRPr lang="ko-KR" altLang="en-US" sz="11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08" name="사다리꼴 107">
            <a:extLst>
              <a:ext uri="{FF2B5EF4-FFF2-40B4-BE49-F238E27FC236}">
                <a16:creationId xmlns:a16="http://schemas.microsoft.com/office/drawing/2014/main" id="{B379A810-4D9F-B7C0-9779-36D0B97536C1}"/>
              </a:ext>
            </a:extLst>
          </p:cNvPr>
          <p:cNvSpPr/>
          <p:nvPr/>
        </p:nvSpPr>
        <p:spPr>
          <a:xfrm rot="16200000">
            <a:off x="4570222" y="6020769"/>
            <a:ext cx="538735" cy="62863"/>
          </a:xfrm>
          <a:prstGeom prst="trapezoid">
            <a:avLst>
              <a:gd name="adj" fmla="val 1007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위쪽 모서리 108">
            <a:extLst>
              <a:ext uri="{FF2B5EF4-FFF2-40B4-BE49-F238E27FC236}">
                <a16:creationId xmlns:a16="http://schemas.microsoft.com/office/drawing/2014/main" id="{3B2D75A2-5BDD-BE80-AD98-0B9FEDCED27D}"/>
              </a:ext>
            </a:extLst>
          </p:cNvPr>
          <p:cNvSpPr/>
          <p:nvPr/>
        </p:nvSpPr>
        <p:spPr>
          <a:xfrm rot="5400000">
            <a:off x="4943195" y="5716348"/>
            <a:ext cx="408259" cy="678350"/>
          </a:xfrm>
          <a:prstGeom prst="round2SameRect">
            <a:avLst/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7BE0339-114E-814F-9A5E-AB8E44B7B112}"/>
              </a:ext>
            </a:extLst>
          </p:cNvPr>
          <p:cNvSpPr txBox="1"/>
          <p:nvPr/>
        </p:nvSpPr>
        <p:spPr>
          <a:xfrm>
            <a:off x="4755497" y="5923444"/>
            <a:ext cx="776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1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노력 </a:t>
            </a:r>
            <a:r>
              <a:rPr lang="en-US" altLang="ko-KR" sz="11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</a:t>
            </a:r>
            <a:endParaRPr lang="ko-KR" altLang="en-US" sz="11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610085CB-0304-1E62-93D5-29149917F647}"/>
              </a:ext>
            </a:extLst>
          </p:cNvPr>
          <p:cNvSpPr/>
          <p:nvPr/>
        </p:nvSpPr>
        <p:spPr>
          <a:xfrm>
            <a:off x="871019" y="4721858"/>
            <a:ext cx="2858019" cy="123516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16C0ABE-7D69-511B-4F61-6B901A239CE3}"/>
              </a:ext>
            </a:extLst>
          </p:cNvPr>
          <p:cNvSpPr txBox="1"/>
          <p:nvPr/>
        </p:nvSpPr>
        <p:spPr bwMode="auto">
          <a:xfrm>
            <a:off x="822182" y="4209339"/>
            <a:ext cx="2967479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en-US" altLang="ko-KR" sz="105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2018</a:t>
            </a:r>
            <a:r>
              <a:rPr lang="ko-KR" altLang="en-US" sz="105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년부터 모든 현장 직원 대상으로</a:t>
            </a:r>
            <a:endParaRPr lang="en-US" altLang="ko-KR" sz="1050" kern="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algn="l">
              <a:lnSpc>
                <a:spcPct val="100000"/>
              </a:lnSpc>
              <a:spcBef>
                <a:spcPts val="200"/>
              </a:spcBef>
            </a:pPr>
            <a:r>
              <a:rPr lang="ko-KR" altLang="en-US" sz="105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직장내 장애인인식개선 교육을 시행하는 등</a:t>
            </a:r>
            <a:endParaRPr lang="en-US" altLang="ko-KR" sz="1050" kern="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algn="l" defTabSz="685800" latinLnBrk="1">
              <a:lnSpc>
                <a:spcPct val="100000"/>
              </a:lnSpc>
              <a:spcBef>
                <a:spcPts val="200"/>
              </a:spcBef>
            </a:pPr>
            <a:r>
              <a:rPr lang="ko-KR" altLang="en-US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 직원이 장기간 근무할 수 있는 여건 마련</a:t>
            </a: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52C29771-8AD5-B09F-550C-D64A35485F49}"/>
              </a:ext>
            </a:extLst>
          </p:cNvPr>
          <p:cNvSpPr/>
          <p:nvPr/>
        </p:nvSpPr>
        <p:spPr>
          <a:xfrm>
            <a:off x="5209377" y="3863709"/>
            <a:ext cx="1531039" cy="123516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8C1F8EF7-AC80-226A-22A9-769A4C36AD25}"/>
              </a:ext>
            </a:extLst>
          </p:cNvPr>
          <p:cNvSpPr/>
          <p:nvPr/>
        </p:nvSpPr>
        <p:spPr>
          <a:xfrm>
            <a:off x="5209378" y="4726988"/>
            <a:ext cx="1291436" cy="123516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78CA31E-D9BE-CB6B-917D-83E0DCA430B6}"/>
              </a:ext>
            </a:extLst>
          </p:cNvPr>
          <p:cNvSpPr txBox="1"/>
          <p:nvPr/>
        </p:nvSpPr>
        <p:spPr>
          <a:xfrm>
            <a:off x="5151215" y="3714891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 defTabSz="685800">
              <a:lnSpc>
                <a:spcPct val="100000"/>
              </a:lnSpc>
            </a:pP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구성원 간의 화합을 강조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4D2D22A-8CB2-B85F-A305-2410E93D2EC5}"/>
              </a:ext>
            </a:extLst>
          </p:cNvPr>
          <p:cNvSpPr txBox="1"/>
          <p:nvPr/>
        </p:nvSpPr>
        <p:spPr>
          <a:xfrm>
            <a:off x="5151215" y="4209339"/>
            <a:ext cx="1580882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 defTabSz="685800">
              <a:lnSpc>
                <a:spcPct val="100000"/>
              </a:lnSpc>
              <a:spcBef>
                <a:spcPts val="200"/>
              </a:spcBef>
            </a:pPr>
            <a:r>
              <a:rPr lang="ko-KR" altLang="en-US" sz="105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전사적인</a:t>
            </a:r>
            <a:endParaRPr lang="en-US" altLang="ko-KR" sz="1050" b="0" kern="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algn="l" defTabSz="685800">
              <a:lnSpc>
                <a:spcPct val="100000"/>
              </a:lnSpc>
              <a:spcBef>
                <a:spcPts val="200"/>
              </a:spcBef>
            </a:pPr>
            <a:r>
              <a:rPr lang="ko-KR" altLang="en-US" sz="1050" b="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 직무 개발 노력으로 </a:t>
            </a:r>
          </a:p>
          <a:p>
            <a:pPr algn="l" defTabSz="685800">
              <a:lnSpc>
                <a:spcPct val="100000"/>
              </a:lnSpc>
              <a:spcBef>
                <a:spcPts val="200"/>
              </a:spcBef>
            </a:pP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1</a:t>
            </a: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년 만에 고용률 성장</a:t>
            </a:r>
          </a:p>
        </p:txBody>
      </p:sp>
      <p:sp>
        <p:nvSpPr>
          <p:cNvPr id="117" name="부분 원형 116">
            <a:extLst>
              <a:ext uri="{FF2B5EF4-FFF2-40B4-BE49-F238E27FC236}">
                <a16:creationId xmlns:a16="http://schemas.microsoft.com/office/drawing/2014/main" id="{E1C1A86E-786E-9DBB-D580-7D6949153ADA}"/>
              </a:ext>
            </a:extLst>
          </p:cNvPr>
          <p:cNvSpPr/>
          <p:nvPr/>
        </p:nvSpPr>
        <p:spPr>
          <a:xfrm rot="20700000">
            <a:off x="1572432" y="2226903"/>
            <a:ext cx="1450561" cy="1450560"/>
          </a:xfrm>
          <a:prstGeom prst="pie">
            <a:avLst>
              <a:gd name="adj1" fmla="val 17355557"/>
              <a:gd name="adj2" fmla="val 19091972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661CF4D-4C25-CD6F-BA87-E33EC5A8CAD9}"/>
              </a:ext>
            </a:extLst>
          </p:cNvPr>
          <p:cNvSpPr/>
          <p:nvPr/>
        </p:nvSpPr>
        <p:spPr>
          <a:xfrm>
            <a:off x="1925705" y="2575546"/>
            <a:ext cx="744014" cy="7440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92842956-4241-13C9-0B81-7137B38A9B6A}"/>
              </a:ext>
            </a:extLst>
          </p:cNvPr>
          <p:cNvSpPr/>
          <p:nvPr/>
        </p:nvSpPr>
        <p:spPr>
          <a:xfrm>
            <a:off x="6393656" y="2812256"/>
            <a:ext cx="159544" cy="154782"/>
          </a:xfrm>
          <a:custGeom>
            <a:avLst/>
            <a:gdLst>
              <a:gd name="connsiteX0" fmla="*/ 52388 w 159544"/>
              <a:gd name="connsiteY0" fmla="*/ 154782 h 154782"/>
              <a:gd name="connsiteX1" fmla="*/ 83344 w 159544"/>
              <a:gd name="connsiteY1" fmla="*/ 107157 h 154782"/>
              <a:gd name="connsiteX2" fmla="*/ 109538 w 159544"/>
              <a:gd name="connsiteY2" fmla="*/ 152400 h 154782"/>
              <a:gd name="connsiteX3" fmla="*/ 121444 w 159544"/>
              <a:gd name="connsiteY3" fmla="*/ 150019 h 154782"/>
              <a:gd name="connsiteX4" fmla="*/ 159544 w 159544"/>
              <a:gd name="connsiteY4" fmla="*/ 38100 h 154782"/>
              <a:gd name="connsiteX5" fmla="*/ 154782 w 159544"/>
              <a:gd name="connsiteY5" fmla="*/ 16669 h 154782"/>
              <a:gd name="connsiteX6" fmla="*/ 135732 w 159544"/>
              <a:gd name="connsiteY6" fmla="*/ 0 h 154782"/>
              <a:gd name="connsiteX7" fmla="*/ 83344 w 159544"/>
              <a:gd name="connsiteY7" fmla="*/ 7144 h 154782"/>
              <a:gd name="connsiteX8" fmla="*/ 40482 w 159544"/>
              <a:gd name="connsiteY8" fmla="*/ 0 h 154782"/>
              <a:gd name="connsiteX9" fmla="*/ 7144 w 159544"/>
              <a:gd name="connsiteY9" fmla="*/ 9525 h 154782"/>
              <a:gd name="connsiteX10" fmla="*/ 0 w 159544"/>
              <a:gd name="connsiteY10" fmla="*/ 26194 h 154782"/>
              <a:gd name="connsiteX11" fmla="*/ 0 w 159544"/>
              <a:gd name="connsiteY11" fmla="*/ 47625 h 154782"/>
              <a:gd name="connsiteX12" fmla="*/ 52388 w 159544"/>
              <a:gd name="connsiteY12" fmla="*/ 154782 h 15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9544" h="154782">
                <a:moveTo>
                  <a:pt x="52388" y="154782"/>
                </a:moveTo>
                <a:lnTo>
                  <a:pt x="83344" y="107157"/>
                </a:lnTo>
                <a:lnTo>
                  <a:pt x="109538" y="152400"/>
                </a:lnTo>
                <a:lnTo>
                  <a:pt x="121444" y="150019"/>
                </a:lnTo>
                <a:lnTo>
                  <a:pt x="159544" y="38100"/>
                </a:lnTo>
                <a:lnTo>
                  <a:pt x="154782" y="16669"/>
                </a:lnTo>
                <a:lnTo>
                  <a:pt x="135732" y="0"/>
                </a:lnTo>
                <a:lnTo>
                  <a:pt x="83344" y="7144"/>
                </a:lnTo>
                <a:lnTo>
                  <a:pt x="40482" y="0"/>
                </a:lnTo>
                <a:lnTo>
                  <a:pt x="7144" y="9525"/>
                </a:lnTo>
                <a:lnTo>
                  <a:pt x="0" y="26194"/>
                </a:lnTo>
                <a:lnTo>
                  <a:pt x="0" y="47625"/>
                </a:lnTo>
                <a:lnTo>
                  <a:pt x="52388" y="1547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162A304-C240-DC77-2005-1E86D413AA12}"/>
              </a:ext>
            </a:extLst>
          </p:cNvPr>
          <p:cNvGrpSpPr/>
          <p:nvPr/>
        </p:nvGrpSpPr>
        <p:grpSpPr>
          <a:xfrm>
            <a:off x="6296729" y="2705617"/>
            <a:ext cx="357331" cy="461550"/>
            <a:chOff x="10196165" y="85705"/>
            <a:chExt cx="4114819" cy="5314969"/>
          </a:xfrm>
          <a:solidFill>
            <a:schemeClr val="tx1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E4000C2A-2FA1-503F-22E0-52209BE66B7C}"/>
                </a:ext>
              </a:extLst>
            </p:cNvPr>
            <p:cNvSpPr/>
            <p:nvPr/>
          </p:nvSpPr>
          <p:spPr>
            <a:xfrm>
              <a:off x="10196165" y="85705"/>
              <a:ext cx="4114819" cy="5314969"/>
            </a:xfrm>
            <a:custGeom>
              <a:avLst/>
              <a:gdLst>
                <a:gd name="connsiteX0" fmla="*/ 2608529 w 4114819"/>
                <a:gd name="connsiteY0" fmla="*/ 4269125 h 5314969"/>
                <a:gd name="connsiteX1" fmla="*/ 2792832 w 4114819"/>
                <a:gd name="connsiteY1" fmla="*/ 4133689 h 5314969"/>
                <a:gd name="connsiteX2" fmla="*/ 4114761 w 4114819"/>
                <a:gd name="connsiteY2" fmla="*/ 2057380 h 5314969"/>
                <a:gd name="connsiteX3" fmla="*/ 3512158 w 4114819"/>
                <a:gd name="connsiteY3" fmla="*/ 602603 h 5314969"/>
                <a:gd name="connsiteX4" fmla="*/ 2057380 w 4114819"/>
                <a:gd name="connsiteY4" fmla="*/ 0 h 5314969"/>
                <a:gd name="connsiteX5" fmla="*/ 602603 w 4114819"/>
                <a:gd name="connsiteY5" fmla="*/ 602603 h 5314969"/>
                <a:gd name="connsiteX6" fmla="*/ 0 w 4114819"/>
                <a:gd name="connsiteY6" fmla="*/ 2057380 h 5314969"/>
                <a:gd name="connsiteX7" fmla="*/ 1321929 w 4114819"/>
                <a:gd name="connsiteY7" fmla="*/ 4133689 h 5314969"/>
                <a:gd name="connsiteX8" fmla="*/ 1505400 w 4114819"/>
                <a:gd name="connsiteY8" fmla="*/ 4268282 h 5314969"/>
                <a:gd name="connsiteX9" fmla="*/ 1505360 w 4114819"/>
                <a:gd name="connsiteY9" fmla="*/ 4268282 h 5314969"/>
                <a:gd name="connsiteX10" fmla="*/ 1633105 w 4114819"/>
                <a:gd name="connsiteY10" fmla="*/ 4381410 h 5314969"/>
                <a:gd name="connsiteX11" fmla="*/ 4330 w 4114819"/>
                <a:gd name="connsiteY11" fmla="*/ 4843482 h 5314969"/>
                <a:gd name="connsiteX12" fmla="*/ 2057420 w 4114819"/>
                <a:gd name="connsiteY12" fmla="*/ 5314970 h 5314969"/>
                <a:gd name="connsiteX13" fmla="*/ 4114820 w 4114819"/>
                <a:gd name="connsiteY13" fmla="*/ 4843482 h 5314969"/>
                <a:gd name="connsiteX14" fmla="*/ 2486045 w 4114819"/>
                <a:gd name="connsiteY14" fmla="*/ 4381410 h 5314969"/>
                <a:gd name="connsiteX15" fmla="*/ 2608626 w 4114819"/>
                <a:gd name="connsiteY15" fmla="*/ 4269125 h 5314969"/>
                <a:gd name="connsiteX16" fmla="*/ 1609024 w 4114819"/>
                <a:gd name="connsiteY16" fmla="*/ 4131965 h 5314969"/>
                <a:gd name="connsiteX17" fmla="*/ 1422996 w 4114819"/>
                <a:gd name="connsiteY17" fmla="*/ 3994805 h 5314969"/>
                <a:gd name="connsiteX18" fmla="*/ 171411 w 4114819"/>
                <a:gd name="connsiteY18" fmla="*/ 2057420 h 5314969"/>
                <a:gd name="connsiteX19" fmla="*/ 723803 w 4114819"/>
                <a:gd name="connsiteY19" fmla="*/ 723833 h 5314969"/>
                <a:gd name="connsiteX20" fmla="*/ 2057390 w 4114819"/>
                <a:gd name="connsiteY20" fmla="*/ 171440 h 5314969"/>
                <a:gd name="connsiteX21" fmla="*/ 3390977 w 4114819"/>
                <a:gd name="connsiteY21" fmla="*/ 723833 h 5314969"/>
                <a:gd name="connsiteX22" fmla="*/ 3943370 w 4114819"/>
                <a:gd name="connsiteY22" fmla="*/ 2057420 h 5314969"/>
                <a:gd name="connsiteX23" fmla="*/ 2691785 w 4114819"/>
                <a:gd name="connsiteY23" fmla="*/ 3994805 h 5314969"/>
                <a:gd name="connsiteX24" fmla="*/ 2504914 w 4114819"/>
                <a:gd name="connsiteY24" fmla="*/ 4132807 h 5314969"/>
                <a:gd name="connsiteX25" fmla="*/ 2228870 w 4114819"/>
                <a:gd name="connsiteY25" fmla="*/ 4405442 h 5314969"/>
                <a:gd name="connsiteX26" fmla="*/ 2057420 w 4114819"/>
                <a:gd name="connsiteY26" fmla="*/ 4637742 h 5314969"/>
                <a:gd name="connsiteX27" fmla="*/ 1885970 w 4114819"/>
                <a:gd name="connsiteY27" fmla="*/ 4406285 h 5314969"/>
                <a:gd name="connsiteX28" fmla="*/ 1609083 w 4114819"/>
                <a:gd name="connsiteY28" fmla="*/ 4131965 h 5314969"/>
                <a:gd name="connsiteX29" fmla="*/ 3943291 w 4114819"/>
                <a:gd name="connsiteY29" fmla="*/ 4843482 h 5314969"/>
                <a:gd name="connsiteX30" fmla="*/ 2057341 w 4114819"/>
                <a:gd name="connsiteY30" fmla="*/ 5143520 h 5314969"/>
                <a:gd name="connsiteX31" fmla="*/ 171391 w 4114819"/>
                <a:gd name="connsiteY31" fmla="*/ 4845207 h 5314969"/>
                <a:gd name="connsiteX32" fmla="*/ 1779592 w 4114819"/>
                <a:gd name="connsiteY32" fmla="*/ 4546893 h 5314969"/>
                <a:gd name="connsiteX33" fmla="*/ 1791614 w 4114819"/>
                <a:gd name="connsiteY33" fmla="*/ 4562314 h 5314969"/>
                <a:gd name="connsiteX34" fmla="*/ 1814764 w 4114819"/>
                <a:gd name="connsiteY34" fmla="*/ 4591480 h 5314969"/>
                <a:gd name="connsiteX35" fmla="*/ 1836190 w 4114819"/>
                <a:gd name="connsiteY35" fmla="*/ 4620637 h 5314969"/>
                <a:gd name="connsiteX36" fmla="*/ 1855902 w 4114819"/>
                <a:gd name="connsiteY36" fmla="*/ 4648078 h 5314969"/>
                <a:gd name="connsiteX37" fmla="*/ 1875614 w 4114819"/>
                <a:gd name="connsiteY37" fmla="*/ 4675520 h 5314969"/>
                <a:gd name="connsiteX38" fmla="*/ 1892759 w 4114819"/>
                <a:gd name="connsiteY38" fmla="*/ 4700395 h 5314969"/>
                <a:gd name="connsiteX39" fmla="*/ 1909061 w 4114819"/>
                <a:gd name="connsiteY39" fmla="*/ 4725270 h 5314969"/>
                <a:gd name="connsiteX40" fmla="*/ 1923640 w 4114819"/>
                <a:gd name="connsiteY40" fmla="*/ 4747549 h 5314969"/>
                <a:gd name="connsiteX41" fmla="*/ 1937346 w 4114819"/>
                <a:gd name="connsiteY41" fmla="*/ 4768132 h 5314969"/>
                <a:gd name="connsiteX42" fmla="*/ 1948475 w 4114819"/>
                <a:gd name="connsiteY42" fmla="*/ 4786120 h 5314969"/>
                <a:gd name="connsiteX43" fmla="*/ 1959615 w 4114819"/>
                <a:gd name="connsiteY43" fmla="*/ 4804108 h 5314969"/>
                <a:gd name="connsiteX44" fmla="*/ 1967345 w 4114819"/>
                <a:gd name="connsiteY44" fmla="*/ 4816129 h 5314969"/>
                <a:gd name="connsiteX45" fmla="*/ 1975917 w 4114819"/>
                <a:gd name="connsiteY45" fmla="*/ 4831550 h 5314969"/>
                <a:gd name="connsiteX46" fmla="*/ 1980209 w 4114819"/>
                <a:gd name="connsiteY46" fmla="*/ 4839280 h 5314969"/>
                <a:gd name="connsiteX47" fmla="*/ 1980209 w 4114819"/>
                <a:gd name="connsiteY47" fmla="*/ 4839201 h 5314969"/>
                <a:gd name="connsiteX48" fmla="*/ 2057361 w 4114819"/>
                <a:gd name="connsiteY48" fmla="*/ 4886355 h 5314969"/>
                <a:gd name="connsiteX49" fmla="*/ 2131947 w 4114819"/>
                <a:gd name="connsiteY49" fmla="*/ 4842650 h 5314969"/>
                <a:gd name="connsiteX50" fmla="*/ 2136228 w 4114819"/>
                <a:gd name="connsiteY50" fmla="*/ 4835792 h 5314969"/>
                <a:gd name="connsiteX51" fmla="*/ 2136228 w 4114819"/>
                <a:gd name="connsiteY51" fmla="*/ 4828062 h 5314969"/>
                <a:gd name="connsiteX52" fmla="*/ 2143086 w 4114819"/>
                <a:gd name="connsiteY52" fmla="*/ 4816050 h 5314969"/>
                <a:gd name="connsiteX53" fmla="*/ 2150816 w 4114819"/>
                <a:gd name="connsiteY53" fmla="*/ 4803187 h 5314969"/>
                <a:gd name="connsiteX54" fmla="*/ 2161945 w 4114819"/>
                <a:gd name="connsiteY54" fmla="*/ 4786042 h 5314969"/>
                <a:gd name="connsiteX55" fmla="*/ 2172242 w 4114819"/>
                <a:gd name="connsiteY55" fmla="*/ 4768897 h 5314969"/>
                <a:gd name="connsiteX56" fmla="*/ 2186820 w 4114819"/>
                <a:gd name="connsiteY56" fmla="*/ 4747470 h 5314969"/>
                <a:gd name="connsiteX57" fmla="*/ 2200527 w 4114819"/>
                <a:gd name="connsiteY57" fmla="*/ 4726034 h 5314969"/>
                <a:gd name="connsiteX58" fmla="*/ 2217672 w 4114819"/>
                <a:gd name="connsiteY58" fmla="*/ 4700317 h 5314969"/>
                <a:gd name="connsiteX59" fmla="*/ 2233974 w 4114819"/>
                <a:gd name="connsiteY59" fmla="*/ 4676323 h 5314969"/>
                <a:gd name="connsiteX60" fmla="*/ 2254568 w 4114819"/>
                <a:gd name="connsiteY60" fmla="*/ 4648039 h 5314969"/>
                <a:gd name="connsiteX61" fmla="*/ 2273427 w 4114819"/>
                <a:gd name="connsiteY61" fmla="*/ 4621479 h 5314969"/>
                <a:gd name="connsiteX62" fmla="*/ 2296588 w 4114819"/>
                <a:gd name="connsiteY62" fmla="*/ 4590638 h 5314969"/>
                <a:gd name="connsiteX63" fmla="*/ 2318014 w 4114819"/>
                <a:gd name="connsiteY63" fmla="*/ 4563196 h 5314969"/>
                <a:gd name="connsiteX64" fmla="*/ 2330878 w 4114819"/>
                <a:gd name="connsiteY64" fmla="*/ 4546893 h 5314969"/>
                <a:gd name="connsiteX65" fmla="*/ 3943291 w 4114819"/>
                <a:gd name="connsiteY65" fmla="*/ 4843482 h 531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114819" h="5314969">
                  <a:moveTo>
                    <a:pt x="2608529" y="4269125"/>
                  </a:moveTo>
                  <a:cubicBezTo>
                    <a:pt x="2667694" y="4224538"/>
                    <a:pt x="2729386" y="4183400"/>
                    <a:pt x="2792832" y="4133689"/>
                  </a:cubicBezTo>
                  <a:cubicBezTo>
                    <a:pt x="3381768" y="3705064"/>
                    <a:pt x="4114761" y="3171845"/>
                    <a:pt x="4114761" y="2057380"/>
                  </a:cubicBezTo>
                  <a:cubicBezTo>
                    <a:pt x="4114761" y="1511729"/>
                    <a:pt x="3897999" y="988414"/>
                    <a:pt x="3512158" y="602603"/>
                  </a:cubicBezTo>
                  <a:cubicBezTo>
                    <a:pt x="3126317" y="216762"/>
                    <a:pt x="2603013" y="0"/>
                    <a:pt x="2057380" y="0"/>
                  </a:cubicBezTo>
                  <a:cubicBezTo>
                    <a:pt x="1511748" y="0"/>
                    <a:pt x="988414" y="216762"/>
                    <a:pt x="602603" y="602603"/>
                  </a:cubicBezTo>
                  <a:cubicBezTo>
                    <a:pt x="216762" y="988444"/>
                    <a:pt x="0" y="1511748"/>
                    <a:pt x="0" y="2057380"/>
                  </a:cubicBezTo>
                  <a:cubicBezTo>
                    <a:pt x="0" y="3171806"/>
                    <a:pt x="732944" y="3705064"/>
                    <a:pt x="1321929" y="4133689"/>
                  </a:cubicBezTo>
                  <a:cubicBezTo>
                    <a:pt x="1385385" y="4180000"/>
                    <a:pt x="1447068" y="4224538"/>
                    <a:pt x="1505400" y="4268282"/>
                  </a:cubicBezTo>
                  <a:lnTo>
                    <a:pt x="1505360" y="4268282"/>
                  </a:lnTo>
                  <a:cubicBezTo>
                    <a:pt x="1550486" y="4303033"/>
                    <a:pt x="1593153" y="4340840"/>
                    <a:pt x="1633105" y="4381410"/>
                  </a:cubicBezTo>
                  <a:cubicBezTo>
                    <a:pt x="1129052" y="4403679"/>
                    <a:pt x="4330" y="4493695"/>
                    <a:pt x="4330" y="4843482"/>
                  </a:cubicBezTo>
                  <a:cubicBezTo>
                    <a:pt x="49" y="5215548"/>
                    <a:pt x="1293634" y="5314970"/>
                    <a:pt x="2057420" y="5314970"/>
                  </a:cubicBezTo>
                  <a:cubicBezTo>
                    <a:pt x="2821205" y="5314970"/>
                    <a:pt x="4114820" y="5215548"/>
                    <a:pt x="4114820" y="4843482"/>
                  </a:cubicBezTo>
                  <a:cubicBezTo>
                    <a:pt x="4114820" y="4493734"/>
                    <a:pt x="2985797" y="4403718"/>
                    <a:pt x="2486045" y="4381410"/>
                  </a:cubicBezTo>
                  <a:cubicBezTo>
                    <a:pt x="2524508" y="4341457"/>
                    <a:pt x="2565461" y="4303954"/>
                    <a:pt x="2608626" y="4269125"/>
                  </a:cubicBezTo>
                  <a:close/>
                  <a:moveTo>
                    <a:pt x="1609024" y="4131965"/>
                  </a:moveTo>
                  <a:cubicBezTo>
                    <a:pt x="1549859" y="4087378"/>
                    <a:pt x="1487285" y="4041949"/>
                    <a:pt x="1422996" y="3994805"/>
                  </a:cubicBezTo>
                  <a:cubicBezTo>
                    <a:pt x="864941" y="3589330"/>
                    <a:pt x="171411" y="3086120"/>
                    <a:pt x="171411" y="2057420"/>
                  </a:cubicBezTo>
                  <a:cubicBezTo>
                    <a:pt x="171411" y="1557227"/>
                    <a:pt x="370107" y="1077509"/>
                    <a:pt x="723803" y="723833"/>
                  </a:cubicBezTo>
                  <a:cubicBezTo>
                    <a:pt x="1077500" y="370136"/>
                    <a:pt x="1557168" y="171440"/>
                    <a:pt x="2057390" y="171440"/>
                  </a:cubicBezTo>
                  <a:cubicBezTo>
                    <a:pt x="2557613" y="171440"/>
                    <a:pt x="3037301" y="370136"/>
                    <a:pt x="3390977" y="723833"/>
                  </a:cubicBezTo>
                  <a:cubicBezTo>
                    <a:pt x="3744674" y="1077529"/>
                    <a:pt x="3943370" y="1557197"/>
                    <a:pt x="3943370" y="2057420"/>
                  </a:cubicBezTo>
                  <a:cubicBezTo>
                    <a:pt x="3943370" y="3086120"/>
                    <a:pt x="3249840" y="3589301"/>
                    <a:pt x="2691785" y="3994805"/>
                  </a:cubicBezTo>
                  <a:cubicBezTo>
                    <a:pt x="2627486" y="4041949"/>
                    <a:pt x="2564921" y="4087378"/>
                    <a:pt x="2504914" y="4132807"/>
                  </a:cubicBezTo>
                  <a:cubicBezTo>
                    <a:pt x="2402691" y="4212713"/>
                    <a:pt x="2310039" y="4304218"/>
                    <a:pt x="2228870" y="4405442"/>
                  </a:cubicBezTo>
                  <a:cubicBezTo>
                    <a:pt x="2167598" y="4479763"/>
                    <a:pt x="2110383" y="4557298"/>
                    <a:pt x="2057420" y="4637742"/>
                  </a:cubicBezTo>
                  <a:cubicBezTo>
                    <a:pt x="2004643" y="4557455"/>
                    <a:pt x="1947398" y="4480185"/>
                    <a:pt x="1885970" y="4406285"/>
                  </a:cubicBezTo>
                  <a:cubicBezTo>
                    <a:pt x="1804722" y="4304336"/>
                    <a:pt x="1711806" y="4212253"/>
                    <a:pt x="1609083" y="4131965"/>
                  </a:cubicBezTo>
                  <a:close/>
                  <a:moveTo>
                    <a:pt x="3943291" y="4843482"/>
                  </a:moveTo>
                  <a:cubicBezTo>
                    <a:pt x="3906434" y="4948919"/>
                    <a:pt x="3232616" y="5143520"/>
                    <a:pt x="2057341" y="5143520"/>
                  </a:cubicBezTo>
                  <a:cubicBezTo>
                    <a:pt x="882066" y="5143520"/>
                    <a:pt x="201370" y="4947195"/>
                    <a:pt x="171391" y="4845207"/>
                  </a:cubicBezTo>
                  <a:cubicBezTo>
                    <a:pt x="196266" y="4759482"/>
                    <a:pt x="708010" y="4576892"/>
                    <a:pt x="1779592" y="4546893"/>
                  </a:cubicBezTo>
                  <a:lnTo>
                    <a:pt x="1791614" y="4562314"/>
                  </a:lnTo>
                  <a:lnTo>
                    <a:pt x="1814764" y="4591480"/>
                  </a:lnTo>
                  <a:cubicBezTo>
                    <a:pt x="1821612" y="4601777"/>
                    <a:pt x="1829342" y="4611182"/>
                    <a:pt x="1836190" y="4620637"/>
                  </a:cubicBezTo>
                  <a:lnTo>
                    <a:pt x="1855902" y="4648078"/>
                  </a:lnTo>
                  <a:cubicBezTo>
                    <a:pt x="1862750" y="4657493"/>
                    <a:pt x="1868766" y="4666948"/>
                    <a:pt x="1875614" y="4675520"/>
                  </a:cubicBezTo>
                  <a:lnTo>
                    <a:pt x="1892759" y="4700395"/>
                  </a:lnTo>
                  <a:lnTo>
                    <a:pt x="1909061" y="4725270"/>
                  </a:lnTo>
                  <a:lnTo>
                    <a:pt x="1923640" y="4747549"/>
                  </a:lnTo>
                  <a:lnTo>
                    <a:pt x="1937346" y="4768132"/>
                  </a:lnTo>
                  <a:cubicBezTo>
                    <a:pt x="1937346" y="4774138"/>
                    <a:pt x="1945076" y="4780996"/>
                    <a:pt x="1948475" y="4786120"/>
                  </a:cubicBezTo>
                  <a:lnTo>
                    <a:pt x="1959615" y="4804108"/>
                  </a:lnTo>
                  <a:lnTo>
                    <a:pt x="1967345" y="4816129"/>
                  </a:lnTo>
                  <a:lnTo>
                    <a:pt x="1975917" y="4831550"/>
                  </a:lnTo>
                  <a:lnTo>
                    <a:pt x="1980209" y="4839280"/>
                  </a:lnTo>
                  <a:lnTo>
                    <a:pt x="1980209" y="4839201"/>
                  </a:lnTo>
                  <a:cubicBezTo>
                    <a:pt x="1994865" y="4868289"/>
                    <a:pt x="2024746" y="4886580"/>
                    <a:pt x="2057361" y="4886355"/>
                  </a:cubicBezTo>
                  <a:cubicBezTo>
                    <a:pt x="2088281" y="4886316"/>
                    <a:pt x="2116790" y="4869592"/>
                    <a:pt x="2131947" y="4842650"/>
                  </a:cubicBezTo>
                  <a:lnTo>
                    <a:pt x="2136228" y="4835792"/>
                  </a:lnTo>
                  <a:lnTo>
                    <a:pt x="2136228" y="4828062"/>
                  </a:lnTo>
                  <a:lnTo>
                    <a:pt x="2143086" y="4816050"/>
                  </a:lnTo>
                  <a:lnTo>
                    <a:pt x="2150816" y="4803187"/>
                  </a:lnTo>
                  <a:lnTo>
                    <a:pt x="2161945" y="4786042"/>
                  </a:lnTo>
                  <a:cubicBezTo>
                    <a:pt x="2161945" y="4780918"/>
                    <a:pt x="2168804" y="4774912"/>
                    <a:pt x="2172242" y="4768897"/>
                  </a:cubicBezTo>
                  <a:lnTo>
                    <a:pt x="2186820" y="4747470"/>
                  </a:lnTo>
                  <a:lnTo>
                    <a:pt x="2200527" y="4726034"/>
                  </a:lnTo>
                  <a:lnTo>
                    <a:pt x="2217672" y="4700317"/>
                  </a:lnTo>
                  <a:cubicBezTo>
                    <a:pt x="2222796" y="4692587"/>
                    <a:pt x="2228811" y="4684896"/>
                    <a:pt x="2233974" y="4676323"/>
                  </a:cubicBezTo>
                  <a:lnTo>
                    <a:pt x="2254568" y="4648039"/>
                  </a:lnTo>
                  <a:cubicBezTo>
                    <a:pt x="2260573" y="4639467"/>
                    <a:pt x="2267421" y="4630894"/>
                    <a:pt x="2273427" y="4621479"/>
                  </a:cubicBezTo>
                  <a:lnTo>
                    <a:pt x="2296588" y="4590638"/>
                  </a:lnTo>
                  <a:lnTo>
                    <a:pt x="2318014" y="4563196"/>
                  </a:lnTo>
                  <a:lnTo>
                    <a:pt x="2330878" y="4546893"/>
                  </a:lnTo>
                  <a:cubicBezTo>
                    <a:pt x="3400726" y="4576902"/>
                    <a:pt x="3912430" y="4755200"/>
                    <a:pt x="3943291" y="4843482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2FCBFE22-3A35-79FA-4B2C-59974993E43B}"/>
                </a:ext>
              </a:extLst>
            </p:cNvPr>
            <p:cNvSpPr/>
            <p:nvPr/>
          </p:nvSpPr>
          <p:spPr>
            <a:xfrm>
              <a:off x="10710476" y="600084"/>
              <a:ext cx="3086080" cy="3086080"/>
            </a:xfrm>
            <a:custGeom>
              <a:avLst/>
              <a:gdLst>
                <a:gd name="connsiteX0" fmla="*/ 3086081 w 3086080"/>
                <a:gd name="connsiteY0" fmla="*/ 1543040 h 3086080"/>
                <a:gd name="connsiteX1" fmla="*/ 2634148 w 3086080"/>
                <a:gd name="connsiteY1" fmla="*/ 451932 h 3086080"/>
                <a:gd name="connsiteX2" fmla="*/ 1543040 w 3086080"/>
                <a:gd name="connsiteY2" fmla="*/ 0 h 3086080"/>
                <a:gd name="connsiteX3" fmla="*/ 451932 w 3086080"/>
                <a:gd name="connsiteY3" fmla="*/ 451932 h 3086080"/>
                <a:gd name="connsiteX4" fmla="*/ 0 w 3086080"/>
                <a:gd name="connsiteY4" fmla="*/ 1543040 h 3086080"/>
                <a:gd name="connsiteX5" fmla="*/ 451932 w 3086080"/>
                <a:gd name="connsiteY5" fmla="*/ 2634148 h 3086080"/>
                <a:gd name="connsiteX6" fmla="*/ 1543040 w 3086080"/>
                <a:gd name="connsiteY6" fmla="*/ 3086080 h 3086080"/>
                <a:gd name="connsiteX7" fmla="*/ 2634148 w 3086080"/>
                <a:gd name="connsiteY7" fmla="*/ 2634148 h 3086080"/>
                <a:gd name="connsiteX8" fmla="*/ 3086081 w 3086080"/>
                <a:gd name="connsiteY8" fmla="*/ 1543040 h 3086080"/>
                <a:gd name="connsiteX9" fmla="*/ 171430 w 3086080"/>
                <a:gd name="connsiteY9" fmla="*/ 1543040 h 3086080"/>
                <a:gd name="connsiteX10" fmla="*/ 573152 w 3086080"/>
                <a:gd name="connsiteY10" fmla="*/ 573162 h 3086080"/>
                <a:gd name="connsiteX11" fmla="*/ 1543030 w 3086080"/>
                <a:gd name="connsiteY11" fmla="*/ 171440 h 3086080"/>
                <a:gd name="connsiteX12" fmla="*/ 2512909 w 3086080"/>
                <a:gd name="connsiteY12" fmla="*/ 573162 h 3086080"/>
                <a:gd name="connsiteX13" fmla="*/ 2914631 w 3086080"/>
                <a:gd name="connsiteY13" fmla="*/ 1543040 h 3086080"/>
                <a:gd name="connsiteX14" fmla="*/ 2512909 w 3086080"/>
                <a:gd name="connsiteY14" fmla="*/ 2512918 h 3086080"/>
                <a:gd name="connsiteX15" fmla="*/ 1543030 w 3086080"/>
                <a:gd name="connsiteY15" fmla="*/ 2914640 h 3086080"/>
                <a:gd name="connsiteX16" fmla="*/ 573152 w 3086080"/>
                <a:gd name="connsiteY16" fmla="*/ 2512918 h 3086080"/>
                <a:gd name="connsiteX17" fmla="*/ 171430 w 3086080"/>
                <a:gd name="connsiteY17" fmla="*/ 1543040 h 308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080" h="3086080">
                  <a:moveTo>
                    <a:pt x="3086081" y="1543040"/>
                  </a:moveTo>
                  <a:cubicBezTo>
                    <a:pt x="3086081" y="1133784"/>
                    <a:pt x="2923507" y="741320"/>
                    <a:pt x="2634148" y="451932"/>
                  </a:cubicBezTo>
                  <a:cubicBezTo>
                    <a:pt x="2344750" y="162574"/>
                    <a:pt x="1952287" y="0"/>
                    <a:pt x="1543040" y="0"/>
                  </a:cubicBezTo>
                  <a:cubicBezTo>
                    <a:pt x="1133794" y="0"/>
                    <a:pt x="741321" y="162574"/>
                    <a:pt x="451932" y="451932"/>
                  </a:cubicBezTo>
                  <a:cubicBezTo>
                    <a:pt x="162574" y="741330"/>
                    <a:pt x="0" y="1133794"/>
                    <a:pt x="0" y="1543040"/>
                  </a:cubicBezTo>
                  <a:cubicBezTo>
                    <a:pt x="0" y="1952287"/>
                    <a:pt x="162574" y="2344760"/>
                    <a:pt x="451932" y="2634148"/>
                  </a:cubicBezTo>
                  <a:cubicBezTo>
                    <a:pt x="741330" y="2923507"/>
                    <a:pt x="1133794" y="3086080"/>
                    <a:pt x="1543040" y="3086080"/>
                  </a:cubicBezTo>
                  <a:cubicBezTo>
                    <a:pt x="1952287" y="3086080"/>
                    <a:pt x="2344760" y="2923507"/>
                    <a:pt x="2634148" y="2634148"/>
                  </a:cubicBezTo>
                  <a:cubicBezTo>
                    <a:pt x="2923507" y="2344750"/>
                    <a:pt x="3086081" y="1952287"/>
                    <a:pt x="3086081" y="1543040"/>
                  </a:cubicBezTo>
                  <a:close/>
                  <a:moveTo>
                    <a:pt x="171430" y="1543040"/>
                  </a:moveTo>
                  <a:cubicBezTo>
                    <a:pt x="171430" y="1179282"/>
                    <a:pt x="315938" y="830416"/>
                    <a:pt x="573152" y="573162"/>
                  </a:cubicBezTo>
                  <a:cubicBezTo>
                    <a:pt x="830406" y="315948"/>
                    <a:pt x="1179272" y="171440"/>
                    <a:pt x="1543030" y="171440"/>
                  </a:cubicBezTo>
                  <a:cubicBezTo>
                    <a:pt x="1906789" y="171440"/>
                    <a:pt x="2255655" y="315948"/>
                    <a:pt x="2512909" y="573162"/>
                  </a:cubicBezTo>
                  <a:cubicBezTo>
                    <a:pt x="2770123" y="830416"/>
                    <a:pt x="2914631" y="1179282"/>
                    <a:pt x="2914631" y="1543040"/>
                  </a:cubicBezTo>
                  <a:cubicBezTo>
                    <a:pt x="2914631" y="1906798"/>
                    <a:pt x="2770123" y="2255665"/>
                    <a:pt x="2512909" y="2512918"/>
                  </a:cubicBezTo>
                  <a:cubicBezTo>
                    <a:pt x="2255655" y="2770132"/>
                    <a:pt x="1906789" y="2914640"/>
                    <a:pt x="1543030" y="2914640"/>
                  </a:cubicBezTo>
                  <a:cubicBezTo>
                    <a:pt x="1179272" y="2914640"/>
                    <a:pt x="830406" y="2770132"/>
                    <a:pt x="573152" y="2512918"/>
                  </a:cubicBezTo>
                  <a:cubicBezTo>
                    <a:pt x="315938" y="2255665"/>
                    <a:pt x="171430" y="1906798"/>
                    <a:pt x="171430" y="154304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E6443AF4-0773-F51E-C031-42F6D57B1E50}"/>
                </a:ext>
              </a:extLst>
            </p:cNvPr>
            <p:cNvSpPr/>
            <p:nvPr/>
          </p:nvSpPr>
          <p:spPr>
            <a:xfrm>
              <a:off x="11266340" y="1200120"/>
              <a:ext cx="1973178" cy="1959932"/>
            </a:xfrm>
            <a:custGeom>
              <a:avLst/>
              <a:gdLst>
                <a:gd name="connsiteX0" fmla="*/ 1172332 w 1973178"/>
                <a:gd name="connsiteY0" fmla="*/ 1847379 h 1959932"/>
                <a:gd name="connsiteX1" fmla="*/ 1287674 w 1973178"/>
                <a:gd name="connsiteY1" fmla="*/ 1949250 h 1959932"/>
                <a:gd name="connsiteX2" fmla="*/ 1441176 w 1973178"/>
                <a:gd name="connsiteY2" fmla="*/ 1938914 h 1959932"/>
                <a:gd name="connsiteX3" fmla="*/ 1541822 w 1973178"/>
                <a:gd name="connsiteY3" fmla="*/ 1822494 h 1959932"/>
                <a:gd name="connsiteX4" fmla="*/ 1837578 w 1973178"/>
                <a:gd name="connsiteY4" fmla="*/ 935245 h 1959932"/>
                <a:gd name="connsiteX5" fmla="*/ 1905276 w 1973178"/>
                <a:gd name="connsiteY5" fmla="*/ 771525 h 1959932"/>
                <a:gd name="connsiteX6" fmla="*/ 1926712 w 1973178"/>
                <a:gd name="connsiteY6" fmla="*/ 725224 h 1959932"/>
                <a:gd name="connsiteX7" fmla="*/ 1960160 w 1973178"/>
                <a:gd name="connsiteY7" fmla="*/ 399469 h 1959932"/>
                <a:gd name="connsiteX8" fmla="*/ 1818826 w 1973178"/>
                <a:gd name="connsiteY8" fmla="*/ 146654 h 1959932"/>
                <a:gd name="connsiteX9" fmla="*/ 1563258 w 1973178"/>
                <a:gd name="connsiteY9" fmla="*/ 10297 h 1959932"/>
                <a:gd name="connsiteX10" fmla="*/ 1458664 w 1973178"/>
                <a:gd name="connsiteY10" fmla="*/ 0 h 1959932"/>
                <a:gd name="connsiteX11" fmla="*/ 1438070 w 1973178"/>
                <a:gd name="connsiteY11" fmla="*/ 0 h 1959932"/>
                <a:gd name="connsiteX12" fmla="*/ 987176 w 1973178"/>
                <a:gd name="connsiteY12" fmla="*/ 85725 h 1959932"/>
                <a:gd name="connsiteX13" fmla="*/ 536282 w 1973178"/>
                <a:gd name="connsiteY13" fmla="*/ 0 h 1959932"/>
                <a:gd name="connsiteX14" fmla="*/ 515698 w 1973178"/>
                <a:gd name="connsiteY14" fmla="*/ 0 h 1959932"/>
                <a:gd name="connsiteX15" fmla="*/ 410261 w 1973178"/>
                <a:gd name="connsiteY15" fmla="*/ 10297 h 1959932"/>
                <a:gd name="connsiteX16" fmla="*/ 155193 w 1973178"/>
                <a:gd name="connsiteY16" fmla="*/ 146850 h 1959932"/>
                <a:gd name="connsiteX17" fmla="*/ 14202 w 1973178"/>
                <a:gd name="connsiteY17" fmla="*/ 399469 h 1959932"/>
                <a:gd name="connsiteX18" fmla="*/ 44201 w 1973178"/>
                <a:gd name="connsiteY18" fmla="*/ 724381 h 1959932"/>
                <a:gd name="connsiteX19" fmla="*/ 65637 w 1973178"/>
                <a:gd name="connsiteY19" fmla="*/ 771525 h 1959932"/>
                <a:gd name="connsiteX20" fmla="*/ 133374 w 1973178"/>
                <a:gd name="connsiteY20" fmla="*/ 936127 h 1959932"/>
                <a:gd name="connsiteX21" fmla="*/ 429131 w 1973178"/>
                <a:gd name="connsiteY21" fmla="*/ 1822543 h 1959932"/>
                <a:gd name="connsiteX22" fmla="*/ 429131 w 1973178"/>
                <a:gd name="connsiteY22" fmla="*/ 1822504 h 1959932"/>
                <a:gd name="connsiteX23" fmla="*/ 496711 w 1973178"/>
                <a:gd name="connsiteY23" fmla="*/ 1917497 h 1959932"/>
                <a:gd name="connsiteX24" fmla="*/ 605705 w 1973178"/>
                <a:gd name="connsiteY24" fmla="*/ 1958822 h 1959932"/>
                <a:gd name="connsiteX25" fmla="*/ 619401 w 1973178"/>
                <a:gd name="connsiteY25" fmla="*/ 1958822 h 1959932"/>
                <a:gd name="connsiteX26" fmla="*/ 724505 w 1973178"/>
                <a:gd name="connsiteY26" fmla="*/ 1929205 h 1959932"/>
                <a:gd name="connsiteX27" fmla="*/ 797748 w 1973178"/>
                <a:gd name="connsiteY27" fmla="*/ 1848222 h 1959932"/>
                <a:gd name="connsiteX28" fmla="*/ 987186 w 1973178"/>
                <a:gd name="connsiteY28" fmla="*/ 1477037 h 1959932"/>
                <a:gd name="connsiteX29" fmla="*/ 868013 w 1973178"/>
                <a:gd name="connsiteY29" fmla="*/ 1333029 h 1959932"/>
                <a:gd name="connsiteX30" fmla="*/ 644286 w 1973178"/>
                <a:gd name="connsiteY30" fmla="*/ 1771951 h 1959932"/>
                <a:gd name="connsiteX31" fmla="*/ 618147 w 1973178"/>
                <a:gd name="connsiteY31" fmla="*/ 1789439 h 1959932"/>
                <a:gd name="connsiteX32" fmla="*/ 592008 w 1973178"/>
                <a:gd name="connsiteY32" fmla="*/ 1771951 h 1959932"/>
                <a:gd name="connsiteX33" fmla="*/ 296252 w 1973178"/>
                <a:gd name="connsiteY33" fmla="*/ 885535 h 1959932"/>
                <a:gd name="connsiteX34" fmla="*/ 221666 w 1973178"/>
                <a:gd name="connsiteY34" fmla="*/ 703788 h 1959932"/>
                <a:gd name="connsiteX35" fmla="*/ 200230 w 1973178"/>
                <a:gd name="connsiteY35" fmla="*/ 656634 h 1959932"/>
                <a:gd name="connsiteX36" fmla="*/ 178804 w 1973178"/>
                <a:gd name="connsiteY36" fmla="*/ 440637 h 1959932"/>
                <a:gd name="connsiteX37" fmla="*/ 272259 w 1973178"/>
                <a:gd name="connsiteY37" fmla="*/ 274124 h 1959932"/>
                <a:gd name="connsiteX38" fmla="*/ 440260 w 1973178"/>
                <a:gd name="connsiteY38" fmla="*/ 183471 h 1959932"/>
                <a:gd name="connsiteX39" fmla="*/ 504549 w 1973178"/>
                <a:gd name="connsiteY39" fmla="*/ 177456 h 1959932"/>
                <a:gd name="connsiteX40" fmla="*/ 987176 w 1973178"/>
                <a:gd name="connsiteY40" fmla="*/ 257175 h 1959932"/>
                <a:gd name="connsiteX41" fmla="*/ 1466394 w 1973178"/>
                <a:gd name="connsiteY41" fmla="*/ 171450 h 1959932"/>
                <a:gd name="connsiteX42" fmla="*/ 1529810 w 1973178"/>
                <a:gd name="connsiteY42" fmla="*/ 177456 h 1959932"/>
                <a:gd name="connsiteX43" fmla="*/ 1763835 w 1973178"/>
                <a:gd name="connsiteY43" fmla="*/ 357821 h 1959932"/>
                <a:gd name="connsiteX44" fmla="*/ 1770722 w 1973178"/>
                <a:gd name="connsiteY44" fmla="*/ 653225 h 1959932"/>
                <a:gd name="connsiteX45" fmla="*/ 1749296 w 1973178"/>
                <a:gd name="connsiteY45" fmla="*/ 699536 h 1959932"/>
                <a:gd name="connsiteX46" fmla="*/ 1749296 w 1973178"/>
                <a:gd name="connsiteY46" fmla="*/ 699497 h 1959932"/>
                <a:gd name="connsiteX47" fmla="*/ 1672986 w 1973178"/>
                <a:gd name="connsiteY47" fmla="*/ 881244 h 1959932"/>
                <a:gd name="connsiteX48" fmla="*/ 1377230 w 1973178"/>
                <a:gd name="connsiteY48" fmla="*/ 1767660 h 1959932"/>
                <a:gd name="connsiteX49" fmla="*/ 1352345 w 1973178"/>
                <a:gd name="connsiteY49" fmla="*/ 1787372 h 1959932"/>
                <a:gd name="connsiteX50" fmla="*/ 1324070 w 1973178"/>
                <a:gd name="connsiteY50" fmla="*/ 1771069 h 1959932"/>
                <a:gd name="connsiteX51" fmla="*/ 1104634 w 1973178"/>
                <a:gd name="connsiteY51" fmla="*/ 1333029 h 1959932"/>
                <a:gd name="connsiteX52" fmla="*/ 1030039 w 1973178"/>
                <a:gd name="connsiteY52" fmla="*/ 1285875 h 1959932"/>
                <a:gd name="connsiteX53" fmla="*/ 944314 w 1973178"/>
                <a:gd name="connsiteY53" fmla="*/ 1285875 h 1959932"/>
                <a:gd name="connsiteX54" fmla="*/ 868004 w 1973178"/>
                <a:gd name="connsiteY54" fmla="*/ 1333029 h 195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973178" h="1959932">
                  <a:moveTo>
                    <a:pt x="1172332" y="1847379"/>
                  </a:moveTo>
                  <a:cubicBezTo>
                    <a:pt x="1195640" y="1895366"/>
                    <a:pt x="1237160" y="1932066"/>
                    <a:pt x="1287674" y="1949250"/>
                  </a:cubicBezTo>
                  <a:cubicBezTo>
                    <a:pt x="1338149" y="1966473"/>
                    <a:pt x="1393454" y="1962760"/>
                    <a:pt x="1441176" y="1938914"/>
                  </a:cubicBezTo>
                  <a:cubicBezTo>
                    <a:pt x="1488937" y="1915116"/>
                    <a:pt x="1525176" y="1873204"/>
                    <a:pt x="1541822" y="1822494"/>
                  </a:cubicBezTo>
                  <a:lnTo>
                    <a:pt x="1837578" y="935245"/>
                  </a:lnTo>
                  <a:cubicBezTo>
                    <a:pt x="1857133" y="879490"/>
                    <a:pt x="1879754" y="824832"/>
                    <a:pt x="1905276" y="771525"/>
                  </a:cubicBezTo>
                  <a:lnTo>
                    <a:pt x="1926712" y="725224"/>
                  </a:lnTo>
                  <a:cubicBezTo>
                    <a:pt x="1973670" y="623353"/>
                    <a:pt x="1985456" y="508766"/>
                    <a:pt x="1960160" y="399469"/>
                  </a:cubicBezTo>
                  <a:cubicBezTo>
                    <a:pt x="1938234" y="303408"/>
                    <a:pt x="1889169" y="215655"/>
                    <a:pt x="1818826" y="146654"/>
                  </a:cubicBezTo>
                  <a:cubicBezTo>
                    <a:pt x="1748443" y="77653"/>
                    <a:pt x="1659740" y="30313"/>
                    <a:pt x="1563258" y="10297"/>
                  </a:cubicBezTo>
                  <a:cubicBezTo>
                    <a:pt x="1528811" y="3410"/>
                    <a:pt x="1493796" y="-39"/>
                    <a:pt x="1458664" y="0"/>
                  </a:cubicBezTo>
                  <a:lnTo>
                    <a:pt x="1438070" y="0"/>
                  </a:lnTo>
                  <a:cubicBezTo>
                    <a:pt x="1290006" y="39306"/>
                    <a:pt x="1139336" y="67924"/>
                    <a:pt x="987176" y="85725"/>
                  </a:cubicBezTo>
                  <a:cubicBezTo>
                    <a:pt x="835017" y="67924"/>
                    <a:pt x="684346" y="39306"/>
                    <a:pt x="536282" y="0"/>
                  </a:cubicBezTo>
                  <a:lnTo>
                    <a:pt x="515698" y="0"/>
                  </a:lnTo>
                  <a:cubicBezTo>
                    <a:pt x="480291" y="0"/>
                    <a:pt x="444973" y="3439"/>
                    <a:pt x="410261" y="10297"/>
                  </a:cubicBezTo>
                  <a:cubicBezTo>
                    <a:pt x="313936" y="30460"/>
                    <a:pt x="225419" y="77878"/>
                    <a:pt x="155193" y="146850"/>
                  </a:cubicBezTo>
                  <a:cubicBezTo>
                    <a:pt x="84996" y="215851"/>
                    <a:pt x="36059" y="303526"/>
                    <a:pt x="14202" y="399469"/>
                  </a:cubicBezTo>
                  <a:cubicBezTo>
                    <a:pt x="-12172" y="508119"/>
                    <a:pt x="-1611" y="622432"/>
                    <a:pt x="44201" y="724381"/>
                  </a:cubicBezTo>
                  <a:lnTo>
                    <a:pt x="65637" y="771525"/>
                  </a:lnTo>
                  <a:cubicBezTo>
                    <a:pt x="91355" y="825067"/>
                    <a:pt x="113966" y="880019"/>
                    <a:pt x="133374" y="936127"/>
                  </a:cubicBezTo>
                  <a:cubicBezTo>
                    <a:pt x="204512" y="1148715"/>
                    <a:pt x="339957" y="1554190"/>
                    <a:pt x="429131" y="1822543"/>
                  </a:cubicBezTo>
                  <a:lnTo>
                    <a:pt x="429131" y="1822504"/>
                  </a:lnTo>
                  <a:cubicBezTo>
                    <a:pt x="441759" y="1860164"/>
                    <a:pt x="465292" y="1893230"/>
                    <a:pt x="496711" y="1917497"/>
                  </a:cubicBezTo>
                  <a:cubicBezTo>
                    <a:pt x="528170" y="1941755"/>
                    <a:pt x="566095" y="1956147"/>
                    <a:pt x="605705" y="1958822"/>
                  </a:cubicBezTo>
                  <a:lnTo>
                    <a:pt x="619401" y="1958822"/>
                  </a:lnTo>
                  <a:cubicBezTo>
                    <a:pt x="656532" y="1959057"/>
                    <a:pt x="692958" y="1948799"/>
                    <a:pt x="724505" y="1929205"/>
                  </a:cubicBezTo>
                  <a:cubicBezTo>
                    <a:pt x="756071" y="1909650"/>
                    <a:pt x="781446" y="1881601"/>
                    <a:pt x="797748" y="1848222"/>
                  </a:cubicBezTo>
                  <a:lnTo>
                    <a:pt x="987186" y="1477037"/>
                  </a:lnTo>
                  <a:close/>
                  <a:moveTo>
                    <a:pt x="868013" y="1333029"/>
                  </a:moveTo>
                  <a:lnTo>
                    <a:pt x="644286" y="1771951"/>
                  </a:lnTo>
                  <a:cubicBezTo>
                    <a:pt x="639926" y="1782512"/>
                    <a:pt x="629590" y="1789439"/>
                    <a:pt x="618147" y="1789439"/>
                  </a:cubicBezTo>
                  <a:cubicBezTo>
                    <a:pt x="606704" y="1789439"/>
                    <a:pt x="596368" y="1782512"/>
                    <a:pt x="592008" y="1771951"/>
                  </a:cubicBezTo>
                  <a:cubicBezTo>
                    <a:pt x="506283" y="1502755"/>
                    <a:pt x="367399" y="1097290"/>
                    <a:pt x="296252" y="885535"/>
                  </a:cubicBezTo>
                  <a:cubicBezTo>
                    <a:pt x="274816" y="823617"/>
                    <a:pt x="249902" y="762953"/>
                    <a:pt x="221666" y="703788"/>
                  </a:cubicBezTo>
                  <a:lnTo>
                    <a:pt x="200230" y="656634"/>
                  </a:lnTo>
                  <a:cubicBezTo>
                    <a:pt x="169115" y="589054"/>
                    <a:pt x="161580" y="513018"/>
                    <a:pt x="178804" y="440637"/>
                  </a:cubicBezTo>
                  <a:cubicBezTo>
                    <a:pt x="193568" y="377416"/>
                    <a:pt x="225948" y="319671"/>
                    <a:pt x="272259" y="274124"/>
                  </a:cubicBezTo>
                  <a:cubicBezTo>
                    <a:pt x="318521" y="228626"/>
                    <a:pt x="376814" y="197168"/>
                    <a:pt x="440260" y="183471"/>
                  </a:cubicBezTo>
                  <a:cubicBezTo>
                    <a:pt x="461422" y="179337"/>
                    <a:pt x="482966" y="177309"/>
                    <a:pt x="504549" y="177456"/>
                  </a:cubicBezTo>
                  <a:cubicBezTo>
                    <a:pt x="663145" y="216419"/>
                    <a:pt x="824484" y="243058"/>
                    <a:pt x="987176" y="257175"/>
                  </a:cubicBezTo>
                  <a:cubicBezTo>
                    <a:pt x="1148868" y="240912"/>
                    <a:pt x="1309061" y="212246"/>
                    <a:pt x="1466394" y="171450"/>
                  </a:cubicBezTo>
                  <a:cubicBezTo>
                    <a:pt x="1487673" y="171294"/>
                    <a:pt x="1508913" y="173292"/>
                    <a:pt x="1529810" y="177456"/>
                  </a:cubicBezTo>
                  <a:cubicBezTo>
                    <a:pt x="1631074" y="199157"/>
                    <a:pt x="1717063" y="265444"/>
                    <a:pt x="1763835" y="357821"/>
                  </a:cubicBezTo>
                  <a:cubicBezTo>
                    <a:pt x="1810596" y="450208"/>
                    <a:pt x="1813124" y="558780"/>
                    <a:pt x="1770722" y="653225"/>
                  </a:cubicBezTo>
                  <a:lnTo>
                    <a:pt x="1749296" y="699536"/>
                  </a:lnTo>
                  <a:lnTo>
                    <a:pt x="1749296" y="699497"/>
                  </a:lnTo>
                  <a:cubicBezTo>
                    <a:pt x="1720551" y="758662"/>
                    <a:pt x="1695098" y="819316"/>
                    <a:pt x="1672986" y="881244"/>
                  </a:cubicBezTo>
                  <a:cubicBezTo>
                    <a:pt x="1601839" y="1093832"/>
                    <a:pt x="1466403" y="1499306"/>
                    <a:pt x="1377230" y="1767660"/>
                  </a:cubicBezTo>
                  <a:cubicBezTo>
                    <a:pt x="1374467" y="1779181"/>
                    <a:pt x="1364209" y="1787293"/>
                    <a:pt x="1352345" y="1787372"/>
                  </a:cubicBezTo>
                  <a:cubicBezTo>
                    <a:pt x="1340373" y="1788743"/>
                    <a:pt x="1328891" y="1782130"/>
                    <a:pt x="1324070" y="1771069"/>
                  </a:cubicBezTo>
                  <a:lnTo>
                    <a:pt x="1104634" y="1333029"/>
                  </a:lnTo>
                  <a:cubicBezTo>
                    <a:pt x="1090399" y="1304745"/>
                    <a:pt x="1061693" y="1286600"/>
                    <a:pt x="1030039" y="1285875"/>
                  </a:cubicBezTo>
                  <a:lnTo>
                    <a:pt x="944314" y="1285875"/>
                  </a:lnTo>
                  <a:cubicBezTo>
                    <a:pt x="912052" y="1285993"/>
                    <a:pt x="882552" y="1304206"/>
                    <a:pt x="868004" y="1333029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654D2D4-FC93-F8CF-DAB9-6A76BBDB37B0}"/>
              </a:ext>
            </a:extLst>
          </p:cNvPr>
          <p:cNvSpPr/>
          <p:nvPr/>
        </p:nvSpPr>
        <p:spPr>
          <a:xfrm>
            <a:off x="2263778" y="2987282"/>
            <a:ext cx="76703" cy="121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37FBBB2-6CF7-FCD4-1099-D0E8F13E4B98}"/>
              </a:ext>
            </a:extLst>
          </p:cNvPr>
          <p:cNvGrpSpPr/>
          <p:nvPr/>
        </p:nvGrpSpPr>
        <p:grpSpPr>
          <a:xfrm>
            <a:off x="2091806" y="2748923"/>
            <a:ext cx="411810" cy="378193"/>
            <a:chOff x="3193256" y="4274343"/>
            <a:chExt cx="466725" cy="428625"/>
          </a:xfrm>
          <a:solidFill>
            <a:schemeClr val="tx1"/>
          </a:solidFill>
        </p:grpSpPr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C2F71498-A16C-AA98-35CA-8629C1FD2FB6}"/>
                </a:ext>
              </a:extLst>
            </p:cNvPr>
            <p:cNvSpPr/>
            <p:nvPr/>
          </p:nvSpPr>
          <p:spPr>
            <a:xfrm>
              <a:off x="3298031" y="4274343"/>
              <a:ext cx="257175" cy="428625"/>
            </a:xfrm>
            <a:custGeom>
              <a:avLst/>
              <a:gdLst>
                <a:gd name="connsiteX0" fmla="*/ 254794 w 257175"/>
                <a:gd name="connsiteY0" fmla="*/ 426244 h 428625"/>
                <a:gd name="connsiteX1" fmla="*/ 7144 w 257175"/>
                <a:gd name="connsiteY1" fmla="*/ 426244 h 428625"/>
                <a:gd name="connsiteX2" fmla="*/ 7144 w 257175"/>
                <a:gd name="connsiteY2" fmla="*/ 7144 h 428625"/>
                <a:gd name="connsiteX3" fmla="*/ 254794 w 257175"/>
                <a:gd name="connsiteY3" fmla="*/ 7144 h 428625"/>
                <a:gd name="connsiteX4" fmla="*/ 254794 w 257175"/>
                <a:gd name="connsiteY4" fmla="*/ 426244 h 428625"/>
                <a:gd name="connsiteX5" fmla="*/ 26194 w 257175"/>
                <a:gd name="connsiteY5" fmla="*/ 407194 h 428625"/>
                <a:gd name="connsiteX6" fmla="*/ 235744 w 257175"/>
                <a:gd name="connsiteY6" fmla="*/ 407194 h 428625"/>
                <a:gd name="connsiteX7" fmla="*/ 235744 w 257175"/>
                <a:gd name="connsiteY7" fmla="*/ 26194 h 428625"/>
                <a:gd name="connsiteX8" fmla="*/ 26194 w 257175"/>
                <a:gd name="connsiteY8" fmla="*/ 26194 h 428625"/>
                <a:gd name="connsiteX9" fmla="*/ 26194 w 257175"/>
                <a:gd name="connsiteY9" fmla="*/ 407194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175" h="428625">
                  <a:moveTo>
                    <a:pt x="254794" y="426244"/>
                  </a:moveTo>
                  <a:lnTo>
                    <a:pt x="7144" y="426244"/>
                  </a:lnTo>
                  <a:lnTo>
                    <a:pt x="7144" y="7144"/>
                  </a:lnTo>
                  <a:lnTo>
                    <a:pt x="254794" y="7144"/>
                  </a:lnTo>
                  <a:lnTo>
                    <a:pt x="254794" y="426244"/>
                  </a:lnTo>
                  <a:close/>
                  <a:moveTo>
                    <a:pt x="26194" y="407194"/>
                  </a:moveTo>
                  <a:lnTo>
                    <a:pt x="235744" y="407194"/>
                  </a:lnTo>
                  <a:lnTo>
                    <a:pt x="235744" y="26194"/>
                  </a:lnTo>
                  <a:lnTo>
                    <a:pt x="26194" y="26194"/>
                  </a:lnTo>
                  <a:lnTo>
                    <a:pt x="26194" y="407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E5B78BCF-C569-DD22-06B8-E1EEF614C07D}"/>
                </a:ext>
              </a:extLst>
            </p:cNvPr>
            <p:cNvSpPr/>
            <p:nvPr/>
          </p:nvSpPr>
          <p:spPr>
            <a:xfrm>
              <a:off x="3536156" y="4331493"/>
              <a:ext cx="123825" cy="361950"/>
            </a:xfrm>
            <a:custGeom>
              <a:avLst/>
              <a:gdLst>
                <a:gd name="connsiteX0" fmla="*/ 121444 w 123825"/>
                <a:gd name="connsiteY0" fmla="*/ 359569 h 361950"/>
                <a:gd name="connsiteX1" fmla="*/ 7144 w 123825"/>
                <a:gd name="connsiteY1" fmla="*/ 359569 h 361950"/>
                <a:gd name="connsiteX2" fmla="*/ 7144 w 123825"/>
                <a:gd name="connsiteY2" fmla="*/ 340519 h 361950"/>
                <a:gd name="connsiteX3" fmla="*/ 102394 w 123825"/>
                <a:gd name="connsiteY3" fmla="*/ 340519 h 361950"/>
                <a:gd name="connsiteX4" fmla="*/ 102394 w 123825"/>
                <a:gd name="connsiteY4" fmla="*/ 26194 h 361950"/>
                <a:gd name="connsiteX5" fmla="*/ 7144 w 123825"/>
                <a:gd name="connsiteY5" fmla="*/ 26194 h 361950"/>
                <a:gd name="connsiteX6" fmla="*/ 7144 w 123825"/>
                <a:gd name="connsiteY6" fmla="*/ 7144 h 361950"/>
                <a:gd name="connsiteX7" fmla="*/ 121444 w 123825"/>
                <a:gd name="connsiteY7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5" h="361950">
                  <a:moveTo>
                    <a:pt x="121444" y="359569"/>
                  </a:moveTo>
                  <a:lnTo>
                    <a:pt x="7144" y="359569"/>
                  </a:lnTo>
                  <a:lnTo>
                    <a:pt x="7144" y="340519"/>
                  </a:lnTo>
                  <a:lnTo>
                    <a:pt x="102394" y="340519"/>
                  </a:lnTo>
                  <a:lnTo>
                    <a:pt x="102394" y="26194"/>
                  </a:lnTo>
                  <a:lnTo>
                    <a:pt x="7144" y="26194"/>
                  </a:lnTo>
                  <a:lnTo>
                    <a:pt x="7144" y="7144"/>
                  </a:lnTo>
                  <a:lnTo>
                    <a:pt x="121444" y="714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F8298DB0-3797-D04C-0DBF-A0426FC30B5D}"/>
                </a:ext>
              </a:extLst>
            </p:cNvPr>
            <p:cNvSpPr/>
            <p:nvPr/>
          </p:nvSpPr>
          <p:spPr>
            <a:xfrm>
              <a:off x="3193256" y="4331493"/>
              <a:ext cx="123825" cy="361950"/>
            </a:xfrm>
            <a:custGeom>
              <a:avLst/>
              <a:gdLst>
                <a:gd name="connsiteX0" fmla="*/ 121444 w 123825"/>
                <a:gd name="connsiteY0" fmla="*/ 359569 h 361950"/>
                <a:gd name="connsiteX1" fmla="*/ 7144 w 123825"/>
                <a:gd name="connsiteY1" fmla="*/ 359569 h 361950"/>
                <a:gd name="connsiteX2" fmla="*/ 7144 w 123825"/>
                <a:gd name="connsiteY2" fmla="*/ 7144 h 361950"/>
                <a:gd name="connsiteX3" fmla="*/ 121444 w 123825"/>
                <a:gd name="connsiteY3" fmla="*/ 7144 h 361950"/>
                <a:gd name="connsiteX4" fmla="*/ 121444 w 123825"/>
                <a:gd name="connsiteY4" fmla="*/ 26194 h 361950"/>
                <a:gd name="connsiteX5" fmla="*/ 26194 w 123825"/>
                <a:gd name="connsiteY5" fmla="*/ 26194 h 361950"/>
                <a:gd name="connsiteX6" fmla="*/ 26194 w 123825"/>
                <a:gd name="connsiteY6" fmla="*/ 340519 h 361950"/>
                <a:gd name="connsiteX7" fmla="*/ 121444 w 123825"/>
                <a:gd name="connsiteY7" fmla="*/ 34051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5" h="361950">
                  <a:moveTo>
                    <a:pt x="121444" y="359569"/>
                  </a:moveTo>
                  <a:lnTo>
                    <a:pt x="7144" y="359569"/>
                  </a:lnTo>
                  <a:lnTo>
                    <a:pt x="7144" y="7144"/>
                  </a:lnTo>
                  <a:lnTo>
                    <a:pt x="121444" y="7144"/>
                  </a:lnTo>
                  <a:lnTo>
                    <a:pt x="121444" y="26194"/>
                  </a:lnTo>
                  <a:lnTo>
                    <a:pt x="26194" y="26194"/>
                  </a:lnTo>
                  <a:lnTo>
                    <a:pt x="26194" y="340519"/>
                  </a:lnTo>
                  <a:lnTo>
                    <a:pt x="121444" y="340519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7F7FE84D-0115-EBD9-BA36-B0DBEC19B232}"/>
                </a:ext>
              </a:extLst>
            </p:cNvPr>
            <p:cNvSpPr/>
            <p:nvPr/>
          </p:nvSpPr>
          <p:spPr>
            <a:xfrm>
              <a:off x="3564731" y="4388643"/>
              <a:ext cx="57150" cy="28575"/>
            </a:xfrm>
            <a:custGeom>
              <a:avLst/>
              <a:gdLst>
                <a:gd name="connsiteX0" fmla="*/ 7144 w 57150"/>
                <a:gd name="connsiteY0" fmla="*/ 7144 h 28575"/>
                <a:gd name="connsiteX1" fmla="*/ 54769 w 57150"/>
                <a:gd name="connsiteY1" fmla="*/ 7144 h 28575"/>
                <a:gd name="connsiteX2" fmla="*/ 54769 w 57150"/>
                <a:gd name="connsiteY2" fmla="*/ 26194 h 28575"/>
                <a:gd name="connsiteX3" fmla="*/ 7144 w 5715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4" y="7144"/>
                  </a:moveTo>
                  <a:lnTo>
                    <a:pt x="54769" y="7144"/>
                  </a:lnTo>
                  <a:lnTo>
                    <a:pt x="5476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BE5C84E-F1C7-8C20-BEF7-20A7A754AC21}"/>
                </a:ext>
              </a:extLst>
            </p:cNvPr>
            <p:cNvSpPr/>
            <p:nvPr/>
          </p:nvSpPr>
          <p:spPr>
            <a:xfrm>
              <a:off x="3564731" y="4464843"/>
              <a:ext cx="57150" cy="28575"/>
            </a:xfrm>
            <a:custGeom>
              <a:avLst/>
              <a:gdLst>
                <a:gd name="connsiteX0" fmla="*/ 7144 w 57150"/>
                <a:gd name="connsiteY0" fmla="*/ 7144 h 28575"/>
                <a:gd name="connsiteX1" fmla="*/ 54769 w 57150"/>
                <a:gd name="connsiteY1" fmla="*/ 7144 h 28575"/>
                <a:gd name="connsiteX2" fmla="*/ 54769 w 57150"/>
                <a:gd name="connsiteY2" fmla="*/ 26194 h 28575"/>
                <a:gd name="connsiteX3" fmla="*/ 7144 w 5715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4" y="7144"/>
                  </a:moveTo>
                  <a:lnTo>
                    <a:pt x="54769" y="7144"/>
                  </a:lnTo>
                  <a:lnTo>
                    <a:pt x="5476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C1791726-AB09-C833-AE03-9D0AF2C7B0B0}"/>
                </a:ext>
              </a:extLst>
            </p:cNvPr>
            <p:cNvSpPr/>
            <p:nvPr/>
          </p:nvSpPr>
          <p:spPr>
            <a:xfrm>
              <a:off x="3564731" y="4541043"/>
              <a:ext cx="57150" cy="28575"/>
            </a:xfrm>
            <a:custGeom>
              <a:avLst/>
              <a:gdLst>
                <a:gd name="connsiteX0" fmla="*/ 7144 w 57150"/>
                <a:gd name="connsiteY0" fmla="*/ 7144 h 28575"/>
                <a:gd name="connsiteX1" fmla="*/ 54769 w 57150"/>
                <a:gd name="connsiteY1" fmla="*/ 7144 h 28575"/>
                <a:gd name="connsiteX2" fmla="*/ 54769 w 57150"/>
                <a:gd name="connsiteY2" fmla="*/ 26194 h 28575"/>
                <a:gd name="connsiteX3" fmla="*/ 7144 w 5715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4" y="7144"/>
                  </a:moveTo>
                  <a:lnTo>
                    <a:pt x="54769" y="7144"/>
                  </a:lnTo>
                  <a:lnTo>
                    <a:pt x="5476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A8CBE155-D0C0-74CC-F261-D6DBDEB9CA67}"/>
                </a:ext>
              </a:extLst>
            </p:cNvPr>
            <p:cNvSpPr/>
            <p:nvPr/>
          </p:nvSpPr>
          <p:spPr>
            <a:xfrm>
              <a:off x="3564731" y="4617243"/>
              <a:ext cx="57150" cy="28575"/>
            </a:xfrm>
            <a:custGeom>
              <a:avLst/>
              <a:gdLst>
                <a:gd name="connsiteX0" fmla="*/ 7144 w 57150"/>
                <a:gd name="connsiteY0" fmla="*/ 7144 h 28575"/>
                <a:gd name="connsiteX1" fmla="*/ 54769 w 57150"/>
                <a:gd name="connsiteY1" fmla="*/ 7144 h 28575"/>
                <a:gd name="connsiteX2" fmla="*/ 54769 w 57150"/>
                <a:gd name="connsiteY2" fmla="*/ 26194 h 28575"/>
                <a:gd name="connsiteX3" fmla="*/ 7144 w 5715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4" y="7144"/>
                  </a:moveTo>
                  <a:lnTo>
                    <a:pt x="54769" y="7144"/>
                  </a:lnTo>
                  <a:lnTo>
                    <a:pt x="5476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707A7504-A271-4D92-F8F8-88DB39C906A9}"/>
                </a:ext>
              </a:extLst>
            </p:cNvPr>
            <p:cNvSpPr/>
            <p:nvPr/>
          </p:nvSpPr>
          <p:spPr>
            <a:xfrm>
              <a:off x="3231356" y="4388643"/>
              <a:ext cx="57150" cy="28575"/>
            </a:xfrm>
            <a:custGeom>
              <a:avLst/>
              <a:gdLst>
                <a:gd name="connsiteX0" fmla="*/ 7144 w 57150"/>
                <a:gd name="connsiteY0" fmla="*/ 7144 h 28575"/>
                <a:gd name="connsiteX1" fmla="*/ 54769 w 57150"/>
                <a:gd name="connsiteY1" fmla="*/ 7144 h 28575"/>
                <a:gd name="connsiteX2" fmla="*/ 54769 w 57150"/>
                <a:gd name="connsiteY2" fmla="*/ 26194 h 28575"/>
                <a:gd name="connsiteX3" fmla="*/ 7144 w 5715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4" y="7144"/>
                  </a:moveTo>
                  <a:lnTo>
                    <a:pt x="54769" y="7144"/>
                  </a:lnTo>
                  <a:lnTo>
                    <a:pt x="5476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3CE5F224-3CC8-1DF1-7721-6EA516A4641A}"/>
                </a:ext>
              </a:extLst>
            </p:cNvPr>
            <p:cNvSpPr/>
            <p:nvPr/>
          </p:nvSpPr>
          <p:spPr>
            <a:xfrm>
              <a:off x="3231356" y="4464843"/>
              <a:ext cx="57150" cy="28575"/>
            </a:xfrm>
            <a:custGeom>
              <a:avLst/>
              <a:gdLst>
                <a:gd name="connsiteX0" fmla="*/ 7144 w 57150"/>
                <a:gd name="connsiteY0" fmla="*/ 7144 h 28575"/>
                <a:gd name="connsiteX1" fmla="*/ 54769 w 57150"/>
                <a:gd name="connsiteY1" fmla="*/ 7144 h 28575"/>
                <a:gd name="connsiteX2" fmla="*/ 54769 w 57150"/>
                <a:gd name="connsiteY2" fmla="*/ 26194 h 28575"/>
                <a:gd name="connsiteX3" fmla="*/ 7144 w 5715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4" y="7144"/>
                  </a:moveTo>
                  <a:lnTo>
                    <a:pt x="54769" y="7144"/>
                  </a:lnTo>
                  <a:lnTo>
                    <a:pt x="5476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7F62E994-25F3-8473-72D7-D8102680B0B0}"/>
                </a:ext>
              </a:extLst>
            </p:cNvPr>
            <p:cNvSpPr/>
            <p:nvPr/>
          </p:nvSpPr>
          <p:spPr>
            <a:xfrm>
              <a:off x="3231356" y="4541043"/>
              <a:ext cx="57150" cy="28575"/>
            </a:xfrm>
            <a:custGeom>
              <a:avLst/>
              <a:gdLst>
                <a:gd name="connsiteX0" fmla="*/ 7144 w 57150"/>
                <a:gd name="connsiteY0" fmla="*/ 7144 h 28575"/>
                <a:gd name="connsiteX1" fmla="*/ 54769 w 57150"/>
                <a:gd name="connsiteY1" fmla="*/ 7144 h 28575"/>
                <a:gd name="connsiteX2" fmla="*/ 54769 w 57150"/>
                <a:gd name="connsiteY2" fmla="*/ 26194 h 28575"/>
                <a:gd name="connsiteX3" fmla="*/ 7144 w 5715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4" y="7144"/>
                  </a:moveTo>
                  <a:lnTo>
                    <a:pt x="54769" y="7144"/>
                  </a:lnTo>
                  <a:lnTo>
                    <a:pt x="5476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035BA39-19D8-C92C-A507-C79FDE5AF89D}"/>
                </a:ext>
              </a:extLst>
            </p:cNvPr>
            <p:cNvSpPr/>
            <p:nvPr/>
          </p:nvSpPr>
          <p:spPr>
            <a:xfrm>
              <a:off x="3231356" y="4617243"/>
              <a:ext cx="57150" cy="28575"/>
            </a:xfrm>
            <a:custGeom>
              <a:avLst/>
              <a:gdLst>
                <a:gd name="connsiteX0" fmla="*/ 7144 w 57150"/>
                <a:gd name="connsiteY0" fmla="*/ 7144 h 28575"/>
                <a:gd name="connsiteX1" fmla="*/ 54769 w 57150"/>
                <a:gd name="connsiteY1" fmla="*/ 7144 h 28575"/>
                <a:gd name="connsiteX2" fmla="*/ 54769 w 57150"/>
                <a:gd name="connsiteY2" fmla="*/ 26194 h 28575"/>
                <a:gd name="connsiteX3" fmla="*/ 7144 w 57150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8575">
                  <a:moveTo>
                    <a:pt x="7144" y="7144"/>
                  </a:moveTo>
                  <a:lnTo>
                    <a:pt x="54769" y="7144"/>
                  </a:lnTo>
                  <a:lnTo>
                    <a:pt x="54769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E883AA4F-AB60-EF00-B2FB-FE7219A0ECE4}"/>
                </a:ext>
              </a:extLst>
            </p:cNvPr>
            <p:cNvSpPr/>
            <p:nvPr/>
          </p:nvSpPr>
          <p:spPr>
            <a:xfrm>
              <a:off x="3364706" y="4521993"/>
              <a:ext cx="123825" cy="180975"/>
            </a:xfrm>
            <a:custGeom>
              <a:avLst/>
              <a:gdLst>
                <a:gd name="connsiteX0" fmla="*/ 121444 w 123825"/>
                <a:gd name="connsiteY0" fmla="*/ 178594 h 180975"/>
                <a:gd name="connsiteX1" fmla="*/ 7144 w 123825"/>
                <a:gd name="connsiteY1" fmla="*/ 178594 h 180975"/>
                <a:gd name="connsiteX2" fmla="*/ 7144 w 123825"/>
                <a:gd name="connsiteY2" fmla="*/ 7144 h 180975"/>
                <a:gd name="connsiteX3" fmla="*/ 121444 w 123825"/>
                <a:gd name="connsiteY3" fmla="*/ 7144 h 180975"/>
                <a:gd name="connsiteX4" fmla="*/ 121444 w 123825"/>
                <a:gd name="connsiteY4" fmla="*/ 178594 h 180975"/>
                <a:gd name="connsiteX5" fmla="*/ 26194 w 123825"/>
                <a:gd name="connsiteY5" fmla="*/ 159544 h 180975"/>
                <a:gd name="connsiteX6" fmla="*/ 102394 w 123825"/>
                <a:gd name="connsiteY6" fmla="*/ 159544 h 180975"/>
                <a:gd name="connsiteX7" fmla="*/ 102394 w 123825"/>
                <a:gd name="connsiteY7" fmla="*/ 26194 h 180975"/>
                <a:gd name="connsiteX8" fmla="*/ 26194 w 123825"/>
                <a:gd name="connsiteY8" fmla="*/ 26194 h 180975"/>
                <a:gd name="connsiteX9" fmla="*/ 26194 w 123825"/>
                <a:gd name="connsiteY9" fmla="*/ 1595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80975">
                  <a:moveTo>
                    <a:pt x="121444" y="178594"/>
                  </a:moveTo>
                  <a:lnTo>
                    <a:pt x="7144" y="178594"/>
                  </a:lnTo>
                  <a:lnTo>
                    <a:pt x="7144" y="7144"/>
                  </a:lnTo>
                  <a:lnTo>
                    <a:pt x="121444" y="7144"/>
                  </a:lnTo>
                  <a:lnTo>
                    <a:pt x="121444" y="178594"/>
                  </a:lnTo>
                  <a:close/>
                  <a:moveTo>
                    <a:pt x="26194" y="159544"/>
                  </a:moveTo>
                  <a:lnTo>
                    <a:pt x="102394" y="159544"/>
                  </a:lnTo>
                  <a:lnTo>
                    <a:pt x="102394" y="26194"/>
                  </a:lnTo>
                  <a:lnTo>
                    <a:pt x="26194" y="26194"/>
                  </a:lnTo>
                  <a:lnTo>
                    <a:pt x="26194" y="15954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17C56F2E-0624-6F8F-710D-F870D21A3730}"/>
                </a:ext>
              </a:extLst>
            </p:cNvPr>
            <p:cNvSpPr/>
            <p:nvPr/>
          </p:nvSpPr>
          <p:spPr>
            <a:xfrm>
              <a:off x="3336131" y="4464843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78594 w 180975"/>
                <a:gd name="connsiteY1" fmla="*/ 7144 h 28575"/>
                <a:gd name="connsiteX2" fmla="*/ 178594 w 180975"/>
                <a:gd name="connsiteY2" fmla="*/ 26194 h 28575"/>
                <a:gd name="connsiteX3" fmla="*/ 7144 w 18097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78594" y="7144"/>
                  </a:lnTo>
                  <a:lnTo>
                    <a:pt x="178594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7940A1FA-4065-D2D7-E978-202287A5600B}"/>
                </a:ext>
              </a:extLst>
            </p:cNvPr>
            <p:cNvSpPr/>
            <p:nvPr/>
          </p:nvSpPr>
          <p:spPr>
            <a:xfrm>
              <a:off x="3336131" y="4398168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78594 w 180975"/>
                <a:gd name="connsiteY1" fmla="*/ 7144 h 28575"/>
                <a:gd name="connsiteX2" fmla="*/ 178594 w 180975"/>
                <a:gd name="connsiteY2" fmla="*/ 26194 h 28575"/>
                <a:gd name="connsiteX3" fmla="*/ 7144 w 18097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78594" y="7144"/>
                  </a:lnTo>
                  <a:lnTo>
                    <a:pt x="178594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2CCF5DAC-7FA2-3DB4-F69E-7A55D47B8854}"/>
                </a:ext>
              </a:extLst>
            </p:cNvPr>
            <p:cNvSpPr/>
            <p:nvPr/>
          </p:nvSpPr>
          <p:spPr>
            <a:xfrm>
              <a:off x="3336131" y="4331493"/>
              <a:ext cx="180975" cy="28575"/>
            </a:xfrm>
            <a:custGeom>
              <a:avLst/>
              <a:gdLst>
                <a:gd name="connsiteX0" fmla="*/ 7144 w 180975"/>
                <a:gd name="connsiteY0" fmla="*/ 7144 h 28575"/>
                <a:gd name="connsiteX1" fmla="*/ 178594 w 180975"/>
                <a:gd name="connsiteY1" fmla="*/ 7144 h 28575"/>
                <a:gd name="connsiteX2" fmla="*/ 178594 w 180975"/>
                <a:gd name="connsiteY2" fmla="*/ 26194 h 28575"/>
                <a:gd name="connsiteX3" fmla="*/ 7144 w 180975"/>
                <a:gd name="connsiteY3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">
                  <a:moveTo>
                    <a:pt x="7144" y="7144"/>
                  </a:moveTo>
                  <a:lnTo>
                    <a:pt x="178594" y="7144"/>
                  </a:lnTo>
                  <a:lnTo>
                    <a:pt x="178594" y="26194"/>
                  </a:lnTo>
                  <a:lnTo>
                    <a:pt x="7144" y="26194"/>
                  </a:lnTo>
                  <a:close/>
                </a:path>
              </a:pathLst>
            </a:cu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94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04B4DB9-4F55-9701-DFDC-4ADB87D244A9}"/>
              </a:ext>
            </a:extLst>
          </p:cNvPr>
          <p:cNvSpPr/>
          <p:nvPr/>
        </p:nvSpPr>
        <p:spPr>
          <a:xfrm>
            <a:off x="834571" y="-308429"/>
            <a:ext cx="7474858" cy="7474858"/>
          </a:xfrm>
          <a:prstGeom prst="ellipse">
            <a:avLst/>
          </a:prstGeom>
          <a:solidFill>
            <a:schemeClr val="bg1"/>
          </a:solidFill>
          <a:ln w="66675">
            <a:solidFill>
              <a:srgbClr val="69B4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2F7F182-ABF3-88B6-C68B-282B2A9C7380}"/>
              </a:ext>
            </a:extLst>
          </p:cNvPr>
          <p:cNvSpPr/>
          <p:nvPr/>
        </p:nvSpPr>
        <p:spPr>
          <a:xfrm>
            <a:off x="4226141" y="876259"/>
            <a:ext cx="676068" cy="630047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DD7BD5-A7A3-BC22-C58A-3E6BB514EEE9}"/>
              </a:ext>
            </a:extLst>
          </p:cNvPr>
          <p:cNvSpPr/>
          <p:nvPr/>
        </p:nvSpPr>
        <p:spPr>
          <a:xfrm>
            <a:off x="4195324" y="921531"/>
            <a:ext cx="73770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02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745DEF-48C0-1EDD-2E9A-D13A81778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91" y="3429000"/>
            <a:ext cx="4313817" cy="38195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49C693-E631-78CC-BEF5-95638815DE65}"/>
              </a:ext>
            </a:extLst>
          </p:cNvPr>
          <p:cNvSpPr/>
          <p:nvPr/>
        </p:nvSpPr>
        <p:spPr>
          <a:xfrm>
            <a:off x="3549390" y="2985135"/>
            <a:ext cx="2045220" cy="114300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353D87-3E0C-D97D-08C6-3908D102622F}"/>
              </a:ext>
            </a:extLst>
          </p:cNvPr>
          <p:cNvSpPr/>
          <p:nvPr/>
        </p:nvSpPr>
        <p:spPr>
          <a:xfrm>
            <a:off x="2694112" y="1876335"/>
            <a:ext cx="3740126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함께 일하는 동료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이해하기</a:t>
            </a:r>
            <a:endParaRPr lang="en-US" altLang="ko-KR" sz="3600" dirty="0">
              <a:ln>
                <a:solidFill>
                  <a:schemeClr val="accent1">
                    <a:alpha val="0"/>
                  </a:schemeClr>
                </a:solidFill>
              </a:ln>
              <a:latin typeface="공체 Bold" panose="00000800000000000000" pitchFamily="2" charset="-127"/>
              <a:ea typeface="공체 Bold" panose="00000800000000000000" pitchFamily="2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2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6D4251-4433-8901-725E-ED6EF5753576}"/>
              </a:ext>
            </a:extLst>
          </p:cNvPr>
          <p:cNvSpPr/>
          <p:nvPr/>
        </p:nvSpPr>
        <p:spPr>
          <a:xfrm>
            <a:off x="0" y="1540115"/>
            <a:ext cx="9136910" cy="1932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49C1CA68-7C98-EEC4-BB4C-57B1AD6F6088}"/>
              </a:ext>
            </a:extLst>
          </p:cNvPr>
          <p:cNvSpPr/>
          <p:nvPr/>
        </p:nvSpPr>
        <p:spPr>
          <a:xfrm>
            <a:off x="4685756" y="3166792"/>
            <a:ext cx="3925253" cy="3345368"/>
          </a:xfrm>
          <a:prstGeom prst="round2SameRect">
            <a:avLst>
              <a:gd name="adj1" fmla="val 4686"/>
              <a:gd name="adj2" fmla="val 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위쪽 모서리 22">
            <a:extLst>
              <a:ext uri="{FF2B5EF4-FFF2-40B4-BE49-F238E27FC236}">
                <a16:creationId xmlns:a16="http://schemas.microsoft.com/office/drawing/2014/main" id="{AAB74338-8B7D-DE28-2479-C7F34B1A09DF}"/>
              </a:ext>
            </a:extLst>
          </p:cNvPr>
          <p:cNvSpPr/>
          <p:nvPr/>
        </p:nvSpPr>
        <p:spPr>
          <a:xfrm>
            <a:off x="525901" y="3166792"/>
            <a:ext cx="3925253" cy="3345368"/>
          </a:xfrm>
          <a:prstGeom prst="round2SameRect">
            <a:avLst>
              <a:gd name="adj1" fmla="val 3999"/>
              <a:gd name="adj2" fmla="val 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020514-3B87-82F3-FB2E-1386DD50C7B6}"/>
              </a:ext>
            </a:extLst>
          </p:cNvPr>
          <p:cNvSpPr/>
          <p:nvPr/>
        </p:nvSpPr>
        <p:spPr>
          <a:xfrm>
            <a:off x="405441" y="728517"/>
            <a:ext cx="62488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제대로 알아야 이해할 수 있습니다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71D46-BC9B-FB7E-8269-1C60E2BE6D5F}"/>
              </a:ext>
            </a:extLst>
          </p:cNvPr>
          <p:cNvSpPr txBox="1"/>
          <p:nvPr/>
        </p:nvSpPr>
        <p:spPr>
          <a:xfrm>
            <a:off x="405441" y="345840"/>
            <a:ext cx="190308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 정의 바로 알기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EAEDD-3F47-BC2D-7C13-62D5A213BCA8}"/>
              </a:ext>
            </a:extLst>
          </p:cNvPr>
          <p:cNvSpPr txBox="1"/>
          <p:nvPr/>
        </p:nvSpPr>
        <p:spPr>
          <a:xfrm>
            <a:off x="3231219" y="1891097"/>
            <a:ext cx="5407249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장애인이란 다양한 장벽들로 인해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다른 사람과 동등하게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/>
            </a:r>
            <a:b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사회에 참여하는 것을 방해받는 장기간의 신체적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정신적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지적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,</a:t>
            </a:r>
            <a:b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감각적 손상을 가진 사람을 포함한다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.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4D1C6-4209-D3DF-67D6-8E81950E6868}"/>
              </a:ext>
            </a:extLst>
          </p:cNvPr>
          <p:cNvSpPr txBox="1"/>
          <p:nvPr/>
        </p:nvSpPr>
        <p:spPr>
          <a:xfrm>
            <a:off x="728060" y="2026903"/>
            <a:ext cx="2044150" cy="69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200"/>
              </a:spcBef>
              <a:defRPr sz="105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altLang="ko-KR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UN</a:t>
            </a:r>
            <a:r>
              <a:rPr lang="ko-KR" altLang="en-US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장애인권리협약</a:t>
            </a:r>
            <a:r>
              <a:rPr lang="en-US" altLang="ko-KR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제</a:t>
            </a:r>
            <a:r>
              <a:rPr lang="en-US" altLang="ko-KR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조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F3D3615-118B-9F51-38EB-9FA35A4CCE8D}"/>
              </a:ext>
            </a:extLst>
          </p:cNvPr>
          <p:cNvCxnSpPr>
            <a:cxnSpLocks/>
          </p:cNvCxnSpPr>
          <p:nvPr/>
        </p:nvCxnSpPr>
        <p:spPr>
          <a:xfrm>
            <a:off x="594973" y="1798098"/>
            <a:ext cx="2310325" cy="0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F7F88BA-CA3D-179A-BCB0-E11927F33575}"/>
              </a:ext>
            </a:extLst>
          </p:cNvPr>
          <p:cNvCxnSpPr>
            <a:cxnSpLocks/>
          </p:cNvCxnSpPr>
          <p:nvPr/>
        </p:nvCxnSpPr>
        <p:spPr>
          <a:xfrm>
            <a:off x="594973" y="2925229"/>
            <a:ext cx="2310325" cy="0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8D3BD8DD-16CC-3B27-D2C5-D929190164D1}"/>
              </a:ext>
            </a:extLst>
          </p:cNvPr>
          <p:cNvSpPr/>
          <p:nvPr/>
        </p:nvSpPr>
        <p:spPr>
          <a:xfrm>
            <a:off x="525901" y="3166792"/>
            <a:ext cx="3925253" cy="583204"/>
          </a:xfrm>
          <a:prstGeom prst="round2SameRect">
            <a:avLst>
              <a:gd name="adj1" fmla="val 22260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D572CA62-952D-53F8-E23C-CA4D6903B20E}"/>
              </a:ext>
            </a:extLst>
          </p:cNvPr>
          <p:cNvSpPr/>
          <p:nvPr/>
        </p:nvSpPr>
        <p:spPr>
          <a:xfrm>
            <a:off x="4685756" y="3166794"/>
            <a:ext cx="3925253" cy="583204"/>
          </a:xfrm>
          <a:prstGeom prst="round2SameRect">
            <a:avLst>
              <a:gd name="adj1" fmla="val 27519"/>
              <a:gd name="adj2" fmla="val 0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4CF1DD-9BC0-44E5-EAF3-38B17A7B05D8}"/>
              </a:ext>
            </a:extLst>
          </p:cNvPr>
          <p:cNvSpPr txBox="1"/>
          <p:nvPr/>
        </p:nvSpPr>
        <p:spPr>
          <a:xfrm>
            <a:off x="1689269" y="3268043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b="1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장애인복지법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78451E-7CA7-0AA1-1B9A-0038447217CA}"/>
              </a:ext>
            </a:extLst>
          </p:cNvPr>
          <p:cNvSpPr txBox="1"/>
          <p:nvPr/>
        </p:nvSpPr>
        <p:spPr>
          <a:xfrm>
            <a:off x="4960260" y="3268043"/>
            <a:ext cx="3376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b="1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장애인고용촉진 및 직업재활법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7201375-D589-36BA-7525-5A39E1245F05}"/>
              </a:ext>
            </a:extLst>
          </p:cNvPr>
          <p:cNvSpPr/>
          <p:nvPr/>
        </p:nvSpPr>
        <p:spPr>
          <a:xfrm>
            <a:off x="1174971" y="5806462"/>
            <a:ext cx="2627113" cy="123913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AB562D5-E00B-9B83-45DA-E978D3BCE5F0}"/>
              </a:ext>
            </a:extLst>
          </p:cNvPr>
          <p:cNvSpPr/>
          <p:nvPr/>
        </p:nvSpPr>
        <p:spPr>
          <a:xfrm>
            <a:off x="1444257" y="6085091"/>
            <a:ext cx="2088541" cy="123913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BD85FB-4D2E-2D54-57D6-806D52BDCF55}"/>
              </a:ext>
            </a:extLst>
          </p:cNvPr>
          <p:cNvSpPr/>
          <p:nvPr/>
        </p:nvSpPr>
        <p:spPr>
          <a:xfrm>
            <a:off x="5482026" y="5806462"/>
            <a:ext cx="2332713" cy="123913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4919495-D3CF-629D-E5CA-2826C33B9245}"/>
              </a:ext>
            </a:extLst>
          </p:cNvPr>
          <p:cNvSpPr/>
          <p:nvPr/>
        </p:nvSpPr>
        <p:spPr>
          <a:xfrm>
            <a:off x="5647996" y="6085091"/>
            <a:ext cx="2000773" cy="123913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6A9B11-AF1F-FCFA-848C-8F9539986CED}"/>
              </a:ext>
            </a:extLst>
          </p:cNvPr>
          <p:cNvSpPr txBox="1"/>
          <p:nvPr/>
        </p:nvSpPr>
        <p:spPr>
          <a:xfrm>
            <a:off x="1155470" y="5397400"/>
            <a:ext cx="2666114" cy="820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defTabSz="685800">
              <a:lnSpc>
                <a:spcPct val="100000"/>
              </a:lnSpc>
              <a:spcBef>
                <a:spcPts val="200"/>
              </a:spcBef>
              <a:defRPr sz="105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장애인은 신체적</a:t>
            </a:r>
            <a:r>
              <a:rPr lang="en-US" altLang="ko-KR" sz="12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·</a:t>
            </a:r>
            <a:r>
              <a:rPr lang="ko-KR" altLang="en-US" sz="12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정신적 장애로 인하여 </a:t>
            </a:r>
            <a:endParaRPr lang="en-US" altLang="ko-KR" sz="12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600" b="1" kern="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오랫동안 일상 및 사회생활에</a:t>
            </a:r>
            <a:endParaRPr lang="en-US" altLang="ko-KR" sz="1600" b="1" kern="0" dirty="0"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600" b="1" kern="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상당한 제약을 받는 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6406B8-8E44-2287-5E87-9E89A72BB2A5}"/>
              </a:ext>
            </a:extLst>
          </p:cNvPr>
          <p:cNvSpPr txBox="1"/>
          <p:nvPr/>
        </p:nvSpPr>
        <p:spPr>
          <a:xfrm>
            <a:off x="5350591" y="5397400"/>
            <a:ext cx="2595582" cy="820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defTabSz="685800">
              <a:lnSpc>
                <a:spcPct val="100000"/>
              </a:lnSpc>
              <a:spcBef>
                <a:spcPts val="200"/>
              </a:spcBef>
              <a:defRPr sz="105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장애인이란 신체 또는 정신상의 장애로</a:t>
            </a:r>
            <a:endParaRPr lang="en-US" altLang="ko-KR" sz="12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600" b="1" kern="0" dirty="0"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장기간에 걸쳐 직업생활에</a:t>
            </a:r>
            <a:endParaRPr lang="en-US" altLang="ko-KR" sz="1600" b="1" kern="0" dirty="0">
              <a:solidFill>
                <a:schemeClr val="accent3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600" b="1" kern="0" dirty="0"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상당한 제약을 받는 자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B31B7F9-3DDB-EC59-0B96-FA0D0EDE56C2}"/>
              </a:ext>
            </a:extLst>
          </p:cNvPr>
          <p:cNvSpPr/>
          <p:nvPr/>
        </p:nvSpPr>
        <p:spPr>
          <a:xfrm>
            <a:off x="1833921" y="3945001"/>
            <a:ext cx="1309211" cy="1309211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B213172-0312-8E11-EC03-EAB14C564961}"/>
              </a:ext>
            </a:extLst>
          </p:cNvPr>
          <p:cNvSpPr/>
          <p:nvPr/>
        </p:nvSpPr>
        <p:spPr>
          <a:xfrm>
            <a:off x="5993777" y="3945001"/>
            <a:ext cx="1309211" cy="130921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1044E41-B844-F964-BF5B-9310CFE9D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6" b="39503"/>
          <a:stretch>
            <a:fillRect/>
          </a:stretch>
        </p:blipFill>
        <p:spPr>
          <a:xfrm>
            <a:off x="1965681" y="3801813"/>
            <a:ext cx="939617" cy="1452400"/>
          </a:xfrm>
          <a:custGeom>
            <a:avLst/>
            <a:gdLst>
              <a:gd name="connsiteX0" fmla="*/ 240944 w 939617"/>
              <a:gd name="connsiteY0" fmla="*/ 0 h 1452400"/>
              <a:gd name="connsiteX1" fmla="*/ 860069 w 939617"/>
              <a:gd name="connsiteY1" fmla="*/ 0 h 1452400"/>
              <a:gd name="connsiteX2" fmla="*/ 860069 w 939617"/>
              <a:gd name="connsiteY2" fmla="*/ 238446 h 1452400"/>
              <a:gd name="connsiteX3" fmla="*/ 888843 w 939617"/>
              <a:gd name="connsiteY3" fmla="*/ 254985 h 1452400"/>
              <a:gd name="connsiteX4" fmla="*/ 939617 w 939617"/>
              <a:gd name="connsiteY4" fmla="*/ 296877 h 1452400"/>
              <a:gd name="connsiteX5" fmla="*/ 939617 w 939617"/>
              <a:gd name="connsiteY5" fmla="*/ 1298711 h 1452400"/>
              <a:gd name="connsiteX6" fmla="*/ 888843 w 939617"/>
              <a:gd name="connsiteY6" fmla="*/ 1340604 h 1452400"/>
              <a:gd name="connsiteX7" fmla="*/ 522846 w 939617"/>
              <a:gd name="connsiteY7" fmla="*/ 1452400 h 1452400"/>
              <a:gd name="connsiteX8" fmla="*/ 59970 w 939617"/>
              <a:gd name="connsiteY8" fmla="*/ 1260671 h 1452400"/>
              <a:gd name="connsiteX9" fmla="*/ 0 w 939617"/>
              <a:gd name="connsiteY9" fmla="*/ 1187987 h 1452400"/>
              <a:gd name="connsiteX10" fmla="*/ 0 w 939617"/>
              <a:gd name="connsiteY10" fmla="*/ 407602 h 1452400"/>
              <a:gd name="connsiteX11" fmla="*/ 59970 w 939617"/>
              <a:gd name="connsiteY11" fmla="*/ 334918 h 1452400"/>
              <a:gd name="connsiteX12" fmla="*/ 156850 w 939617"/>
              <a:gd name="connsiteY12" fmla="*/ 254985 h 1452400"/>
              <a:gd name="connsiteX13" fmla="*/ 240944 w 939617"/>
              <a:gd name="connsiteY13" fmla="*/ 209340 h 14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9617" h="1452400">
                <a:moveTo>
                  <a:pt x="240944" y="0"/>
                </a:moveTo>
                <a:lnTo>
                  <a:pt x="860069" y="0"/>
                </a:lnTo>
                <a:lnTo>
                  <a:pt x="860069" y="238446"/>
                </a:lnTo>
                <a:lnTo>
                  <a:pt x="888843" y="254985"/>
                </a:lnTo>
                <a:lnTo>
                  <a:pt x="939617" y="296877"/>
                </a:lnTo>
                <a:lnTo>
                  <a:pt x="939617" y="1298711"/>
                </a:lnTo>
                <a:lnTo>
                  <a:pt x="888843" y="1340604"/>
                </a:lnTo>
                <a:cubicBezTo>
                  <a:pt x="784367" y="1411186"/>
                  <a:pt x="658420" y="1452400"/>
                  <a:pt x="522846" y="1452400"/>
                </a:cubicBezTo>
                <a:cubicBezTo>
                  <a:pt x="342082" y="1452400"/>
                  <a:pt x="178430" y="1379131"/>
                  <a:pt x="59970" y="1260671"/>
                </a:cubicBezTo>
                <a:lnTo>
                  <a:pt x="0" y="1187987"/>
                </a:lnTo>
                <a:lnTo>
                  <a:pt x="0" y="407602"/>
                </a:lnTo>
                <a:lnTo>
                  <a:pt x="59970" y="334918"/>
                </a:lnTo>
                <a:cubicBezTo>
                  <a:pt x="89585" y="305303"/>
                  <a:pt x="122025" y="278512"/>
                  <a:pt x="156850" y="254985"/>
                </a:cubicBezTo>
                <a:lnTo>
                  <a:pt x="240944" y="209340"/>
                </a:lnTo>
                <a:close/>
              </a:path>
            </a:pathLst>
          </a:cu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7A77124-700F-7B7B-5796-F7CDA0A86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8" t="-1903" r="6793" b="33329"/>
          <a:stretch>
            <a:fillRect/>
          </a:stretch>
        </p:blipFill>
        <p:spPr>
          <a:xfrm>
            <a:off x="5993776" y="3790285"/>
            <a:ext cx="1309212" cy="1463928"/>
          </a:xfrm>
          <a:custGeom>
            <a:avLst/>
            <a:gdLst>
              <a:gd name="connsiteX0" fmla="*/ 187949 w 1309212"/>
              <a:gd name="connsiteY0" fmla="*/ 0 h 1463928"/>
              <a:gd name="connsiteX1" fmla="*/ 1054724 w 1309212"/>
              <a:gd name="connsiteY1" fmla="*/ 0 h 1463928"/>
              <a:gd name="connsiteX2" fmla="*/ 1054724 w 1309212"/>
              <a:gd name="connsiteY2" fmla="*/ 294665 h 1463928"/>
              <a:gd name="connsiteX3" fmla="*/ 1117483 w 1309212"/>
              <a:gd name="connsiteY3" fmla="*/ 346446 h 1463928"/>
              <a:gd name="connsiteX4" fmla="*/ 1309212 w 1309212"/>
              <a:gd name="connsiteY4" fmla="*/ 809322 h 1463928"/>
              <a:gd name="connsiteX5" fmla="*/ 654606 w 1309212"/>
              <a:gd name="connsiteY5" fmla="*/ 1463928 h 1463928"/>
              <a:gd name="connsiteX6" fmla="*/ 0 w 1309212"/>
              <a:gd name="connsiteY6" fmla="*/ 809322 h 1463928"/>
              <a:gd name="connsiteX7" fmla="*/ 111797 w 1309212"/>
              <a:gd name="connsiteY7" fmla="*/ 443326 h 1463928"/>
              <a:gd name="connsiteX8" fmla="*/ 187949 w 1309212"/>
              <a:gd name="connsiteY8" fmla="*/ 351028 h 146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9212" h="1463928">
                <a:moveTo>
                  <a:pt x="187949" y="0"/>
                </a:moveTo>
                <a:lnTo>
                  <a:pt x="1054724" y="0"/>
                </a:lnTo>
                <a:lnTo>
                  <a:pt x="1054724" y="294665"/>
                </a:lnTo>
                <a:lnTo>
                  <a:pt x="1117483" y="346446"/>
                </a:lnTo>
                <a:cubicBezTo>
                  <a:pt x="1235943" y="464906"/>
                  <a:pt x="1309212" y="628558"/>
                  <a:pt x="1309212" y="809322"/>
                </a:cubicBezTo>
                <a:cubicBezTo>
                  <a:pt x="1309212" y="1170851"/>
                  <a:pt x="1016135" y="1463928"/>
                  <a:pt x="654606" y="1463928"/>
                </a:cubicBezTo>
                <a:cubicBezTo>
                  <a:pt x="293077" y="1463928"/>
                  <a:pt x="0" y="1170851"/>
                  <a:pt x="0" y="809322"/>
                </a:cubicBezTo>
                <a:cubicBezTo>
                  <a:pt x="0" y="673749"/>
                  <a:pt x="41214" y="547802"/>
                  <a:pt x="111797" y="443326"/>
                </a:cubicBezTo>
                <a:lnTo>
                  <a:pt x="187949" y="35102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057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155B11A-BDE4-2369-B874-43FACCBCD709}"/>
              </a:ext>
            </a:extLst>
          </p:cNvPr>
          <p:cNvSpPr/>
          <p:nvPr/>
        </p:nvSpPr>
        <p:spPr>
          <a:xfrm>
            <a:off x="405441" y="728517"/>
            <a:ext cx="62488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장애를 보는 관점이 변화하고 있습니다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F4C7F7-F23D-B711-57DC-D65D90E49163}"/>
              </a:ext>
            </a:extLst>
          </p:cNvPr>
          <p:cNvSpPr txBox="1"/>
          <p:nvPr/>
        </p:nvSpPr>
        <p:spPr>
          <a:xfrm>
            <a:off x="405441" y="345840"/>
            <a:ext cx="161133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장애를 보는 관점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7FDA2A33-0BB0-A8C3-E965-9C37FD7767E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52916" y="1733368"/>
            <a:ext cx="4491084" cy="3785887"/>
          </a:xfrm>
          <a:prstGeom prst="rect">
            <a:avLst/>
          </a:pr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7B2395D5-DA5F-4A85-5414-D3F6AA06D953}"/>
              </a:ext>
            </a:extLst>
          </p:cNvPr>
          <p:cNvSpPr>
            <a:spLocks/>
          </p:cNvSpPr>
          <p:nvPr/>
        </p:nvSpPr>
        <p:spPr bwMode="auto">
          <a:xfrm rot="10800000">
            <a:off x="3924857" y="1733368"/>
            <a:ext cx="728058" cy="3785887"/>
          </a:xfrm>
          <a:custGeom>
            <a:avLst/>
            <a:gdLst>
              <a:gd name="T0" fmla="*/ 350 w 350"/>
              <a:gd name="T1" fmla="*/ 1507 h 1876"/>
              <a:gd name="T2" fmla="*/ 0 w 350"/>
              <a:gd name="T3" fmla="*/ 1876 h 1876"/>
              <a:gd name="T4" fmla="*/ 0 w 350"/>
              <a:gd name="T5" fmla="*/ 0 h 1876"/>
              <a:gd name="T6" fmla="*/ 350 w 350"/>
              <a:gd name="T7" fmla="*/ 367 h 1876"/>
              <a:gd name="T8" fmla="*/ 350 w 350"/>
              <a:gd name="T9" fmla="*/ 1507 h 1876"/>
              <a:gd name="connsiteX0" fmla="*/ 10000 w 10000"/>
              <a:gd name="connsiteY0" fmla="*/ 9257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1956 h 10000"/>
              <a:gd name="connsiteX4" fmla="*/ 10000 w 10000"/>
              <a:gd name="connsiteY4" fmla="*/ 9257 h 10000"/>
              <a:gd name="connsiteX0" fmla="*/ 10000 w 10000"/>
              <a:gd name="connsiteY0" fmla="*/ 9257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10000 w 10000"/>
              <a:gd name="connsiteY3" fmla="*/ 739 h 10000"/>
              <a:gd name="connsiteX4" fmla="*/ 10000 w 10000"/>
              <a:gd name="connsiteY4" fmla="*/ 925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9257"/>
                </a:moveTo>
                <a:lnTo>
                  <a:pt x="0" y="10000"/>
                </a:lnTo>
                <a:lnTo>
                  <a:pt x="0" y="0"/>
                </a:lnTo>
                <a:lnTo>
                  <a:pt x="10000" y="739"/>
                </a:lnTo>
                <a:lnTo>
                  <a:pt x="10000" y="925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CF0217F0-D1FF-88AE-511E-73BD921F112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" y="2013402"/>
            <a:ext cx="3924854" cy="322984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14B0A12-0897-A4C5-BAC3-86744FE60E3E}"/>
              </a:ext>
            </a:extLst>
          </p:cNvPr>
          <p:cNvGrpSpPr/>
          <p:nvPr/>
        </p:nvGrpSpPr>
        <p:grpSpPr>
          <a:xfrm rot="5400000">
            <a:off x="1713242" y="908763"/>
            <a:ext cx="498373" cy="2584503"/>
            <a:chOff x="848749" y="1902793"/>
            <a:chExt cx="450615" cy="489613"/>
          </a:xfrm>
        </p:grpSpPr>
        <p:sp>
          <p:nvSpPr>
            <p:cNvPr id="22" name="사다리꼴 21">
              <a:extLst>
                <a:ext uri="{FF2B5EF4-FFF2-40B4-BE49-F238E27FC236}">
                  <a16:creationId xmlns:a16="http://schemas.microsoft.com/office/drawing/2014/main" id="{01110106-CA31-B59D-909C-D2E055309EF6}"/>
                </a:ext>
              </a:extLst>
            </p:cNvPr>
            <p:cNvSpPr/>
            <p:nvPr/>
          </p:nvSpPr>
          <p:spPr>
            <a:xfrm rot="16200000">
              <a:off x="632519" y="2119034"/>
              <a:ext cx="489613" cy="57131"/>
            </a:xfrm>
            <a:prstGeom prst="trapezoid">
              <a:avLst>
                <a:gd name="adj" fmla="val 1007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995D80C9-5EDA-9BE5-E2BF-E913B9D62EE5}"/>
                </a:ext>
              </a:extLst>
            </p:cNvPr>
            <p:cNvSpPr/>
            <p:nvPr/>
          </p:nvSpPr>
          <p:spPr>
            <a:xfrm rot="5400000">
              <a:off x="841863" y="1921653"/>
              <a:ext cx="464387" cy="450615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F6144AB-E2DE-E9D3-A4D1-6BE200BDA31B}"/>
              </a:ext>
            </a:extLst>
          </p:cNvPr>
          <p:cNvGrpSpPr/>
          <p:nvPr/>
        </p:nvGrpSpPr>
        <p:grpSpPr>
          <a:xfrm rot="5400000">
            <a:off x="6649612" y="628577"/>
            <a:ext cx="497694" cy="2584503"/>
            <a:chOff x="848761" y="1902793"/>
            <a:chExt cx="450001" cy="489613"/>
          </a:xfrm>
        </p:grpSpPr>
        <p:sp>
          <p:nvSpPr>
            <p:cNvPr id="25" name="사다리꼴 24">
              <a:extLst>
                <a:ext uri="{FF2B5EF4-FFF2-40B4-BE49-F238E27FC236}">
                  <a16:creationId xmlns:a16="http://schemas.microsoft.com/office/drawing/2014/main" id="{02615F81-2080-3627-E113-CDAB07B1BA9C}"/>
                </a:ext>
              </a:extLst>
            </p:cNvPr>
            <p:cNvSpPr/>
            <p:nvPr/>
          </p:nvSpPr>
          <p:spPr>
            <a:xfrm rot="16200000">
              <a:off x="632520" y="2119034"/>
              <a:ext cx="489613" cy="57131"/>
            </a:xfrm>
            <a:prstGeom prst="trapezoid">
              <a:avLst>
                <a:gd name="adj" fmla="val 1007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0C256300-D50A-2D70-C2F4-BD0115E64EB5}"/>
                </a:ext>
              </a:extLst>
            </p:cNvPr>
            <p:cNvSpPr/>
            <p:nvPr/>
          </p:nvSpPr>
          <p:spPr>
            <a:xfrm rot="5400000">
              <a:off x="841568" y="1921961"/>
              <a:ext cx="464387" cy="450000"/>
            </a:xfrm>
            <a:prstGeom prst="round2Same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1F967FC-01CB-BFDA-84FF-D24BA3969D6A}"/>
              </a:ext>
            </a:extLst>
          </p:cNvPr>
          <p:cNvSpPr txBox="1"/>
          <p:nvPr/>
        </p:nvSpPr>
        <p:spPr>
          <a:xfrm>
            <a:off x="1308243" y="2025351"/>
            <a:ext cx="130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rPr>
              <a:t>의료적 관점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DA050E-87EA-3B86-45BA-54268AC5583A}"/>
              </a:ext>
            </a:extLst>
          </p:cNvPr>
          <p:cNvSpPr txBox="1"/>
          <p:nvPr/>
        </p:nvSpPr>
        <p:spPr>
          <a:xfrm>
            <a:off x="6244273" y="1745166"/>
            <a:ext cx="130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</a:rPr>
              <a:t>사회적 관점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5DE2BFE-6886-0627-9D38-050EA63B2736}"/>
              </a:ext>
            </a:extLst>
          </p:cNvPr>
          <p:cNvGrpSpPr/>
          <p:nvPr/>
        </p:nvGrpSpPr>
        <p:grpSpPr>
          <a:xfrm>
            <a:off x="3668665" y="2961567"/>
            <a:ext cx="1240440" cy="1240440"/>
            <a:chOff x="3755228" y="3037241"/>
            <a:chExt cx="1121572" cy="112157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E28AB1-F27F-3024-0D35-8B63138D13FB}"/>
                </a:ext>
              </a:extLst>
            </p:cNvPr>
            <p:cNvSpPr/>
            <p:nvPr/>
          </p:nvSpPr>
          <p:spPr>
            <a:xfrm>
              <a:off x="3755228" y="3037241"/>
              <a:ext cx="1121572" cy="1121572"/>
            </a:xfrm>
            <a:prstGeom prst="ellipse">
              <a:avLst/>
            </a:prstGeom>
            <a:solidFill>
              <a:schemeClr val="bg1">
                <a:alpha val="64000"/>
              </a:schemeClr>
            </a:solidFill>
            <a:ln w="28575" cap="rnd">
              <a:solidFill>
                <a:schemeClr val="accent2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C67811-61CE-4A7D-0056-3E2544B8D756}"/>
                </a:ext>
              </a:extLst>
            </p:cNvPr>
            <p:cNvSpPr txBox="1"/>
            <p:nvPr/>
          </p:nvSpPr>
          <p:spPr>
            <a:xfrm>
              <a:off x="3943375" y="3350975"/>
              <a:ext cx="745278" cy="58439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44450">
                <a:bevelT w="0" h="63500"/>
                <a:contourClr>
                  <a:schemeClr val="accent2"/>
                </a:contourClr>
              </a:sp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  <a:t>관점의</a:t>
              </a:r>
              <a:r>
                <a:rPr kumimoji="0" lang="en-US" altLang="ko-KR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  <a:t/>
              </a:r>
              <a:br>
                <a:rPr kumimoji="0" lang="en-US" altLang="ko-KR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</a:br>
              <a:r>
                <a:rPr kumimoji="0" lang="ko-KR" altLang="en-US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  <a:t>변화</a:t>
              </a: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4547FA6-49A2-5B62-28BC-1FCCD5AEF7A5}"/>
              </a:ext>
            </a:extLst>
          </p:cNvPr>
          <p:cNvCxnSpPr>
            <a:cxnSpLocks/>
          </p:cNvCxnSpPr>
          <p:nvPr/>
        </p:nvCxnSpPr>
        <p:spPr>
          <a:xfrm>
            <a:off x="310640" y="3679751"/>
            <a:ext cx="31923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96F557-A9A2-EFBB-F418-EA0D89E1DB5A}"/>
              </a:ext>
            </a:extLst>
          </p:cNvPr>
          <p:cNvGrpSpPr/>
          <p:nvPr/>
        </p:nvGrpSpPr>
        <p:grpSpPr>
          <a:xfrm>
            <a:off x="355948" y="3117768"/>
            <a:ext cx="2728245" cy="461665"/>
            <a:chOff x="733825" y="2823115"/>
            <a:chExt cx="2466805" cy="41742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C74A752-E6A5-5EE1-7F96-536312ABEF54}"/>
                </a:ext>
              </a:extLst>
            </p:cNvPr>
            <p:cNvGrpSpPr/>
            <p:nvPr/>
          </p:nvGrpSpPr>
          <p:grpSpPr>
            <a:xfrm>
              <a:off x="733825" y="2851464"/>
              <a:ext cx="213475" cy="200103"/>
              <a:chOff x="-18688472" y="7436003"/>
              <a:chExt cx="5461417" cy="5119312"/>
            </a:xfrm>
          </p:grpSpPr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A864B00B-218B-74CF-DBD5-F4FD618DB3BB}"/>
                  </a:ext>
                </a:extLst>
              </p:cNvPr>
              <p:cNvSpPr/>
              <p:nvPr/>
            </p:nvSpPr>
            <p:spPr>
              <a:xfrm>
                <a:off x="-17824560" y="7436003"/>
                <a:ext cx="4597505" cy="3831320"/>
              </a:xfrm>
              <a:custGeom>
                <a:avLst/>
                <a:gdLst>
                  <a:gd name="connsiteX0" fmla="*/ 3831182 w 4597505"/>
                  <a:gd name="connsiteY0" fmla="*/ 0 h 3831320"/>
                  <a:gd name="connsiteX1" fmla="*/ 4597505 w 4597505"/>
                  <a:gd name="connsiteY1" fmla="*/ 766284 h 3831320"/>
                  <a:gd name="connsiteX2" fmla="*/ 1532566 w 4597505"/>
                  <a:gd name="connsiteY2" fmla="*/ 3831320 h 3831320"/>
                  <a:gd name="connsiteX3" fmla="*/ 0 w 4597505"/>
                  <a:gd name="connsiteY3" fmla="*/ 2298753 h 3831320"/>
                  <a:gd name="connsiteX4" fmla="*/ 766284 w 4597505"/>
                  <a:gd name="connsiteY4" fmla="*/ 1532547 h 3831320"/>
                  <a:gd name="connsiteX5" fmla="*/ 1532605 w 4597505"/>
                  <a:gd name="connsiteY5" fmla="*/ 2298753 h 3831320"/>
                  <a:gd name="connsiteX6" fmla="*/ 3831211 w 4597505"/>
                  <a:gd name="connsiteY6" fmla="*/ 49 h 3831320"/>
                  <a:gd name="connsiteX7" fmla="*/ 3831182 w 4597505"/>
                  <a:gd name="connsiteY7" fmla="*/ 0 h 383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97505" h="3831320">
                    <a:moveTo>
                      <a:pt x="3831182" y="0"/>
                    </a:moveTo>
                    <a:lnTo>
                      <a:pt x="4597505" y="766284"/>
                    </a:lnTo>
                    <a:lnTo>
                      <a:pt x="1532566" y="3831320"/>
                    </a:lnTo>
                    <a:lnTo>
                      <a:pt x="0" y="2298753"/>
                    </a:lnTo>
                    <a:lnTo>
                      <a:pt x="766284" y="1532547"/>
                    </a:lnTo>
                    <a:lnTo>
                      <a:pt x="1532605" y="2298753"/>
                    </a:lnTo>
                    <a:lnTo>
                      <a:pt x="3831211" y="49"/>
                    </a:lnTo>
                    <a:lnTo>
                      <a:pt x="383118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C4B859A3-26A7-0E9D-0952-229F99455CDA}"/>
                  </a:ext>
                </a:extLst>
              </p:cNvPr>
              <p:cNvSpPr/>
              <p:nvPr/>
            </p:nvSpPr>
            <p:spPr>
              <a:xfrm>
                <a:off x="-18688472" y="7580384"/>
                <a:ext cx="4974988" cy="4974931"/>
              </a:xfrm>
              <a:custGeom>
                <a:avLst/>
                <a:gdLst>
                  <a:gd name="connsiteX0" fmla="*/ 552812 w 4974988"/>
                  <a:gd name="connsiteY0" fmla="*/ 0 h 4974931"/>
                  <a:gd name="connsiteX1" fmla="*/ 3316587 w 4974988"/>
                  <a:gd name="connsiteY1" fmla="*/ 0 h 4974931"/>
                  <a:gd name="connsiteX2" fmla="*/ 3316587 w 4974988"/>
                  <a:gd name="connsiteY2" fmla="*/ 552736 h 4974931"/>
                  <a:gd name="connsiteX3" fmla="*/ 552812 w 4974988"/>
                  <a:gd name="connsiteY3" fmla="*/ 552736 h 4974931"/>
                  <a:gd name="connsiteX4" fmla="*/ 552812 w 4974988"/>
                  <a:gd name="connsiteY4" fmla="*/ 4422117 h 4974931"/>
                  <a:gd name="connsiteX5" fmla="*/ 4422292 w 4974988"/>
                  <a:gd name="connsiteY5" fmla="*/ 4422117 h 4974931"/>
                  <a:gd name="connsiteX6" fmla="*/ 4422292 w 4974988"/>
                  <a:gd name="connsiteY6" fmla="*/ 2211000 h 4974931"/>
                  <a:gd name="connsiteX7" fmla="*/ 4974988 w 4974988"/>
                  <a:gd name="connsiteY7" fmla="*/ 2211000 h 4974931"/>
                  <a:gd name="connsiteX8" fmla="*/ 4974988 w 4974988"/>
                  <a:gd name="connsiteY8" fmla="*/ 4422117 h 4974931"/>
                  <a:gd name="connsiteX9" fmla="*/ 4422292 w 4974988"/>
                  <a:gd name="connsiteY9" fmla="*/ 4974931 h 4974931"/>
                  <a:gd name="connsiteX10" fmla="*/ 552812 w 4974988"/>
                  <a:gd name="connsiteY10" fmla="*/ 4974931 h 4974931"/>
                  <a:gd name="connsiteX11" fmla="*/ 0 w 4974988"/>
                  <a:gd name="connsiteY11" fmla="*/ 4422117 h 4974931"/>
                  <a:gd name="connsiteX12" fmla="*/ 0 w 4974988"/>
                  <a:gd name="connsiteY12" fmla="*/ 552736 h 4974931"/>
                  <a:gd name="connsiteX13" fmla="*/ 552812 w 4974988"/>
                  <a:gd name="connsiteY13" fmla="*/ 0 h 497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4988" h="4974931">
                    <a:moveTo>
                      <a:pt x="552812" y="0"/>
                    </a:moveTo>
                    <a:lnTo>
                      <a:pt x="3316587" y="0"/>
                    </a:lnTo>
                    <a:lnTo>
                      <a:pt x="3316587" y="552736"/>
                    </a:lnTo>
                    <a:lnTo>
                      <a:pt x="552812" y="552736"/>
                    </a:lnTo>
                    <a:lnTo>
                      <a:pt x="552812" y="4422117"/>
                    </a:lnTo>
                    <a:lnTo>
                      <a:pt x="4422292" y="4422117"/>
                    </a:lnTo>
                    <a:lnTo>
                      <a:pt x="4422292" y="2211000"/>
                    </a:lnTo>
                    <a:lnTo>
                      <a:pt x="4974988" y="2211000"/>
                    </a:lnTo>
                    <a:lnTo>
                      <a:pt x="4974988" y="4422117"/>
                    </a:lnTo>
                    <a:cubicBezTo>
                      <a:pt x="4974988" y="4726103"/>
                      <a:pt x="4726268" y="4974931"/>
                      <a:pt x="4422292" y="4974931"/>
                    </a:cubicBezTo>
                    <a:lnTo>
                      <a:pt x="552812" y="4974931"/>
                    </a:lnTo>
                    <a:cubicBezTo>
                      <a:pt x="248828" y="4974931"/>
                      <a:pt x="0" y="4726094"/>
                      <a:pt x="0" y="4422117"/>
                    </a:cubicBezTo>
                    <a:lnTo>
                      <a:pt x="0" y="552736"/>
                    </a:lnTo>
                    <a:cubicBezTo>
                      <a:pt x="0" y="248760"/>
                      <a:pt x="248836" y="0"/>
                      <a:pt x="5528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6A7CD3-D315-CB20-3800-E84BD7820C5F}"/>
                </a:ext>
              </a:extLst>
            </p:cNvPr>
            <p:cNvSpPr txBox="1"/>
            <p:nvPr/>
          </p:nvSpPr>
          <p:spPr bwMode="auto">
            <a:xfrm>
              <a:off x="981322" y="2823115"/>
              <a:ext cx="2219308" cy="417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당신은 자신에게 어떤 문제가 있는지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/>
              </a:r>
              <a:b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말해줄 수 있습니까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?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A4708E6-52C9-BE7E-0063-B20F0DD04AE1}"/>
              </a:ext>
            </a:extLst>
          </p:cNvPr>
          <p:cNvSpPr/>
          <p:nvPr/>
        </p:nvSpPr>
        <p:spPr>
          <a:xfrm>
            <a:off x="1149257" y="2625467"/>
            <a:ext cx="1626340" cy="317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  <a:defRPr/>
            </a:pPr>
            <a:r>
              <a:rPr lang="ko-KR" altLang="en-US" sz="1600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개인</a:t>
            </a:r>
            <a:r>
              <a:rPr lang="ko-KR" altLang="en-US" sz="14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의 책임</a:t>
            </a:r>
            <a:endParaRPr lang="ko-KR" altLang="en-US" sz="1600" dirty="0">
              <a:ln>
                <a:solidFill>
                  <a:srgbClr val="FB8D33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EB6E277-BF64-6124-6BDC-47B04488E029}"/>
              </a:ext>
            </a:extLst>
          </p:cNvPr>
          <p:cNvSpPr/>
          <p:nvPr/>
        </p:nvSpPr>
        <p:spPr>
          <a:xfrm>
            <a:off x="6085288" y="2339827"/>
            <a:ext cx="1626340" cy="317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  <a:defRPr/>
            </a:pPr>
            <a:r>
              <a:rPr lang="ko-KR" altLang="en-US" sz="1600" b="1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환경적</a:t>
            </a:r>
            <a:r>
              <a:rPr lang="ko-KR" altLang="en-US" sz="140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책임</a:t>
            </a:r>
            <a:endParaRPr lang="ko-KR" altLang="en-US" sz="1600" dirty="0">
              <a:ln>
                <a:solidFill>
                  <a:schemeClr val="accent2">
                    <a:alpha val="0"/>
                  </a:scheme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3EB4EF8-F7FE-FCBD-4215-83A26E513345}"/>
              </a:ext>
            </a:extLst>
          </p:cNvPr>
          <p:cNvGrpSpPr/>
          <p:nvPr/>
        </p:nvGrpSpPr>
        <p:grpSpPr>
          <a:xfrm>
            <a:off x="355948" y="3826397"/>
            <a:ext cx="2869310" cy="461665"/>
            <a:chOff x="733825" y="2823115"/>
            <a:chExt cx="2594352" cy="41742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E4D3B28-9570-C9B1-1E28-15464E682FC6}"/>
                </a:ext>
              </a:extLst>
            </p:cNvPr>
            <p:cNvGrpSpPr/>
            <p:nvPr/>
          </p:nvGrpSpPr>
          <p:grpSpPr>
            <a:xfrm>
              <a:off x="733825" y="2851464"/>
              <a:ext cx="213475" cy="200103"/>
              <a:chOff x="-18688472" y="7436003"/>
              <a:chExt cx="5461417" cy="5119312"/>
            </a:xfrm>
          </p:grpSpPr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DF6BBF5B-ABA8-2F07-9004-EF1F401DBDE8}"/>
                  </a:ext>
                </a:extLst>
              </p:cNvPr>
              <p:cNvSpPr/>
              <p:nvPr/>
            </p:nvSpPr>
            <p:spPr>
              <a:xfrm>
                <a:off x="-17824560" y="7436003"/>
                <a:ext cx="4597505" cy="3831320"/>
              </a:xfrm>
              <a:custGeom>
                <a:avLst/>
                <a:gdLst>
                  <a:gd name="connsiteX0" fmla="*/ 3831182 w 4597505"/>
                  <a:gd name="connsiteY0" fmla="*/ 0 h 3831320"/>
                  <a:gd name="connsiteX1" fmla="*/ 4597505 w 4597505"/>
                  <a:gd name="connsiteY1" fmla="*/ 766284 h 3831320"/>
                  <a:gd name="connsiteX2" fmla="*/ 1532566 w 4597505"/>
                  <a:gd name="connsiteY2" fmla="*/ 3831320 h 3831320"/>
                  <a:gd name="connsiteX3" fmla="*/ 0 w 4597505"/>
                  <a:gd name="connsiteY3" fmla="*/ 2298753 h 3831320"/>
                  <a:gd name="connsiteX4" fmla="*/ 766284 w 4597505"/>
                  <a:gd name="connsiteY4" fmla="*/ 1532547 h 3831320"/>
                  <a:gd name="connsiteX5" fmla="*/ 1532605 w 4597505"/>
                  <a:gd name="connsiteY5" fmla="*/ 2298753 h 3831320"/>
                  <a:gd name="connsiteX6" fmla="*/ 3831211 w 4597505"/>
                  <a:gd name="connsiteY6" fmla="*/ 49 h 3831320"/>
                  <a:gd name="connsiteX7" fmla="*/ 3831182 w 4597505"/>
                  <a:gd name="connsiteY7" fmla="*/ 0 h 383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97505" h="3831320">
                    <a:moveTo>
                      <a:pt x="3831182" y="0"/>
                    </a:moveTo>
                    <a:lnTo>
                      <a:pt x="4597505" y="766284"/>
                    </a:lnTo>
                    <a:lnTo>
                      <a:pt x="1532566" y="3831320"/>
                    </a:lnTo>
                    <a:lnTo>
                      <a:pt x="0" y="2298753"/>
                    </a:lnTo>
                    <a:lnTo>
                      <a:pt x="766284" y="1532547"/>
                    </a:lnTo>
                    <a:lnTo>
                      <a:pt x="1532605" y="2298753"/>
                    </a:lnTo>
                    <a:lnTo>
                      <a:pt x="3831211" y="49"/>
                    </a:lnTo>
                    <a:lnTo>
                      <a:pt x="383118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83CE132A-9934-25CD-C6B4-7EA4EF148D0D}"/>
                  </a:ext>
                </a:extLst>
              </p:cNvPr>
              <p:cNvSpPr/>
              <p:nvPr/>
            </p:nvSpPr>
            <p:spPr>
              <a:xfrm>
                <a:off x="-18688472" y="7580384"/>
                <a:ext cx="4974988" cy="4974931"/>
              </a:xfrm>
              <a:custGeom>
                <a:avLst/>
                <a:gdLst>
                  <a:gd name="connsiteX0" fmla="*/ 552812 w 4974988"/>
                  <a:gd name="connsiteY0" fmla="*/ 0 h 4974931"/>
                  <a:gd name="connsiteX1" fmla="*/ 3316587 w 4974988"/>
                  <a:gd name="connsiteY1" fmla="*/ 0 h 4974931"/>
                  <a:gd name="connsiteX2" fmla="*/ 3316587 w 4974988"/>
                  <a:gd name="connsiteY2" fmla="*/ 552736 h 4974931"/>
                  <a:gd name="connsiteX3" fmla="*/ 552812 w 4974988"/>
                  <a:gd name="connsiteY3" fmla="*/ 552736 h 4974931"/>
                  <a:gd name="connsiteX4" fmla="*/ 552812 w 4974988"/>
                  <a:gd name="connsiteY4" fmla="*/ 4422117 h 4974931"/>
                  <a:gd name="connsiteX5" fmla="*/ 4422292 w 4974988"/>
                  <a:gd name="connsiteY5" fmla="*/ 4422117 h 4974931"/>
                  <a:gd name="connsiteX6" fmla="*/ 4422292 w 4974988"/>
                  <a:gd name="connsiteY6" fmla="*/ 2211000 h 4974931"/>
                  <a:gd name="connsiteX7" fmla="*/ 4974988 w 4974988"/>
                  <a:gd name="connsiteY7" fmla="*/ 2211000 h 4974931"/>
                  <a:gd name="connsiteX8" fmla="*/ 4974988 w 4974988"/>
                  <a:gd name="connsiteY8" fmla="*/ 4422117 h 4974931"/>
                  <a:gd name="connsiteX9" fmla="*/ 4422292 w 4974988"/>
                  <a:gd name="connsiteY9" fmla="*/ 4974931 h 4974931"/>
                  <a:gd name="connsiteX10" fmla="*/ 552812 w 4974988"/>
                  <a:gd name="connsiteY10" fmla="*/ 4974931 h 4974931"/>
                  <a:gd name="connsiteX11" fmla="*/ 0 w 4974988"/>
                  <a:gd name="connsiteY11" fmla="*/ 4422117 h 4974931"/>
                  <a:gd name="connsiteX12" fmla="*/ 0 w 4974988"/>
                  <a:gd name="connsiteY12" fmla="*/ 552736 h 4974931"/>
                  <a:gd name="connsiteX13" fmla="*/ 552812 w 4974988"/>
                  <a:gd name="connsiteY13" fmla="*/ 0 h 497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4988" h="4974931">
                    <a:moveTo>
                      <a:pt x="552812" y="0"/>
                    </a:moveTo>
                    <a:lnTo>
                      <a:pt x="3316587" y="0"/>
                    </a:lnTo>
                    <a:lnTo>
                      <a:pt x="3316587" y="552736"/>
                    </a:lnTo>
                    <a:lnTo>
                      <a:pt x="552812" y="552736"/>
                    </a:lnTo>
                    <a:lnTo>
                      <a:pt x="552812" y="4422117"/>
                    </a:lnTo>
                    <a:lnTo>
                      <a:pt x="4422292" y="4422117"/>
                    </a:lnTo>
                    <a:lnTo>
                      <a:pt x="4422292" y="2211000"/>
                    </a:lnTo>
                    <a:lnTo>
                      <a:pt x="4974988" y="2211000"/>
                    </a:lnTo>
                    <a:lnTo>
                      <a:pt x="4974988" y="4422117"/>
                    </a:lnTo>
                    <a:cubicBezTo>
                      <a:pt x="4974988" y="4726103"/>
                      <a:pt x="4726268" y="4974931"/>
                      <a:pt x="4422292" y="4974931"/>
                    </a:cubicBezTo>
                    <a:lnTo>
                      <a:pt x="552812" y="4974931"/>
                    </a:lnTo>
                    <a:cubicBezTo>
                      <a:pt x="248828" y="4974931"/>
                      <a:pt x="0" y="4726094"/>
                      <a:pt x="0" y="4422117"/>
                    </a:cubicBezTo>
                    <a:lnTo>
                      <a:pt x="0" y="552736"/>
                    </a:lnTo>
                    <a:cubicBezTo>
                      <a:pt x="0" y="248760"/>
                      <a:pt x="248836" y="0"/>
                      <a:pt x="5528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05D91D-0F44-6449-DAD6-0C4C3BD8FC7E}"/>
                </a:ext>
              </a:extLst>
            </p:cNvPr>
            <p:cNvSpPr txBox="1"/>
            <p:nvPr/>
          </p:nvSpPr>
          <p:spPr bwMode="auto">
            <a:xfrm>
              <a:off x="981322" y="2823115"/>
              <a:ext cx="2346855" cy="417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청각상의 문제 때문에 </a:t>
              </a:r>
              <a:r>
                <a:rPr lang="ko-KR" altLang="en-US">
                  <a:latin typeface="공체 Light" panose="00000300000000000000" pitchFamily="2" charset="-127"/>
                  <a:ea typeface="공체 Light" panose="00000300000000000000" pitchFamily="2" charset="-127"/>
                </a:rPr>
                <a:t>당신은 사람들과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/>
              </a:r>
              <a:b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의사소통 하는 데 </a:t>
              </a:r>
              <a:r>
                <a:rPr lang="ko-KR" altLang="en-US">
                  <a:latin typeface="공체 Light" panose="00000300000000000000" pitchFamily="2" charset="-127"/>
                  <a:ea typeface="공체 Light" panose="00000300000000000000" pitchFamily="2" charset="-127"/>
                </a:rPr>
                <a:t>어려움이 있습니까</a:t>
              </a:r>
              <a:r>
                <a:rPr lang="en-US" altLang="ko-KR">
                  <a:latin typeface="공체 Light" panose="00000300000000000000" pitchFamily="2" charset="-127"/>
                  <a:ea typeface="공체 Light" panose="00000300000000000000" pitchFamily="2" charset="-127"/>
                </a:rPr>
                <a:t>?</a:t>
              </a:r>
              <a:endPara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41F7FC4-8C67-2C7B-1750-95FE180A746A}"/>
              </a:ext>
            </a:extLst>
          </p:cNvPr>
          <p:cNvGrpSpPr/>
          <p:nvPr/>
        </p:nvGrpSpPr>
        <p:grpSpPr>
          <a:xfrm>
            <a:off x="355948" y="4535028"/>
            <a:ext cx="3112967" cy="461665"/>
            <a:chOff x="733825" y="2823115"/>
            <a:chExt cx="2814660" cy="41742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04E9870-B2B7-7B77-6079-A71362C3918E}"/>
                </a:ext>
              </a:extLst>
            </p:cNvPr>
            <p:cNvGrpSpPr/>
            <p:nvPr/>
          </p:nvGrpSpPr>
          <p:grpSpPr>
            <a:xfrm>
              <a:off x="733825" y="2851464"/>
              <a:ext cx="213475" cy="200103"/>
              <a:chOff x="-18688472" y="7436003"/>
              <a:chExt cx="5461417" cy="5119312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BE708DE6-3822-EDEF-6705-61F5AC11355A}"/>
                  </a:ext>
                </a:extLst>
              </p:cNvPr>
              <p:cNvSpPr/>
              <p:nvPr/>
            </p:nvSpPr>
            <p:spPr>
              <a:xfrm>
                <a:off x="-17824560" y="7436003"/>
                <a:ext cx="4597505" cy="3831320"/>
              </a:xfrm>
              <a:custGeom>
                <a:avLst/>
                <a:gdLst>
                  <a:gd name="connsiteX0" fmla="*/ 3831182 w 4597505"/>
                  <a:gd name="connsiteY0" fmla="*/ 0 h 3831320"/>
                  <a:gd name="connsiteX1" fmla="*/ 4597505 w 4597505"/>
                  <a:gd name="connsiteY1" fmla="*/ 766284 h 3831320"/>
                  <a:gd name="connsiteX2" fmla="*/ 1532566 w 4597505"/>
                  <a:gd name="connsiteY2" fmla="*/ 3831320 h 3831320"/>
                  <a:gd name="connsiteX3" fmla="*/ 0 w 4597505"/>
                  <a:gd name="connsiteY3" fmla="*/ 2298753 h 3831320"/>
                  <a:gd name="connsiteX4" fmla="*/ 766284 w 4597505"/>
                  <a:gd name="connsiteY4" fmla="*/ 1532547 h 3831320"/>
                  <a:gd name="connsiteX5" fmla="*/ 1532605 w 4597505"/>
                  <a:gd name="connsiteY5" fmla="*/ 2298753 h 3831320"/>
                  <a:gd name="connsiteX6" fmla="*/ 3831211 w 4597505"/>
                  <a:gd name="connsiteY6" fmla="*/ 49 h 3831320"/>
                  <a:gd name="connsiteX7" fmla="*/ 3831182 w 4597505"/>
                  <a:gd name="connsiteY7" fmla="*/ 0 h 383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97505" h="3831320">
                    <a:moveTo>
                      <a:pt x="3831182" y="0"/>
                    </a:moveTo>
                    <a:lnTo>
                      <a:pt x="4597505" y="766284"/>
                    </a:lnTo>
                    <a:lnTo>
                      <a:pt x="1532566" y="3831320"/>
                    </a:lnTo>
                    <a:lnTo>
                      <a:pt x="0" y="2298753"/>
                    </a:lnTo>
                    <a:lnTo>
                      <a:pt x="766284" y="1532547"/>
                    </a:lnTo>
                    <a:lnTo>
                      <a:pt x="1532605" y="2298753"/>
                    </a:lnTo>
                    <a:lnTo>
                      <a:pt x="3831211" y="49"/>
                    </a:lnTo>
                    <a:lnTo>
                      <a:pt x="383118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8D592C15-0603-C9F0-A94A-B31DD0A51600}"/>
                  </a:ext>
                </a:extLst>
              </p:cNvPr>
              <p:cNvSpPr/>
              <p:nvPr/>
            </p:nvSpPr>
            <p:spPr>
              <a:xfrm>
                <a:off x="-18688472" y="7580384"/>
                <a:ext cx="4974988" cy="4974931"/>
              </a:xfrm>
              <a:custGeom>
                <a:avLst/>
                <a:gdLst>
                  <a:gd name="connsiteX0" fmla="*/ 552812 w 4974988"/>
                  <a:gd name="connsiteY0" fmla="*/ 0 h 4974931"/>
                  <a:gd name="connsiteX1" fmla="*/ 3316587 w 4974988"/>
                  <a:gd name="connsiteY1" fmla="*/ 0 h 4974931"/>
                  <a:gd name="connsiteX2" fmla="*/ 3316587 w 4974988"/>
                  <a:gd name="connsiteY2" fmla="*/ 552736 h 4974931"/>
                  <a:gd name="connsiteX3" fmla="*/ 552812 w 4974988"/>
                  <a:gd name="connsiteY3" fmla="*/ 552736 h 4974931"/>
                  <a:gd name="connsiteX4" fmla="*/ 552812 w 4974988"/>
                  <a:gd name="connsiteY4" fmla="*/ 4422117 h 4974931"/>
                  <a:gd name="connsiteX5" fmla="*/ 4422292 w 4974988"/>
                  <a:gd name="connsiteY5" fmla="*/ 4422117 h 4974931"/>
                  <a:gd name="connsiteX6" fmla="*/ 4422292 w 4974988"/>
                  <a:gd name="connsiteY6" fmla="*/ 2211000 h 4974931"/>
                  <a:gd name="connsiteX7" fmla="*/ 4974988 w 4974988"/>
                  <a:gd name="connsiteY7" fmla="*/ 2211000 h 4974931"/>
                  <a:gd name="connsiteX8" fmla="*/ 4974988 w 4974988"/>
                  <a:gd name="connsiteY8" fmla="*/ 4422117 h 4974931"/>
                  <a:gd name="connsiteX9" fmla="*/ 4422292 w 4974988"/>
                  <a:gd name="connsiteY9" fmla="*/ 4974931 h 4974931"/>
                  <a:gd name="connsiteX10" fmla="*/ 552812 w 4974988"/>
                  <a:gd name="connsiteY10" fmla="*/ 4974931 h 4974931"/>
                  <a:gd name="connsiteX11" fmla="*/ 0 w 4974988"/>
                  <a:gd name="connsiteY11" fmla="*/ 4422117 h 4974931"/>
                  <a:gd name="connsiteX12" fmla="*/ 0 w 4974988"/>
                  <a:gd name="connsiteY12" fmla="*/ 552736 h 4974931"/>
                  <a:gd name="connsiteX13" fmla="*/ 552812 w 4974988"/>
                  <a:gd name="connsiteY13" fmla="*/ 0 h 497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4988" h="4974931">
                    <a:moveTo>
                      <a:pt x="552812" y="0"/>
                    </a:moveTo>
                    <a:lnTo>
                      <a:pt x="3316587" y="0"/>
                    </a:lnTo>
                    <a:lnTo>
                      <a:pt x="3316587" y="552736"/>
                    </a:lnTo>
                    <a:lnTo>
                      <a:pt x="552812" y="552736"/>
                    </a:lnTo>
                    <a:lnTo>
                      <a:pt x="552812" y="4422117"/>
                    </a:lnTo>
                    <a:lnTo>
                      <a:pt x="4422292" y="4422117"/>
                    </a:lnTo>
                    <a:lnTo>
                      <a:pt x="4422292" y="2211000"/>
                    </a:lnTo>
                    <a:lnTo>
                      <a:pt x="4974988" y="2211000"/>
                    </a:lnTo>
                    <a:lnTo>
                      <a:pt x="4974988" y="4422117"/>
                    </a:lnTo>
                    <a:cubicBezTo>
                      <a:pt x="4974988" y="4726103"/>
                      <a:pt x="4726268" y="4974931"/>
                      <a:pt x="4422292" y="4974931"/>
                    </a:cubicBezTo>
                    <a:lnTo>
                      <a:pt x="552812" y="4974931"/>
                    </a:lnTo>
                    <a:cubicBezTo>
                      <a:pt x="248828" y="4974931"/>
                      <a:pt x="0" y="4726094"/>
                      <a:pt x="0" y="4422117"/>
                    </a:cubicBezTo>
                    <a:lnTo>
                      <a:pt x="0" y="552736"/>
                    </a:lnTo>
                    <a:cubicBezTo>
                      <a:pt x="0" y="248760"/>
                      <a:pt x="248836" y="0"/>
                      <a:pt x="5528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A49A9D-C59D-7D8B-444D-77C133D82CF8}"/>
                </a:ext>
              </a:extLst>
            </p:cNvPr>
            <p:cNvSpPr txBox="1"/>
            <p:nvPr/>
          </p:nvSpPr>
          <p:spPr bwMode="auto">
            <a:xfrm>
              <a:off x="981322" y="2823115"/>
              <a:ext cx="2567163" cy="417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당신의 건강문제나 장애가 버스로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/>
              </a:r>
              <a:b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여행하거나 이동하는 것을 어렵게 하나요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?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798BFFD-E2B0-0DCE-68D3-7C0729EB1F44}"/>
              </a:ext>
            </a:extLst>
          </p:cNvPr>
          <p:cNvCxnSpPr>
            <a:cxnSpLocks/>
          </p:cNvCxnSpPr>
          <p:nvPr/>
        </p:nvCxnSpPr>
        <p:spPr>
          <a:xfrm>
            <a:off x="310640" y="4388381"/>
            <a:ext cx="31923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F683F4A-F128-6B0B-C3B8-A9151B173944}"/>
              </a:ext>
            </a:extLst>
          </p:cNvPr>
          <p:cNvGrpSpPr/>
          <p:nvPr/>
        </p:nvGrpSpPr>
        <p:grpSpPr>
          <a:xfrm>
            <a:off x="5238541" y="2817898"/>
            <a:ext cx="2944946" cy="523220"/>
            <a:chOff x="5174668" y="2867081"/>
            <a:chExt cx="2662740" cy="47308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1C22F38-DC64-CE4F-ED21-9BB09486F918}"/>
                </a:ext>
              </a:extLst>
            </p:cNvPr>
            <p:cNvGrpSpPr/>
            <p:nvPr/>
          </p:nvGrpSpPr>
          <p:grpSpPr>
            <a:xfrm>
              <a:off x="5174668" y="2913979"/>
              <a:ext cx="224364" cy="210310"/>
              <a:chOff x="-18688472" y="7436003"/>
              <a:chExt cx="5461417" cy="5119312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2B045D8D-DB3A-A43E-E8BF-72FD8200F2E0}"/>
                  </a:ext>
                </a:extLst>
              </p:cNvPr>
              <p:cNvSpPr/>
              <p:nvPr/>
            </p:nvSpPr>
            <p:spPr>
              <a:xfrm>
                <a:off x="-17824560" y="7436003"/>
                <a:ext cx="4597505" cy="3831320"/>
              </a:xfrm>
              <a:custGeom>
                <a:avLst/>
                <a:gdLst>
                  <a:gd name="connsiteX0" fmla="*/ 3831182 w 4597505"/>
                  <a:gd name="connsiteY0" fmla="*/ 0 h 3831320"/>
                  <a:gd name="connsiteX1" fmla="*/ 4597505 w 4597505"/>
                  <a:gd name="connsiteY1" fmla="*/ 766284 h 3831320"/>
                  <a:gd name="connsiteX2" fmla="*/ 1532566 w 4597505"/>
                  <a:gd name="connsiteY2" fmla="*/ 3831320 h 3831320"/>
                  <a:gd name="connsiteX3" fmla="*/ 0 w 4597505"/>
                  <a:gd name="connsiteY3" fmla="*/ 2298753 h 3831320"/>
                  <a:gd name="connsiteX4" fmla="*/ 766284 w 4597505"/>
                  <a:gd name="connsiteY4" fmla="*/ 1532547 h 3831320"/>
                  <a:gd name="connsiteX5" fmla="*/ 1532605 w 4597505"/>
                  <a:gd name="connsiteY5" fmla="*/ 2298753 h 3831320"/>
                  <a:gd name="connsiteX6" fmla="*/ 3831211 w 4597505"/>
                  <a:gd name="connsiteY6" fmla="*/ 49 h 3831320"/>
                  <a:gd name="connsiteX7" fmla="*/ 3831182 w 4597505"/>
                  <a:gd name="connsiteY7" fmla="*/ 0 h 383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97505" h="3831320">
                    <a:moveTo>
                      <a:pt x="3831182" y="0"/>
                    </a:moveTo>
                    <a:lnTo>
                      <a:pt x="4597505" y="766284"/>
                    </a:lnTo>
                    <a:lnTo>
                      <a:pt x="1532566" y="3831320"/>
                    </a:lnTo>
                    <a:lnTo>
                      <a:pt x="0" y="2298753"/>
                    </a:lnTo>
                    <a:lnTo>
                      <a:pt x="766284" y="1532547"/>
                    </a:lnTo>
                    <a:lnTo>
                      <a:pt x="1532605" y="2298753"/>
                    </a:lnTo>
                    <a:lnTo>
                      <a:pt x="3831211" y="49"/>
                    </a:lnTo>
                    <a:lnTo>
                      <a:pt x="3831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B461850A-89FF-A13C-289F-472E74423337}"/>
                  </a:ext>
                </a:extLst>
              </p:cNvPr>
              <p:cNvSpPr/>
              <p:nvPr/>
            </p:nvSpPr>
            <p:spPr>
              <a:xfrm>
                <a:off x="-18688472" y="7580384"/>
                <a:ext cx="4974988" cy="4974931"/>
              </a:xfrm>
              <a:custGeom>
                <a:avLst/>
                <a:gdLst>
                  <a:gd name="connsiteX0" fmla="*/ 552812 w 4974988"/>
                  <a:gd name="connsiteY0" fmla="*/ 0 h 4974931"/>
                  <a:gd name="connsiteX1" fmla="*/ 3316587 w 4974988"/>
                  <a:gd name="connsiteY1" fmla="*/ 0 h 4974931"/>
                  <a:gd name="connsiteX2" fmla="*/ 3316587 w 4974988"/>
                  <a:gd name="connsiteY2" fmla="*/ 552736 h 4974931"/>
                  <a:gd name="connsiteX3" fmla="*/ 552812 w 4974988"/>
                  <a:gd name="connsiteY3" fmla="*/ 552736 h 4974931"/>
                  <a:gd name="connsiteX4" fmla="*/ 552812 w 4974988"/>
                  <a:gd name="connsiteY4" fmla="*/ 4422117 h 4974931"/>
                  <a:gd name="connsiteX5" fmla="*/ 4422292 w 4974988"/>
                  <a:gd name="connsiteY5" fmla="*/ 4422117 h 4974931"/>
                  <a:gd name="connsiteX6" fmla="*/ 4422292 w 4974988"/>
                  <a:gd name="connsiteY6" fmla="*/ 2211000 h 4974931"/>
                  <a:gd name="connsiteX7" fmla="*/ 4974988 w 4974988"/>
                  <a:gd name="connsiteY7" fmla="*/ 2211000 h 4974931"/>
                  <a:gd name="connsiteX8" fmla="*/ 4974988 w 4974988"/>
                  <a:gd name="connsiteY8" fmla="*/ 4422117 h 4974931"/>
                  <a:gd name="connsiteX9" fmla="*/ 4422292 w 4974988"/>
                  <a:gd name="connsiteY9" fmla="*/ 4974931 h 4974931"/>
                  <a:gd name="connsiteX10" fmla="*/ 552812 w 4974988"/>
                  <a:gd name="connsiteY10" fmla="*/ 4974931 h 4974931"/>
                  <a:gd name="connsiteX11" fmla="*/ 0 w 4974988"/>
                  <a:gd name="connsiteY11" fmla="*/ 4422117 h 4974931"/>
                  <a:gd name="connsiteX12" fmla="*/ 0 w 4974988"/>
                  <a:gd name="connsiteY12" fmla="*/ 552736 h 4974931"/>
                  <a:gd name="connsiteX13" fmla="*/ 552812 w 4974988"/>
                  <a:gd name="connsiteY13" fmla="*/ 0 h 497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4988" h="4974931">
                    <a:moveTo>
                      <a:pt x="552812" y="0"/>
                    </a:moveTo>
                    <a:lnTo>
                      <a:pt x="3316587" y="0"/>
                    </a:lnTo>
                    <a:lnTo>
                      <a:pt x="3316587" y="552736"/>
                    </a:lnTo>
                    <a:lnTo>
                      <a:pt x="552812" y="552736"/>
                    </a:lnTo>
                    <a:lnTo>
                      <a:pt x="552812" y="4422117"/>
                    </a:lnTo>
                    <a:lnTo>
                      <a:pt x="4422292" y="4422117"/>
                    </a:lnTo>
                    <a:lnTo>
                      <a:pt x="4422292" y="2211000"/>
                    </a:lnTo>
                    <a:lnTo>
                      <a:pt x="4974988" y="2211000"/>
                    </a:lnTo>
                    <a:lnTo>
                      <a:pt x="4974988" y="4422117"/>
                    </a:lnTo>
                    <a:cubicBezTo>
                      <a:pt x="4974988" y="4726103"/>
                      <a:pt x="4726268" y="4974931"/>
                      <a:pt x="4422292" y="4974931"/>
                    </a:cubicBezTo>
                    <a:lnTo>
                      <a:pt x="552812" y="4974931"/>
                    </a:lnTo>
                    <a:cubicBezTo>
                      <a:pt x="248828" y="4974931"/>
                      <a:pt x="0" y="4726094"/>
                      <a:pt x="0" y="4422117"/>
                    </a:cubicBezTo>
                    <a:lnTo>
                      <a:pt x="0" y="552736"/>
                    </a:lnTo>
                    <a:cubicBezTo>
                      <a:pt x="0" y="248760"/>
                      <a:pt x="248836" y="0"/>
                      <a:pt x="552812" y="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33A0741-3DB9-69C9-804C-542A9FAA73F5}"/>
                </a:ext>
              </a:extLst>
            </p:cNvPr>
            <p:cNvSpPr txBox="1"/>
            <p:nvPr/>
          </p:nvSpPr>
          <p:spPr bwMode="auto">
            <a:xfrm>
              <a:off x="5418084" y="2867081"/>
              <a:ext cx="2419324" cy="473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b="0"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당신은 사회에 어떤 문제가 있는지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/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말해줄 수 있습니까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?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C0D593A-2532-DEBE-7C38-A9D34AC1500B}"/>
              </a:ext>
            </a:extLst>
          </p:cNvPr>
          <p:cNvGrpSpPr/>
          <p:nvPr/>
        </p:nvGrpSpPr>
        <p:grpSpPr>
          <a:xfrm>
            <a:off x="5238541" y="3558055"/>
            <a:ext cx="3183794" cy="738664"/>
            <a:chOff x="5174668" y="3536311"/>
            <a:chExt cx="2878700" cy="66788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856C3C5-2768-3949-B2E4-ECFD32B48B52}"/>
                </a:ext>
              </a:extLst>
            </p:cNvPr>
            <p:cNvGrpSpPr/>
            <p:nvPr/>
          </p:nvGrpSpPr>
          <p:grpSpPr>
            <a:xfrm>
              <a:off x="5174668" y="3583209"/>
              <a:ext cx="224364" cy="210310"/>
              <a:chOff x="-18688472" y="7436003"/>
              <a:chExt cx="5461417" cy="5119312"/>
            </a:xfrm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1339DDCC-E2A7-74F9-08C3-B3DBE1EC732A}"/>
                  </a:ext>
                </a:extLst>
              </p:cNvPr>
              <p:cNvSpPr/>
              <p:nvPr/>
            </p:nvSpPr>
            <p:spPr>
              <a:xfrm>
                <a:off x="-17824560" y="7436003"/>
                <a:ext cx="4597505" cy="3831320"/>
              </a:xfrm>
              <a:custGeom>
                <a:avLst/>
                <a:gdLst>
                  <a:gd name="connsiteX0" fmla="*/ 3831182 w 4597505"/>
                  <a:gd name="connsiteY0" fmla="*/ 0 h 3831320"/>
                  <a:gd name="connsiteX1" fmla="*/ 4597505 w 4597505"/>
                  <a:gd name="connsiteY1" fmla="*/ 766284 h 3831320"/>
                  <a:gd name="connsiteX2" fmla="*/ 1532566 w 4597505"/>
                  <a:gd name="connsiteY2" fmla="*/ 3831320 h 3831320"/>
                  <a:gd name="connsiteX3" fmla="*/ 0 w 4597505"/>
                  <a:gd name="connsiteY3" fmla="*/ 2298753 h 3831320"/>
                  <a:gd name="connsiteX4" fmla="*/ 766284 w 4597505"/>
                  <a:gd name="connsiteY4" fmla="*/ 1532547 h 3831320"/>
                  <a:gd name="connsiteX5" fmla="*/ 1532605 w 4597505"/>
                  <a:gd name="connsiteY5" fmla="*/ 2298753 h 3831320"/>
                  <a:gd name="connsiteX6" fmla="*/ 3831211 w 4597505"/>
                  <a:gd name="connsiteY6" fmla="*/ 49 h 3831320"/>
                  <a:gd name="connsiteX7" fmla="*/ 3831182 w 4597505"/>
                  <a:gd name="connsiteY7" fmla="*/ 0 h 383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97505" h="3831320">
                    <a:moveTo>
                      <a:pt x="3831182" y="0"/>
                    </a:moveTo>
                    <a:lnTo>
                      <a:pt x="4597505" y="766284"/>
                    </a:lnTo>
                    <a:lnTo>
                      <a:pt x="1532566" y="3831320"/>
                    </a:lnTo>
                    <a:lnTo>
                      <a:pt x="0" y="2298753"/>
                    </a:lnTo>
                    <a:lnTo>
                      <a:pt x="766284" y="1532547"/>
                    </a:lnTo>
                    <a:lnTo>
                      <a:pt x="1532605" y="2298753"/>
                    </a:lnTo>
                    <a:lnTo>
                      <a:pt x="3831211" y="49"/>
                    </a:lnTo>
                    <a:lnTo>
                      <a:pt x="3831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FC50F5D7-56EE-D1B0-3A09-8F97054BAE27}"/>
                  </a:ext>
                </a:extLst>
              </p:cNvPr>
              <p:cNvSpPr/>
              <p:nvPr/>
            </p:nvSpPr>
            <p:spPr>
              <a:xfrm>
                <a:off x="-18688472" y="7580384"/>
                <a:ext cx="4974988" cy="4974931"/>
              </a:xfrm>
              <a:custGeom>
                <a:avLst/>
                <a:gdLst>
                  <a:gd name="connsiteX0" fmla="*/ 552812 w 4974988"/>
                  <a:gd name="connsiteY0" fmla="*/ 0 h 4974931"/>
                  <a:gd name="connsiteX1" fmla="*/ 3316587 w 4974988"/>
                  <a:gd name="connsiteY1" fmla="*/ 0 h 4974931"/>
                  <a:gd name="connsiteX2" fmla="*/ 3316587 w 4974988"/>
                  <a:gd name="connsiteY2" fmla="*/ 552736 h 4974931"/>
                  <a:gd name="connsiteX3" fmla="*/ 552812 w 4974988"/>
                  <a:gd name="connsiteY3" fmla="*/ 552736 h 4974931"/>
                  <a:gd name="connsiteX4" fmla="*/ 552812 w 4974988"/>
                  <a:gd name="connsiteY4" fmla="*/ 4422117 h 4974931"/>
                  <a:gd name="connsiteX5" fmla="*/ 4422292 w 4974988"/>
                  <a:gd name="connsiteY5" fmla="*/ 4422117 h 4974931"/>
                  <a:gd name="connsiteX6" fmla="*/ 4422292 w 4974988"/>
                  <a:gd name="connsiteY6" fmla="*/ 2211000 h 4974931"/>
                  <a:gd name="connsiteX7" fmla="*/ 4974988 w 4974988"/>
                  <a:gd name="connsiteY7" fmla="*/ 2211000 h 4974931"/>
                  <a:gd name="connsiteX8" fmla="*/ 4974988 w 4974988"/>
                  <a:gd name="connsiteY8" fmla="*/ 4422117 h 4974931"/>
                  <a:gd name="connsiteX9" fmla="*/ 4422292 w 4974988"/>
                  <a:gd name="connsiteY9" fmla="*/ 4974931 h 4974931"/>
                  <a:gd name="connsiteX10" fmla="*/ 552812 w 4974988"/>
                  <a:gd name="connsiteY10" fmla="*/ 4974931 h 4974931"/>
                  <a:gd name="connsiteX11" fmla="*/ 0 w 4974988"/>
                  <a:gd name="connsiteY11" fmla="*/ 4422117 h 4974931"/>
                  <a:gd name="connsiteX12" fmla="*/ 0 w 4974988"/>
                  <a:gd name="connsiteY12" fmla="*/ 552736 h 4974931"/>
                  <a:gd name="connsiteX13" fmla="*/ 552812 w 4974988"/>
                  <a:gd name="connsiteY13" fmla="*/ 0 h 497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4988" h="4974931">
                    <a:moveTo>
                      <a:pt x="552812" y="0"/>
                    </a:moveTo>
                    <a:lnTo>
                      <a:pt x="3316587" y="0"/>
                    </a:lnTo>
                    <a:lnTo>
                      <a:pt x="3316587" y="552736"/>
                    </a:lnTo>
                    <a:lnTo>
                      <a:pt x="552812" y="552736"/>
                    </a:lnTo>
                    <a:lnTo>
                      <a:pt x="552812" y="4422117"/>
                    </a:lnTo>
                    <a:lnTo>
                      <a:pt x="4422292" y="4422117"/>
                    </a:lnTo>
                    <a:lnTo>
                      <a:pt x="4422292" y="2211000"/>
                    </a:lnTo>
                    <a:lnTo>
                      <a:pt x="4974988" y="2211000"/>
                    </a:lnTo>
                    <a:lnTo>
                      <a:pt x="4974988" y="4422117"/>
                    </a:lnTo>
                    <a:cubicBezTo>
                      <a:pt x="4974988" y="4726103"/>
                      <a:pt x="4726268" y="4974931"/>
                      <a:pt x="4422292" y="4974931"/>
                    </a:cubicBezTo>
                    <a:lnTo>
                      <a:pt x="552812" y="4974931"/>
                    </a:lnTo>
                    <a:cubicBezTo>
                      <a:pt x="248828" y="4974931"/>
                      <a:pt x="0" y="4726094"/>
                      <a:pt x="0" y="4422117"/>
                    </a:cubicBezTo>
                    <a:lnTo>
                      <a:pt x="0" y="552736"/>
                    </a:lnTo>
                    <a:cubicBezTo>
                      <a:pt x="0" y="248760"/>
                      <a:pt x="248836" y="0"/>
                      <a:pt x="552812" y="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BC753-45FB-D53E-E830-461000C04C68}"/>
                </a:ext>
              </a:extLst>
            </p:cNvPr>
            <p:cNvSpPr txBox="1"/>
            <p:nvPr/>
          </p:nvSpPr>
          <p:spPr bwMode="auto">
            <a:xfrm>
              <a:off x="5418084" y="3536311"/>
              <a:ext cx="2635284" cy="667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b="0"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사람들이 당신과 대화하는 능력을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/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지니지 못해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당신은 사람들과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/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의사소통</a:t>
              </a:r>
              <a:r>
                <a:rPr lang="en-US" altLang="ko-KR" sz="140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하는데 어려움이 있습니까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?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0C5057A-1368-8B19-5D59-94A9AE56F0BC}"/>
              </a:ext>
            </a:extLst>
          </p:cNvPr>
          <p:cNvGrpSpPr/>
          <p:nvPr/>
        </p:nvGrpSpPr>
        <p:grpSpPr>
          <a:xfrm>
            <a:off x="5238541" y="4536489"/>
            <a:ext cx="2900062" cy="738664"/>
            <a:chOff x="5174668" y="4420985"/>
            <a:chExt cx="2622157" cy="66788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320262D-2122-CD5E-600D-375F1B47AA7E}"/>
                </a:ext>
              </a:extLst>
            </p:cNvPr>
            <p:cNvGrpSpPr/>
            <p:nvPr/>
          </p:nvGrpSpPr>
          <p:grpSpPr>
            <a:xfrm>
              <a:off x="5174668" y="4467883"/>
              <a:ext cx="224364" cy="210310"/>
              <a:chOff x="-18688472" y="7436003"/>
              <a:chExt cx="5461417" cy="5119312"/>
            </a:xfrm>
          </p:grpSpPr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D1276608-7813-FD67-2D65-B8AF0EE27FF8}"/>
                  </a:ext>
                </a:extLst>
              </p:cNvPr>
              <p:cNvSpPr/>
              <p:nvPr/>
            </p:nvSpPr>
            <p:spPr>
              <a:xfrm>
                <a:off x="-17824560" y="7436003"/>
                <a:ext cx="4597505" cy="3831320"/>
              </a:xfrm>
              <a:custGeom>
                <a:avLst/>
                <a:gdLst>
                  <a:gd name="connsiteX0" fmla="*/ 3831182 w 4597505"/>
                  <a:gd name="connsiteY0" fmla="*/ 0 h 3831320"/>
                  <a:gd name="connsiteX1" fmla="*/ 4597505 w 4597505"/>
                  <a:gd name="connsiteY1" fmla="*/ 766284 h 3831320"/>
                  <a:gd name="connsiteX2" fmla="*/ 1532566 w 4597505"/>
                  <a:gd name="connsiteY2" fmla="*/ 3831320 h 3831320"/>
                  <a:gd name="connsiteX3" fmla="*/ 0 w 4597505"/>
                  <a:gd name="connsiteY3" fmla="*/ 2298753 h 3831320"/>
                  <a:gd name="connsiteX4" fmla="*/ 766284 w 4597505"/>
                  <a:gd name="connsiteY4" fmla="*/ 1532547 h 3831320"/>
                  <a:gd name="connsiteX5" fmla="*/ 1532605 w 4597505"/>
                  <a:gd name="connsiteY5" fmla="*/ 2298753 h 3831320"/>
                  <a:gd name="connsiteX6" fmla="*/ 3831211 w 4597505"/>
                  <a:gd name="connsiteY6" fmla="*/ 49 h 3831320"/>
                  <a:gd name="connsiteX7" fmla="*/ 3831182 w 4597505"/>
                  <a:gd name="connsiteY7" fmla="*/ 0 h 383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97505" h="3831320">
                    <a:moveTo>
                      <a:pt x="3831182" y="0"/>
                    </a:moveTo>
                    <a:lnTo>
                      <a:pt x="4597505" y="766284"/>
                    </a:lnTo>
                    <a:lnTo>
                      <a:pt x="1532566" y="3831320"/>
                    </a:lnTo>
                    <a:lnTo>
                      <a:pt x="0" y="2298753"/>
                    </a:lnTo>
                    <a:lnTo>
                      <a:pt x="766284" y="1532547"/>
                    </a:lnTo>
                    <a:lnTo>
                      <a:pt x="1532605" y="2298753"/>
                    </a:lnTo>
                    <a:lnTo>
                      <a:pt x="3831211" y="49"/>
                    </a:lnTo>
                    <a:lnTo>
                      <a:pt x="383118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4896776F-F5D2-DD9F-54ED-AF99BDE2C579}"/>
                  </a:ext>
                </a:extLst>
              </p:cNvPr>
              <p:cNvSpPr/>
              <p:nvPr/>
            </p:nvSpPr>
            <p:spPr>
              <a:xfrm>
                <a:off x="-18688472" y="7580384"/>
                <a:ext cx="4974988" cy="4974931"/>
              </a:xfrm>
              <a:custGeom>
                <a:avLst/>
                <a:gdLst>
                  <a:gd name="connsiteX0" fmla="*/ 552812 w 4974988"/>
                  <a:gd name="connsiteY0" fmla="*/ 0 h 4974931"/>
                  <a:gd name="connsiteX1" fmla="*/ 3316587 w 4974988"/>
                  <a:gd name="connsiteY1" fmla="*/ 0 h 4974931"/>
                  <a:gd name="connsiteX2" fmla="*/ 3316587 w 4974988"/>
                  <a:gd name="connsiteY2" fmla="*/ 552736 h 4974931"/>
                  <a:gd name="connsiteX3" fmla="*/ 552812 w 4974988"/>
                  <a:gd name="connsiteY3" fmla="*/ 552736 h 4974931"/>
                  <a:gd name="connsiteX4" fmla="*/ 552812 w 4974988"/>
                  <a:gd name="connsiteY4" fmla="*/ 4422117 h 4974931"/>
                  <a:gd name="connsiteX5" fmla="*/ 4422292 w 4974988"/>
                  <a:gd name="connsiteY5" fmla="*/ 4422117 h 4974931"/>
                  <a:gd name="connsiteX6" fmla="*/ 4422292 w 4974988"/>
                  <a:gd name="connsiteY6" fmla="*/ 2211000 h 4974931"/>
                  <a:gd name="connsiteX7" fmla="*/ 4974988 w 4974988"/>
                  <a:gd name="connsiteY7" fmla="*/ 2211000 h 4974931"/>
                  <a:gd name="connsiteX8" fmla="*/ 4974988 w 4974988"/>
                  <a:gd name="connsiteY8" fmla="*/ 4422117 h 4974931"/>
                  <a:gd name="connsiteX9" fmla="*/ 4422292 w 4974988"/>
                  <a:gd name="connsiteY9" fmla="*/ 4974931 h 4974931"/>
                  <a:gd name="connsiteX10" fmla="*/ 552812 w 4974988"/>
                  <a:gd name="connsiteY10" fmla="*/ 4974931 h 4974931"/>
                  <a:gd name="connsiteX11" fmla="*/ 0 w 4974988"/>
                  <a:gd name="connsiteY11" fmla="*/ 4422117 h 4974931"/>
                  <a:gd name="connsiteX12" fmla="*/ 0 w 4974988"/>
                  <a:gd name="connsiteY12" fmla="*/ 552736 h 4974931"/>
                  <a:gd name="connsiteX13" fmla="*/ 552812 w 4974988"/>
                  <a:gd name="connsiteY13" fmla="*/ 0 h 497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4988" h="4974931">
                    <a:moveTo>
                      <a:pt x="552812" y="0"/>
                    </a:moveTo>
                    <a:lnTo>
                      <a:pt x="3316587" y="0"/>
                    </a:lnTo>
                    <a:lnTo>
                      <a:pt x="3316587" y="552736"/>
                    </a:lnTo>
                    <a:lnTo>
                      <a:pt x="552812" y="552736"/>
                    </a:lnTo>
                    <a:lnTo>
                      <a:pt x="552812" y="4422117"/>
                    </a:lnTo>
                    <a:lnTo>
                      <a:pt x="4422292" y="4422117"/>
                    </a:lnTo>
                    <a:lnTo>
                      <a:pt x="4422292" y="2211000"/>
                    </a:lnTo>
                    <a:lnTo>
                      <a:pt x="4974988" y="2211000"/>
                    </a:lnTo>
                    <a:lnTo>
                      <a:pt x="4974988" y="4422117"/>
                    </a:lnTo>
                    <a:cubicBezTo>
                      <a:pt x="4974988" y="4726103"/>
                      <a:pt x="4726268" y="4974931"/>
                      <a:pt x="4422292" y="4974931"/>
                    </a:cubicBezTo>
                    <a:lnTo>
                      <a:pt x="552812" y="4974931"/>
                    </a:lnTo>
                    <a:cubicBezTo>
                      <a:pt x="248828" y="4974931"/>
                      <a:pt x="0" y="4726094"/>
                      <a:pt x="0" y="4422117"/>
                    </a:cubicBezTo>
                    <a:lnTo>
                      <a:pt x="0" y="552736"/>
                    </a:lnTo>
                    <a:cubicBezTo>
                      <a:pt x="0" y="248760"/>
                      <a:pt x="248836" y="0"/>
                      <a:pt x="552812" y="0"/>
                    </a:cubicBez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7FE4B8-985C-D127-22CC-E74AB3669F82}"/>
                </a:ext>
              </a:extLst>
            </p:cNvPr>
            <p:cNvSpPr txBox="1"/>
            <p:nvPr/>
          </p:nvSpPr>
          <p:spPr bwMode="auto">
            <a:xfrm>
              <a:off x="5418084" y="4420985"/>
              <a:ext cx="2378741" cy="667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b="0">
                  <a:ln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부적절하게 설계된 버스가 당신이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/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>그것을 이용하는데 어려움을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  <a:t/>
              </a:r>
              <a:b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sz="140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발생시키나요</a:t>
              </a:r>
              <a:r>
                <a:rPr lang="en-US" altLang="ko-KR" sz="140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?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500B93D-3B2D-6AEB-1E9A-2B482229552F}"/>
              </a:ext>
            </a:extLst>
          </p:cNvPr>
          <p:cNvCxnSpPr>
            <a:cxnSpLocks/>
          </p:cNvCxnSpPr>
          <p:nvPr/>
        </p:nvCxnSpPr>
        <p:spPr>
          <a:xfrm>
            <a:off x="5202013" y="3439209"/>
            <a:ext cx="3622919" cy="0"/>
          </a:xfrm>
          <a:prstGeom prst="line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F21B93D-B7CF-B9BA-ED38-39F6D2AB80A7}"/>
              </a:ext>
            </a:extLst>
          </p:cNvPr>
          <p:cNvCxnSpPr>
            <a:cxnSpLocks/>
          </p:cNvCxnSpPr>
          <p:nvPr/>
        </p:nvCxnSpPr>
        <p:spPr>
          <a:xfrm>
            <a:off x="5202013" y="4417643"/>
            <a:ext cx="3622919" cy="0"/>
          </a:xfrm>
          <a:prstGeom prst="line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002CAAB-9BFA-2F0F-BC08-EAB988E547DD}"/>
              </a:ext>
            </a:extLst>
          </p:cNvPr>
          <p:cNvGrpSpPr/>
          <p:nvPr/>
        </p:nvGrpSpPr>
        <p:grpSpPr>
          <a:xfrm>
            <a:off x="968770" y="5926290"/>
            <a:ext cx="7206460" cy="430887"/>
            <a:chOff x="1354829" y="5671255"/>
            <a:chExt cx="6515885" cy="389596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CC8C1B98-6A0A-4ED0-AEB9-0DBB789B8AA8}"/>
                </a:ext>
              </a:extLst>
            </p:cNvPr>
            <p:cNvSpPr/>
            <p:nvPr/>
          </p:nvSpPr>
          <p:spPr>
            <a:xfrm>
              <a:off x="1416467" y="5884741"/>
              <a:ext cx="3670916" cy="154587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5C066E6-F102-CD17-0103-E2B558CD0E4A}"/>
                </a:ext>
              </a:extLst>
            </p:cNvPr>
            <p:cNvSpPr txBox="1"/>
            <p:nvPr/>
          </p:nvSpPr>
          <p:spPr>
            <a:xfrm>
              <a:off x="1354829" y="5671255"/>
              <a:ext cx="6515885" cy="3895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algn="ctr" defTabSz="914363">
                <a:defRPr sz="2400" b="1" spc="-9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함초롬바탕" panose="02030504000101010101" pitchFamily="18" charset="-127"/>
                </a:defRPr>
              </a:lvl1pPr>
            </a:lstStyle>
            <a:p>
              <a:r>
                <a:rPr lang="ko-KR" altLang="en-US" sz="22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개인의 문제에서 사회구조의 문제로</a:t>
              </a:r>
              <a:r>
                <a:rPr lang="en-US" altLang="ko-KR" sz="2200" i="1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!</a:t>
              </a:r>
              <a:r>
                <a:rPr lang="en-US" altLang="ko-KR" sz="220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 </a:t>
              </a:r>
              <a:r>
                <a:rPr lang="ko-KR" altLang="en-US" sz="1800" b="0" dirty="0"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관점이 바뀌면 해결책도 바뀝니다</a:t>
              </a:r>
              <a:endParaRPr lang="en-US" altLang="ko-KR" sz="1800" b="0" dirty="0"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73DA1C8-93B4-4F60-7EE0-81854FD6058A}"/>
              </a:ext>
            </a:extLst>
          </p:cNvPr>
          <p:cNvGrpSpPr/>
          <p:nvPr/>
        </p:nvGrpSpPr>
        <p:grpSpPr>
          <a:xfrm flipV="1">
            <a:off x="751094" y="5910208"/>
            <a:ext cx="267822" cy="178788"/>
            <a:chOff x="-3565174" y="2441748"/>
            <a:chExt cx="2046433" cy="1366124"/>
          </a:xfrm>
          <a:solidFill>
            <a:schemeClr val="accent2">
              <a:alpha val="23000"/>
            </a:schemeClr>
          </a:solidFill>
        </p:grpSpPr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ADCEBB9-E9D9-EB57-FA3C-3E1221B9D861}"/>
                </a:ext>
              </a:extLst>
            </p:cNvPr>
            <p:cNvSpPr/>
            <p:nvPr/>
          </p:nvSpPr>
          <p:spPr>
            <a:xfrm>
              <a:off x="-3565174" y="2441763"/>
              <a:ext cx="910752" cy="1366109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63CCF220-2180-95AF-E5E2-853AA75610D7}"/>
                </a:ext>
              </a:extLst>
            </p:cNvPr>
            <p:cNvSpPr/>
            <p:nvPr/>
          </p:nvSpPr>
          <p:spPr>
            <a:xfrm>
              <a:off x="-2429491" y="2441748"/>
              <a:ext cx="910750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3ABBED2-C686-5020-6CBD-91A1066A2FDA}"/>
              </a:ext>
            </a:extLst>
          </p:cNvPr>
          <p:cNvGrpSpPr/>
          <p:nvPr/>
        </p:nvGrpSpPr>
        <p:grpSpPr>
          <a:xfrm rot="10800000" flipV="1">
            <a:off x="8125084" y="5999600"/>
            <a:ext cx="267824" cy="178788"/>
            <a:chOff x="-3545029" y="1143525"/>
            <a:chExt cx="2046446" cy="1366121"/>
          </a:xfrm>
          <a:solidFill>
            <a:schemeClr val="accent2">
              <a:alpha val="23000"/>
            </a:schemeClr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3FF7679-317B-2BFB-AE1B-217E4E0DEA57}"/>
                </a:ext>
              </a:extLst>
            </p:cNvPr>
            <p:cNvSpPr/>
            <p:nvPr/>
          </p:nvSpPr>
          <p:spPr>
            <a:xfrm>
              <a:off x="-3545029" y="1143533"/>
              <a:ext cx="910750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40397E1-73AB-02B3-3ED6-E5BB263F8575}"/>
                </a:ext>
              </a:extLst>
            </p:cNvPr>
            <p:cNvSpPr/>
            <p:nvPr/>
          </p:nvSpPr>
          <p:spPr>
            <a:xfrm>
              <a:off x="-2409334" y="1143525"/>
              <a:ext cx="910751" cy="1366116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25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4DD7E1F8-532B-0453-C0B3-B17E3FDFC5FB}"/>
              </a:ext>
            </a:extLst>
          </p:cNvPr>
          <p:cNvSpPr/>
          <p:nvPr/>
        </p:nvSpPr>
        <p:spPr>
          <a:xfrm>
            <a:off x="5531116" y="1749064"/>
            <a:ext cx="3612884" cy="4786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C066A5-14B5-781A-4097-F56B124BF31E}"/>
              </a:ext>
            </a:extLst>
          </p:cNvPr>
          <p:cNvSpPr/>
          <p:nvPr/>
        </p:nvSpPr>
        <p:spPr>
          <a:xfrm>
            <a:off x="405441" y="728517"/>
            <a:ext cx="6369051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우리나라는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15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개의 장애유형을 법적으로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</a:b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정하고 있습니다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F5D99-03F6-F8B2-B731-35E76D1DB673}"/>
              </a:ext>
            </a:extLst>
          </p:cNvPr>
          <p:cNvSpPr txBox="1"/>
          <p:nvPr/>
        </p:nvSpPr>
        <p:spPr>
          <a:xfrm>
            <a:off x="405441" y="345840"/>
            <a:ext cx="161133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장애유형의 이해 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A2170F6B-AC89-F01B-9AB1-48370E132C40}"/>
              </a:ext>
            </a:extLst>
          </p:cNvPr>
          <p:cNvSpPr/>
          <p:nvPr/>
        </p:nvSpPr>
        <p:spPr>
          <a:xfrm rot="10800000" flipV="1">
            <a:off x="482699" y="2020560"/>
            <a:ext cx="4646759" cy="2263043"/>
          </a:xfrm>
          <a:prstGeom prst="round2SameRect">
            <a:avLst>
              <a:gd name="adj1" fmla="val 4590"/>
              <a:gd name="adj2" fmla="val 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642DB0-AE7E-C8A3-627B-AF21A3DEF56F}"/>
              </a:ext>
            </a:extLst>
          </p:cNvPr>
          <p:cNvGrpSpPr/>
          <p:nvPr/>
        </p:nvGrpSpPr>
        <p:grpSpPr>
          <a:xfrm>
            <a:off x="482702" y="1918502"/>
            <a:ext cx="4646756" cy="360000"/>
            <a:chOff x="671830" y="1657159"/>
            <a:chExt cx="4646756" cy="360000"/>
          </a:xfrm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642344E8-BA18-3974-B254-B442FAE6B1AA}"/>
                </a:ext>
              </a:extLst>
            </p:cNvPr>
            <p:cNvSpPr/>
            <p:nvPr/>
          </p:nvSpPr>
          <p:spPr>
            <a:xfrm>
              <a:off x="671830" y="1657159"/>
              <a:ext cx="4646756" cy="360000"/>
            </a:xfrm>
            <a:prstGeom prst="round2Same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5E5BBE-3D1A-9185-7B27-8B6564F80BA3}"/>
                </a:ext>
              </a:extLst>
            </p:cNvPr>
            <p:cNvSpPr txBox="1"/>
            <p:nvPr/>
          </p:nvSpPr>
          <p:spPr>
            <a:xfrm>
              <a:off x="2404340" y="1677637"/>
              <a:ext cx="1181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  <a:t>신체적 장애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23644D2-5E85-BBD9-A051-0E3AC34F947F}"/>
              </a:ext>
            </a:extLst>
          </p:cNvPr>
          <p:cNvSpPr txBox="1"/>
          <p:nvPr/>
        </p:nvSpPr>
        <p:spPr bwMode="auto">
          <a:xfrm>
            <a:off x="1233581" y="2389972"/>
            <a:ext cx="889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외부 장애</a:t>
            </a:r>
            <a:endParaRPr kumimoji="0" lang="en-US" altLang="ko-KR" sz="1400" b="1" i="0" u="none" strike="noStrike" kern="1200" cap="none" spc="0" normalizeH="0" baseline="0" noProof="0" dirty="0">
              <a:ln>
                <a:solidFill>
                  <a:srgbClr val="FB8D33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+mn-cs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126B3A0-8B69-CC37-B679-8C05723D91D2}"/>
              </a:ext>
            </a:extLst>
          </p:cNvPr>
          <p:cNvCxnSpPr>
            <a:cxnSpLocks/>
          </p:cNvCxnSpPr>
          <p:nvPr/>
        </p:nvCxnSpPr>
        <p:spPr>
          <a:xfrm>
            <a:off x="696048" y="2700332"/>
            <a:ext cx="1935116" cy="0"/>
          </a:xfrm>
          <a:prstGeom prst="line">
            <a:avLst/>
          </a:prstGeom>
          <a:ln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70C17D1-312F-8644-3221-2700F167FF4D}"/>
              </a:ext>
            </a:extLst>
          </p:cNvPr>
          <p:cNvCxnSpPr>
            <a:cxnSpLocks/>
          </p:cNvCxnSpPr>
          <p:nvPr/>
        </p:nvCxnSpPr>
        <p:spPr>
          <a:xfrm>
            <a:off x="2966029" y="2700332"/>
            <a:ext cx="1935116" cy="0"/>
          </a:xfrm>
          <a:prstGeom prst="line">
            <a:avLst/>
          </a:prstGeom>
          <a:ln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A34AADB-2B11-E0CC-BBC8-534AE9CBC6B5}"/>
              </a:ext>
            </a:extLst>
          </p:cNvPr>
          <p:cNvSpPr txBox="1"/>
          <p:nvPr/>
        </p:nvSpPr>
        <p:spPr bwMode="auto">
          <a:xfrm>
            <a:off x="3488594" y="2389972"/>
            <a:ext cx="889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내부 장애</a:t>
            </a:r>
            <a:endParaRPr kumimoji="0" lang="en-US" altLang="ko-KR" sz="1400" b="1" i="0" u="none" strike="noStrike" kern="1200" cap="none" spc="0" normalizeH="0" baseline="0" noProof="0" dirty="0">
              <a:ln>
                <a:solidFill>
                  <a:srgbClr val="FB8D33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+mn-cs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24DDA38-A0E2-81F3-6C14-FC585EB70930}"/>
              </a:ext>
            </a:extLst>
          </p:cNvPr>
          <p:cNvCxnSpPr>
            <a:cxnSpLocks/>
          </p:cNvCxnSpPr>
          <p:nvPr/>
        </p:nvCxnSpPr>
        <p:spPr>
          <a:xfrm>
            <a:off x="2806080" y="2400073"/>
            <a:ext cx="0" cy="1727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CDD2FBF-EABC-3540-5F9D-7F28057EEDB8}"/>
              </a:ext>
            </a:extLst>
          </p:cNvPr>
          <p:cNvSpPr/>
          <p:nvPr/>
        </p:nvSpPr>
        <p:spPr>
          <a:xfrm>
            <a:off x="741766" y="2844725"/>
            <a:ext cx="873160" cy="340092"/>
          </a:xfrm>
          <a:prstGeom prst="roundRect">
            <a:avLst>
              <a:gd name="adj" fmla="val 1176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지체장애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25A0731-4071-536B-7BE7-35227157F824}"/>
              </a:ext>
            </a:extLst>
          </p:cNvPr>
          <p:cNvSpPr/>
          <p:nvPr/>
        </p:nvSpPr>
        <p:spPr>
          <a:xfrm>
            <a:off x="741766" y="3280912"/>
            <a:ext cx="873160" cy="340092"/>
          </a:xfrm>
          <a:prstGeom prst="roundRect">
            <a:avLst>
              <a:gd name="adj" fmla="val 1036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뇌병변장애</a:t>
            </a:r>
            <a:endParaRPr lang="ko-KR" altLang="en-US" sz="1100" dirty="0">
              <a:ln>
                <a:solidFill>
                  <a:srgbClr val="FB8D33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0C47488D-11FE-5C0C-B6FB-E85A6AE0829F}"/>
              </a:ext>
            </a:extLst>
          </p:cNvPr>
          <p:cNvSpPr/>
          <p:nvPr/>
        </p:nvSpPr>
        <p:spPr>
          <a:xfrm>
            <a:off x="741766" y="3717099"/>
            <a:ext cx="873160" cy="340092"/>
          </a:xfrm>
          <a:prstGeom prst="roundRect">
            <a:avLst>
              <a:gd name="adj" fmla="val 1316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시각장애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50BC485-8AF8-4B9D-A31A-362953D21606}"/>
              </a:ext>
            </a:extLst>
          </p:cNvPr>
          <p:cNvSpPr/>
          <p:nvPr/>
        </p:nvSpPr>
        <p:spPr>
          <a:xfrm>
            <a:off x="1712287" y="2844725"/>
            <a:ext cx="873160" cy="340092"/>
          </a:xfrm>
          <a:prstGeom prst="roundRect">
            <a:avLst>
              <a:gd name="adj" fmla="val 1106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청각장애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6057F73-6871-9169-0E85-72D009F952E0}"/>
              </a:ext>
            </a:extLst>
          </p:cNvPr>
          <p:cNvSpPr/>
          <p:nvPr/>
        </p:nvSpPr>
        <p:spPr>
          <a:xfrm>
            <a:off x="1712287" y="3280912"/>
            <a:ext cx="873160" cy="340092"/>
          </a:xfrm>
          <a:prstGeom prst="roundRect">
            <a:avLst>
              <a:gd name="adj" fmla="val 1246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언어장애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645A2F3-6462-00D6-5F69-78530732210E}"/>
              </a:ext>
            </a:extLst>
          </p:cNvPr>
          <p:cNvSpPr/>
          <p:nvPr/>
        </p:nvSpPr>
        <p:spPr>
          <a:xfrm>
            <a:off x="1712287" y="3717099"/>
            <a:ext cx="873160" cy="340092"/>
          </a:xfrm>
          <a:prstGeom prst="roundRect">
            <a:avLst>
              <a:gd name="adj" fmla="val 1106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안면장애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EB39EFE-6C74-3FB8-A944-85D4D0C0A1E5}"/>
              </a:ext>
            </a:extLst>
          </p:cNvPr>
          <p:cNvSpPr/>
          <p:nvPr/>
        </p:nvSpPr>
        <p:spPr>
          <a:xfrm>
            <a:off x="3011747" y="2844725"/>
            <a:ext cx="873160" cy="340092"/>
          </a:xfrm>
          <a:prstGeom prst="roundRect">
            <a:avLst>
              <a:gd name="adj" fmla="val 1176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신장장애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E237AECC-E5DB-CF59-0F9D-6C05BC609E97}"/>
              </a:ext>
            </a:extLst>
          </p:cNvPr>
          <p:cNvSpPr/>
          <p:nvPr/>
        </p:nvSpPr>
        <p:spPr>
          <a:xfrm>
            <a:off x="3011747" y="3280912"/>
            <a:ext cx="873160" cy="340092"/>
          </a:xfrm>
          <a:prstGeom prst="roundRect">
            <a:avLst>
              <a:gd name="adj" fmla="val 1036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심장장애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B201E06-40C3-7282-1D8F-83410F97D3E9}"/>
              </a:ext>
            </a:extLst>
          </p:cNvPr>
          <p:cNvSpPr/>
          <p:nvPr/>
        </p:nvSpPr>
        <p:spPr>
          <a:xfrm>
            <a:off x="3011747" y="3717099"/>
            <a:ext cx="873160" cy="340092"/>
          </a:xfrm>
          <a:prstGeom prst="roundRect">
            <a:avLst>
              <a:gd name="adj" fmla="val 1316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간장애</a:t>
            </a:r>
            <a:endParaRPr lang="ko-KR" altLang="en-US" sz="1100" dirty="0">
              <a:ln>
                <a:solidFill>
                  <a:srgbClr val="FB8D33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955DD09-A103-A7A2-4DE1-547105F1E06D}"/>
              </a:ext>
            </a:extLst>
          </p:cNvPr>
          <p:cNvSpPr/>
          <p:nvPr/>
        </p:nvSpPr>
        <p:spPr>
          <a:xfrm>
            <a:off x="3982268" y="2844725"/>
            <a:ext cx="873160" cy="340092"/>
          </a:xfrm>
          <a:prstGeom prst="roundRect">
            <a:avLst>
              <a:gd name="adj" fmla="val 1106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호흡기장애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D025F0C1-6DA0-BF03-43B2-2F6955F5B91E}"/>
              </a:ext>
            </a:extLst>
          </p:cNvPr>
          <p:cNvSpPr/>
          <p:nvPr/>
        </p:nvSpPr>
        <p:spPr>
          <a:xfrm>
            <a:off x="3982268" y="3280912"/>
            <a:ext cx="873160" cy="340092"/>
          </a:xfrm>
          <a:prstGeom prst="roundRect">
            <a:avLst>
              <a:gd name="adj" fmla="val 1246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spc="-9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장루</a:t>
            </a:r>
            <a:r>
              <a:rPr lang="en-US" altLang="ko-KR" sz="1100" spc="-9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/</a:t>
            </a:r>
            <a:r>
              <a:rPr lang="ko-KR" altLang="en-US" sz="1100" spc="-90" dirty="0" err="1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요루장애</a:t>
            </a:r>
            <a:endParaRPr lang="ko-KR" altLang="en-US" sz="1100" spc="-90" dirty="0">
              <a:ln>
                <a:solidFill>
                  <a:srgbClr val="FB8D33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109DEB0-85E5-9CF9-F01D-93CA482BEA7E}"/>
              </a:ext>
            </a:extLst>
          </p:cNvPr>
          <p:cNvSpPr/>
          <p:nvPr/>
        </p:nvSpPr>
        <p:spPr>
          <a:xfrm>
            <a:off x="3982268" y="3717099"/>
            <a:ext cx="873160" cy="340092"/>
          </a:xfrm>
          <a:prstGeom prst="roundRect">
            <a:avLst>
              <a:gd name="adj" fmla="val 1106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뇌전증장애</a:t>
            </a:r>
            <a:endParaRPr lang="ko-KR" altLang="en-US" sz="1100" dirty="0">
              <a:ln>
                <a:solidFill>
                  <a:srgbClr val="FB8D33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74" name="사각형: 둥근 위쪽 모서리 73">
            <a:extLst>
              <a:ext uri="{FF2B5EF4-FFF2-40B4-BE49-F238E27FC236}">
                <a16:creationId xmlns:a16="http://schemas.microsoft.com/office/drawing/2014/main" id="{9F02994E-0FA0-CF48-0B7B-CF04C38B2098}"/>
              </a:ext>
            </a:extLst>
          </p:cNvPr>
          <p:cNvSpPr/>
          <p:nvPr/>
        </p:nvSpPr>
        <p:spPr>
          <a:xfrm rot="10800000" flipV="1">
            <a:off x="482697" y="4581851"/>
            <a:ext cx="4646759" cy="1810343"/>
          </a:xfrm>
          <a:prstGeom prst="round2SameRect">
            <a:avLst>
              <a:gd name="adj1" fmla="val 4590"/>
              <a:gd name="adj2" fmla="val 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A9343CE-5A88-B0F7-FDC5-505222978868}"/>
              </a:ext>
            </a:extLst>
          </p:cNvPr>
          <p:cNvGrpSpPr/>
          <p:nvPr/>
        </p:nvGrpSpPr>
        <p:grpSpPr>
          <a:xfrm>
            <a:off x="482698" y="4470268"/>
            <a:ext cx="4646764" cy="360000"/>
            <a:chOff x="671826" y="1657159"/>
            <a:chExt cx="4646764" cy="360000"/>
          </a:xfrm>
        </p:grpSpPr>
        <p:sp>
          <p:nvSpPr>
            <p:cNvPr id="77" name="사각형: 둥근 위쪽 모서리 76">
              <a:extLst>
                <a:ext uri="{FF2B5EF4-FFF2-40B4-BE49-F238E27FC236}">
                  <a16:creationId xmlns:a16="http://schemas.microsoft.com/office/drawing/2014/main" id="{4A16BC3F-06D7-3742-BE61-041B90AAD212}"/>
                </a:ext>
              </a:extLst>
            </p:cNvPr>
            <p:cNvSpPr/>
            <p:nvPr/>
          </p:nvSpPr>
          <p:spPr>
            <a:xfrm>
              <a:off x="671826" y="1657159"/>
              <a:ext cx="4646764" cy="360000"/>
            </a:xfrm>
            <a:prstGeom prst="round2SameRect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D966A8F-3BB2-F789-BF03-C9B1034E4DCC}"/>
                </a:ext>
              </a:extLst>
            </p:cNvPr>
            <p:cNvSpPr txBox="1"/>
            <p:nvPr/>
          </p:nvSpPr>
          <p:spPr>
            <a:xfrm>
              <a:off x="2404342" y="1677637"/>
              <a:ext cx="1181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  <a:t>정신적 </a:t>
              </a:r>
              <a:r>
                <a:rPr lang="ko-KR" altLang="en-US" sz="1600" b="1" kern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장애</a:t>
              </a:r>
              <a:endParaRPr kumimoji="0" lang="ko-KR" altLang="en-US" sz="16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38ED984-C22C-A807-B9E1-3E73725749D6}"/>
              </a:ext>
            </a:extLst>
          </p:cNvPr>
          <p:cNvSpPr txBox="1"/>
          <p:nvPr/>
        </p:nvSpPr>
        <p:spPr bwMode="auto">
          <a:xfrm>
            <a:off x="1233581" y="4941738"/>
            <a:ext cx="889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3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발달 장애</a:t>
            </a:r>
            <a:endParaRPr kumimoji="0" lang="en-US" altLang="ko-KR" sz="1400" b="1" i="0" u="none" strike="noStrike" kern="1200" cap="none" spc="0" normalizeH="0" baseline="0" noProof="0" dirty="0">
              <a:ln>
                <a:solidFill>
                  <a:srgbClr val="FB8D33">
                    <a:alpha val="0"/>
                  </a:srgbClr>
                </a:solidFill>
              </a:ln>
              <a:solidFill>
                <a:schemeClr val="accent3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+mn-cs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B4F2AC0-03F8-0C02-DD75-0808ACE85887}"/>
              </a:ext>
            </a:extLst>
          </p:cNvPr>
          <p:cNvCxnSpPr>
            <a:cxnSpLocks/>
          </p:cNvCxnSpPr>
          <p:nvPr/>
        </p:nvCxnSpPr>
        <p:spPr>
          <a:xfrm>
            <a:off x="696048" y="5252098"/>
            <a:ext cx="1935116" cy="0"/>
          </a:xfrm>
          <a:prstGeom prst="line">
            <a:avLst/>
          </a:prstGeom>
          <a:ln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EBF1D16-E289-40AE-C796-9D2C82649C0A}"/>
              </a:ext>
            </a:extLst>
          </p:cNvPr>
          <p:cNvCxnSpPr>
            <a:cxnSpLocks/>
          </p:cNvCxnSpPr>
          <p:nvPr/>
        </p:nvCxnSpPr>
        <p:spPr>
          <a:xfrm>
            <a:off x="2966029" y="5252098"/>
            <a:ext cx="1935116" cy="0"/>
          </a:xfrm>
          <a:prstGeom prst="line">
            <a:avLst/>
          </a:prstGeom>
          <a:ln>
            <a:solidFill>
              <a:schemeClr val="accent3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2F6C1F5-E312-1BB8-AB77-EE192F86CB01}"/>
              </a:ext>
            </a:extLst>
          </p:cNvPr>
          <p:cNvSpPr txBox="1"/>
          <p:nvPr/>
        </p:nvSpPr>
        <p:spPr bwMode="auto">
          <a:xfrm>
            <a:off x="3488594" y="4941738"/>
            <a:ext cx="889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3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정신 장애</a:t>
            </a:r>
            <a:endParaRPr kumimoji="0" lang="en-US" altLang="ko-KR" sz="1400" b="1" i="0" u="none" strike="noStrike" kern="1200" cap="none" spc="0" normalizeH="0" baseline="0" noProof="0" dirty="0">
              <a:ln>
                <a:solidFill>
                  <a:srgbClr val="FB8D33">
                    <a:alpha val="0"/>
                  </a:srgbClr>
                </a:solidFill>
              </a:ln>
              <a:solidFill>
                <a:schemeClr val="accent3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+mn-cs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9FF8F26-B3EA-B8FE-F20C-6A4282040267}"/>
              </a:ext>
            </a:extLst>
          </p:cNvPr>
          <p:cNvCxnSpPr>
            <a:cxnSpLocks/>
          </p:cNvCxnSpPr>
          <p:nvPr/>
        </p:nvCxnSpPr>
        <p:spPr>
          <a:xfrm>
            <a:off x="2806080" y="4951839"/>
            <a:ext cx="0" cy="1302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50F92568-33DB-D660-7C03-FC23AC0DF77F}"/>
              </a:ext>
            </a:extLst>
          </p:cNvPr>
          <p:cNvSpPr/>
          <p:nvPr/>
        </p:nvSpPr>
        <p:spPr>
          <a:xfrm>
            <a:off x="795077" y="5396491"/>
            <a:ext cx="1737058" cy="340092"/>
          </a:xfrm>
          <a:prstGeom prst="roundRect">
            <a:avLst>
              <a:gd name="adj" fmla="val 11766"/>
            </a:avLst>
          </a:prstGeom>
          <a:solidFill>
            <a:schemeClr val="accent3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지적장애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3624E29-E187-88DD-569F-FAB7E37609AF}"/>
              </a:ext>
            </a:extLst>
          </p:cNvPr>
          <p:cNvSpPr/>
          <p:nvPr/>
        </p:nvSpPr>
        <p:spPr>
          <a:xfrm>
            <a:off x="795077" y="5832678"/>
            <a:ext cx="1737058" cy="340092"/>
          </a:xfrm>
          <a:prstGeom prst="roundRect">
            <a:avLst>
              <a:gd name="adj" fmla="val 10365"/>
            </a:avLst>
          </a:prstGeom>
          <a:solidFill>
            <a:schemeClr val="accent3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자폐성장애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16548B82-E216-02B4-BE95-C2DB3D7ADCB0}"/>
              </a:ext>
            </a:extLst>
          </p:cNvPr>
          <p:cNvSpPr/>
          <p:nvPr/>
        </p:nvSpPr>
        <p:spPr>
          <a:xfrm>
            <a:off x="3065058" y="5396491"/>
            <a:ext cx="1737058" cy="340092"/>
          </a:xfrm>
          <a:prstGeom prst="roundRect">
            <a:avLst>
              <a:gd name="adj" fmla="val 11766"/>
            </a:avLst>
          </a:prstGeom>
          <a:solidFill>
            <a:schemeClr val="accent3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정신장애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6D20A6F-9813-A6B7-2DFD-9711CAFA98E5}"/>
              </a:ext>
            </a:extLst>
          </p:cNvPr>
          <p:cNvSpPr txBox="1"/>
          <p:nvPr/>
        </p:nvSpPr>
        <p:spPr>
          <a:xfrm>
            <a:off x="6457629" y="2093262"/>
            <a:ext cx="1784463" cy="69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spcBef>
                <a:spcPts val="0"/>
              </a:spcBef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1800" dirty="0"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국가마다 다른</a:t>
            </a:r>
            <a:r>
              <a:rPr lang="en-US" altLang="ko-KR" sz="1800" dirty="0"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sz="1800" dirty="0"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1800" dirty="0"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 인정 범주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631AAC9-AD21-7E3E-2D34-84C71EE2676F}"/>
              </a:ext>
            </a:extLst>
          </p:cNvPr>
          <p:cNvGrpSpPr/>
          <p:nvPr/>
        </p:nvGrpSpPr>
        <p:grpSpPr>
          <a:xfrm>
            <a:off x="5943654" y="2043337"/>
            <a:ext cx="2812412" cy="814639"/>
            <a:chOff x="5726952" y="1808756"/>
            <a:chExt cx="2092948" cy="814639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AB68F99-93D2-532F-7BC1-F808A9B2453A}"/>
                </a:ext>
              </a:extLst>
            </p:cNvPr>
            <p:cNvCxnSpPr>
              <a:cxnSpLocks/>
            </p:cNvCxnSpPr>
            <p:nvPr/>
          </p:nvCxnSpPr>
          <p:spPr>
            <a:xfrm>
              <a:off x="5726952" y="1808756"/>
              <a:ext cx="2092948" cy="0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9A122D5-D3B2-2C6D-5860-E2DB9600B67D}"/>
                </a:ext>
              </a:extLst>
            </p:cNvPr>
            <p:cNvCxnSpPr>
              <a:cxnSpLocks/>
            </p:cNvCxnSpPr>
            <p:nvPr/>
          </p:nvCxnSpPr>
          <p:spPr>
            <a:xfrm>
              <a:off x="5726952" y="2623395"/>
              <a:ext cx="2092948" cy="0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91" name="그림 90" descr="줄무늬, 닫기, 깃발이(가) 표시된 사진&#10;&#10;자동 생성된 설명">
            <a:extLst>
              <a:ext uri="{FF2B5EF4-FFF2-40B4-BE49-F238E27FC236}">
                <a16:creationId xmlns:a16="http://schemas.microsoft.com/office/drawing/2014/main" id="{93C26A6F-8506-37CD-9484-40036B7F18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 rot="1020332">
            <a:off x="6336313" y="3118181"/>
            <a:ext cx="656904" cy="65690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C0F7E25-7116-B9EF-638C-347229CA8577}"/>
              </a:ext>
            </a:extLst>
          </p:cNvPr>
          <p:cNvSpPr txBox="1"/>
          <p:nvPr/>
        </p:nvSpPr>
        <p:spPr>
          <a:xfrm>
            <a:off x="6987993" y="3184747"/>
            <a:ext cx="928459" cy="527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spcBef>
                <a:spcPts val="0"/>
              </a:spcBef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l"/>
            <a:r>
              <a:rPr lang="ko-KR" altLang="en-US" sz="1400" dirty="0"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미국</a:t>
            </a:r>
            <a:endParaRPr lang="en-US" altLang="ko-KR" sz="1400" dirty="0">
              <a:solidFill>
                <a:schemeClr val="accent3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l"/>
            <a:r>
              <a:rPr lang="ko-KR" altLang="en-US" sz="1200" b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알코올 중독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F48BC860-45A0-4169-BFBD-6D422A47B2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>
          <a:xfrm>
            <a:off x="6336162" y="4000024"/>
            <a:ext cx="657207" cy="65720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noFill/>
          </a:ln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8364313-138B-D49F-5A1A-0ECE66A0A01E}"/>
              </a:ext>
            </a:extLst>
          </p:cNvPr>
          <p:cNvSpPr txBox="1"/>
          <p:nvPr/>
        </p:nvSpPr>
        <p:spPr>
          <a:xfrm>
            <a:off x="6968757" y="3964329"/>
            <a:ext cx="1351652" cy="730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spcBef>
                <a:spcPts val="0"/>
              </a:spcBef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l"/>
            <a:r>
              <a:rPr lang="ko-KR" altLang="en-US" sz="1400" dirty="0"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스웨덴</a:t>
            </a:r>
            <a:r>
              <a:rPr lang="en-US" altLang="ko-KR" sz="1400" dirty="0"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sz="1400" dirty="0"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1200" b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의사소통이 어려운</a:t>
            </a:r>
            <a:r>
              <a:rPr lang="en-US" altLang="ko-KR" sz="1200" b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sz="1200" b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1200" b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외국 이민자 </a:t>
            </a: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F46E3704-2C8D-4D99-65E6-B312A3BE1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710" y="4941738"/>
            <a:ext cx="3541654" cy="20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1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F1E2F647-2676-0C4C-6C51-45DE7D9564FB}"/>
              </a:ext>
            </a:extLst>
          </p:cNvPr>
          <p:cNvSpPr/>
          <p:nvPr/>
        </p:nvSpPr>
        <p:spPr>
          <a:xfrm>
            <a:off x="0" y="1360498"/>
            <a:ext cx="9144000" cy="307299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6F612C1E-5E87-D44D-1549-3FA901098324}"/>
              </a:ext>
            </a:extLst>
          </p:cNvPr>
          <p:cNvSpPr/>
          <p:nvPr/>
        </p:nvSpPr>
        <p:spPr>
          <a:xfrm>
            <a:off x="405440" y="4722449"/>
            <a:ext cx="3691389" cy="3537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C0E69011-85A6-A217-9545-5DE170BE373A}"/>
              </a:ext>
            </a:extLst>
          </p:cNvPr>
          <p:cNvSpPr/>
          <p:nvPr/>
        </p:nvSpPr>
        <p:spPr>
          <a:xfrm>
            <a:off x="405441" y="1634105"/>
            <a:ext cx="3118980" cy="3537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973A6D-69D6-FF09-81F0-217555983E6B}"/>
              </a:ext>
            </a:extLst>
          </p:cNvPr>
          <p:cNvSpPr/>
          <p:nvPr/>
        </p:nvSpPr>
        <p:spPr>
          <a:xfrm>
            <a:off x="405441" y="728517"/>
            <a:ext cx="492154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우리는 함께 살아가고 있습니다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1FBFFB-68BA-7BC7-35E2-D568883BF2B7}"/>
              </a:ext>
            </a:extLst>
          </p:cNvPr>
          <p:cNvSpPr txBox="1"/>
          <p:nvPr/>
        </p:nvSpPr>
        <p:spPr>
          <a:xfrm>
            <a:off x="405441" y="345840"/>
            <a:ext cx="161133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장애유형의 이해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3CEE7-49A1-D7A5-4A36-4733D1826F31}"/>
              </a:ext>
            </a:extLst>
          </p:cNvPr>
          <p:cNvSpPr txBox="1"/>
          <p:nvPr/>
        </p:nvSpPr>
        <p:spPr>
          <a:xfrm>
            <a:off x="486410" y="1615789"/>
            <a:ext cx="3038011" cy="387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우리나라 장애인 인구 및 유형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93FE03-E652-0BEC-2888-A05E0A871222}"/>
              </a:ext>
            </a:extLst>
          </p:cNvPr>
          <p:cNvSpPr txBox="1"/>
          <p:nvPr/>
        </p:nvSpPr>
        <p:spPr>
          <a:xfrm>
            <a:off x="486410" y="4692143"/>
            <a:ext cx="3536546" cy="387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spcBef>
                <a:spcPts val="0"/>
              </a:spcBef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우리나라 장애인 출현율은 </a:t>
            </a:r>
            <a:r>
              <a:rPr lang="en-US" altLang="ko-KR" sz="1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5% </a:t>
            </a:r>
            <a:r>
              <a:rPr lang="ko-KR" altLang="en-US" sz="18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내외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7A1D05-73AD-762A-EE31-7C1D0FBA7FB9}"/>
              </a:ext>
            </a:extLst>
          </p:cNvPr>
          <p:cNvSpPr txBox="1"/>
          <p:nvPr/>
        </p:nvSpPr>
        <p:spPr>
          <a:xfrm>
            <a:off x="3464047" y="1707405"/>
            <a:ext cx="2645276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en-US" altLang="ko-KR" sz="1000">
                <a:latin typeface="공체 Light" panose="00000300000000000000" pitchFamily="2" charset="-127"/>
                <a:ea typeface="공체 Light" panose="00000300000000000000" pitchFamily="2" charset="-127"/>
              </a:rPr>
              <a:t>*</a:t>
            </a:r>
            <a:r>
              <a:rPr lang="ko-KR" altLang="en-US" sz="1000">
                <a:latin typeface="공체 Light" panose="00000300000000000000" pitchFamily="2" charset="-127"/>
                <a:ea typeface="공체 Light" panose="00000300000000000000" pitchFamily="2" charset="-127"/>
              </a:rPr>
              <a:t>보건복지부 장애인등록현황 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(2021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년 기준</a:t>
            </a:r>
            <a:r>
              <a:rPr lang="en-US" altLang="ko-KR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) </a:t>
            </a:r>
            <a:r>
              <a:rPr lang="ko-KR" altLang="en-US" sz="10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987336-8F80-B8A2-1DA8-3FA7F67DC3C2}"/>
              </a:ext>
            </a:extLst>
          </p:cNvPr>
          <p:cNvSpPr txBox="1"/>
          <p:nvPr/>
        </p:nvSpPr>
        <p:spPr>
          <a:xfrm>
            <a:off x="4052716" y="4783686"/>
            <a:ext cx="2741456" cy="268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*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「장애인실태조사」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보건복지부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 (2022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년 기준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D34AB1-4741-6974-0193-3733FA929DAB}"/>
              </a:ext>
            </a:extLst>
          </p:cNvPr>
          <p:cNvSpPr txBox="1"/>
          <p:nvPr/>
        </p:nvSpPr>
        <p:spPr>
          <a:xfrm>
            <a:off x="579122" y="5384167"/>
            <a:ext cx="1169872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0" spc="-9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OECD </a:t>
            </a:r>
            <a:r>
              <a:rPr lang="ko-KR" altLang="en-US" sz="1600" b="0" spc="-9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국가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EF9F46A-BC55-B339-17C1-9843E0EDBD63}"/>
              </a:ext>
            </a:extLst>
          </p:cNvPr>
          <p:cNvSpPr/>
          <p:nvPr/>
        </p:nvSpPr>
        <p:spPr>
          <a:xfrm>
            <a:off x="1977527" y="5386318"/>
            <a:ext cx="2920405" cy="3711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ko-KR" altLang="en-US" sz="2400" b="1" dirty="0">
              <a:ln>
                <a:solidFill>
                  <a:srgbClr val="FB8D33">
                    <a:alpha val="0"/>
                  </a:srgb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ECFD03C-E38D-8A68-1CC3-3622B96CD109}"/>
              </a:ext>
            </a:extLst>
          </p:cNvPr>
          <p:cNvSpPr txBox="1"/>
          <p:nvPr/>
        </p:nvSpPr>
        <p:spPr>
          <a:xfrm>
            <a:off x="576078" y="5932213"/>
            <a:ext cx="1175963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spc="-9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한                국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B34563A-E581-1E67-48AE-D3F81EF35627}"/>
              </a:ext>
            </a:extLst>
          </p:cNvPr>
          <p:cNvSpPr/>
          <p:nvPr/>
        </p:nvSpPr>
        <p:spPr>
          <a:xfrm>
            <a:off x="1977528" y="5934364"/>
            <a:ext cx="268734" cy="371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ko-KR" altLang="en-US" sz="2400" b="1" dirty="0">
              <a:ln>
                <a:solidFill>
                  <a:srgbClr val="FB8D33">
                    <a:alpha val="0"/>
                  </a:srgbClr>
                </a:solidFill>
              </a:ln>
              <a:solidFill>
                <a:schemeClr val="accent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81A9B1-83D8-F896-2566-AC990CCC6B81}"/>
              </a:ext>
            </a:extLst>
          </p:cNvPr>
          <p:cNvSpPr txBox="1"/>
          <p:nvPr/>
        </p:nvSpPr>
        <p:spPr>
          <a:xfrm>
            <a:off x="4982893" y="5306044"/>
            <a:ext cx="1124026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ln>
                  <a:solidFill>
                    <a:srgbClr val="FB8D33">
                      <a:alpha val="0"/>
                    </a:srgb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</a:rPr>
              <a:t>24.5</a:t>
            </a:r>
            <a:r>
              <a:rPr lang="en-US" altLang="ko-KR" sz="1600" b="0" spc="-5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%</a:t>
            </a:r>
            <a:endParaRPr lang="ko-KR" altLang="en-US" sz="1600" b="0" spc="-50" dirty="0">
              <a:ln>
                <a:solidFill>
                  <a:srgbClr val="FB8D33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DA1689-EE3E-6C08-B1F6-02566D78B9C3}"/>
              </a:ext>
            </a:extLst>
          </p:cNvPr>
          <p:cNvSpPr txBox="1"/>
          <p:nvPr/>
        </p:nvSpPr>
        <p:spPr>
          <a:xfrm>
            <a:off x="2279139" y="5861423"/>
            <a:ext cx="1002197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5</a:t>
            </a:r>
            <a:r>
              <a:rPr lang="en-US" altLang="ko-KR" sz="1600" b="0" spc="-5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% </a:t>
            </a:r>
            <a:r>
              <a:rPr lang="ko-KR" altLang="en-US" sz="1600" b="0" spc="-5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내외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F2B1450-79DD-E837-98DF-5C57154269B0}"/>
              </a:ext>
            </a:extLst>
          </p:cNvPr>
          <p:cNvGrpSpPr/>
          <p:nvPr/>
        </p:nvGrpSpPr>
        <p:grpSpPr>
          <a:xfrm>
            <a:off x="6823434" y="4799054"/>
            <a:ext cx="1713261" cy="1691958"/>
            <a:chOff x="6535566" y="4737585"/>
            <a:chExt cx="1557510" cy="153814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66D260F-4AB1-4D97-1E8D-2CC5DE546F2A}"/>
                </a:ext>
              </a:extLst>
            </p:cNvPr>
            <p:cNvGrpSpPr/>
            <p:nvPr/>
          </p:nvGrpSpPr>
          <p:grpSpPr>
            <a:xfrm>
              <a:off x="6535566" y="4737585"/>
              <a:ext cx="1557510" cy="1538144"/>
              <a:chOff x="6575721" y="4762001"/>
              <a:chExt cx="1477199" cy="1458832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50C8A62-E2B2-BA15-027E-5EB863BD65C1}"/>
                  </a:ext>
                </a:extLst>
              </p:cNvPr>
              <p:cNvGrpSpPr/>
              <p:nvPr/>
            </p:nvGrpSpPr>
            <p:grpSpPr>
              <a:xfrm>
                <a:off x="6581637" y="4762001"/>
                <a:ext cx="1458832" cy="1458832"/>
                <a:chOff x="6591286" y="483350"/>
                <a:chExt cx="1092994" cy="1092994"/>
              </a:xfrm>
            </p:grpSpPr>
            <p:sp>
              <p:nvSpPr>
                <p:cNvPr id="78" name="원호 77">
                  <a:extLst>
                    <a:ext uri="{FF2B5EF4-FFF2-40B4-BE49-F238E27FC236}">
                      <a16:creationId xmlns:a16="http://schemas.microsoft.com/office/drawing/2014/main" id="{CC833AF9-F4C0-8874-3676-D9584EE7DCDE}"/>
                    </a:ext>
                  </a:extLst>
                </p:cNvPr>
                <p:cNvSpPr/>
                <p:nvPr/>
              </p:nvSpPr>
              <p:spPr>
                <a:xfrm>
                  <a:off x="6591286" y="483350"/>
                  <a:ext cx="1092994" cy="1092994"/>
                </a:xfrm>
                <a:prstGeom prst="arc">
                  <a:avLst>
                    <a:gd name="adj1" fmla="val 13505271"/>
                    <a:gd name="adj2" fmla="val 1099168"/>
                  </a:avLst>
                </a:prstGeom>
                <a:ln w="1587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  <p:sp>
              <p:nvSpPr>
                <p:cNvPr id="79" name="원호 78">
                  <a:extLst>
                    <a:ext uri="{FF2B5EF4-FFF2-40B4-BE49-F238E27FC236}">
                      <a16:creationId xmlns:a16="http://schemas.microsoft.com/office/drawing/2014/main" id="{91E7E2FD-D015-E4CF-715F-347F20914F51}"/>
                    </a:ext>
                  </a:extLst>
                </p:cNvPr>
                <p:cNvSpPr/>
                <p:nvPr/>
              </p:nvSpPr>
              <p:spPr>
                <a:xfrm flipH="1" flipV="1">
                  <a:off x="6591286" y="483350"/>
                  <a:ext cx="1092994" cy="1092994"/>
                </a:xfrm>
                <a:prstGeom prst="arc">
                  <a:avLst>
                    <a:gd name="adj1" fmla="val 13505271"/>
                    <a:gd name="adj2" fmla="val 1099168"/>
                  </a:avLst>
                </a:prstGeom>
                <a:ln w="1587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D308B5F7-9EDB-E123-80D3-4B83B972BF9A}"/>
                  </a:ext>
                </a:extLst>
              </p:cNvPr>
              <p:cNvGrpSpPr/>
              <p:nvPr/>
            </p:nvGrpSpPr>
            <p:grpSpPr>
              <a:xfrm flipV="1">
                <a:off x="6575721" y="5040765"/>
                <a:ext cx="200130" cy="133598"/>
                <a:chOff x="-5719178" y="3693888"/>
                <a:chExt cx="2046437" cy="1366113"/>
              </a:xfrm>
            </p:grpSpPr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8AD308A0-4417-8394-A7A6-9BAFFD0CA380}"/>
                    </a:ext>
                  </a:extLst>
                </p:cNvPr>
                <p:cNvSpPr/>
                <p:nvPr/>
              </p:nvSpPr>
              <p:spPr>
                <a:xfrm>
                  <a:off x="-5719178" y="3693888"/>
                  <a:ext cx="910752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6003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b="1" dirty="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8536C449-9162-C03B-65C1-EE81BFDFBCB3}"/>
                    </a:ext>
                  </a:extLst>
                </p:cNvPr>
                <p:cNvSpPr/>
                <p:nvPr/>
              </p:nvSpPr>
              <p:spPr>
                <a:xfrm>
                  <a:off x="-4583493" y="3693888"/>
                  <a:ext cx="910752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5974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b="1" dirty="0"/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2F9C246E-DEBD-E51F-301D-61088258118D}"/>
                  </a:ext>
                </a:extLst>
              </p:cNvPr>
              <p:cNvGrpSpPr/>
              <p:nvPr/>
            </p:nvGrpSpPr>
            <p:grpSpPr>
              <a:xfrm rot="10800000" flipV="1">
                <a:off x="7852790" y="5800728"/>
                <a:ext cx="200130" cy="133598"/>
                <a:chOff x="-5719178" y="3693888"/>
                <a:chExt cx="2046437" cy="1366113"/>
              </a:xfrm>
            </p:grpSpPr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AC684018-579B-4111-5080-378D251DAD7E}"/>
                    </a:ext>
                  </a:extLst>
                </p:cNvPr>
                <p:cNvSpPr/>
                <p:nvPr/>
              </p:nvSpPr>
              <p:spPr>
                <a:xfrm>
                  <a:off x="-5719178" y="3693888"/>
                  <a:ext cx="910752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6003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b="1" dirty="0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BF123C18-B930-A34E-910D-4310D7A8A0FD}"/>
                    </a:ext>
                  </a:extLst>
                </p:cNvPr>
                <p:cNvSpPr/>
                <p:nvPr/>
              </p:nvSpPr>
              <p:spPr>
                <a:xfrm>
                  <a:off x="-4583493" y="3693888"/>
                  <a:ext cx="910752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5974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b="1" dirty="0"/>
                </a:p>
              </p:txBody>
            </p:sp>
          </p:grp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E599F7-2FF8-F432-8D22-48F8CEF475C2}"/>
                </a:ext>
              </a:extLst>
            </p:cNvPr>
            <p:cNvSpPr txBox="1"/>
            <p:nvPr/>
          </p:nvSpPr>
          <p:spPr>
            <a:xfrm>
              <a:off x="6691388" y="5089709"/>
              <a:ext cx="12389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44450">
                <a:bevelT w="0" h="63500"/>
                <a:contourClr>
                  <a:schemeClr val="accent2"/>
                </a:contourClr>
              </a:sp3d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20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상대적으로</a:t>
              </a:r>
              <a:endParaRPr lang="en-US" altLang="ko-KR" sz="20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  <a:p>
              <a:r>
                <a:rPr lang="ko-KR" altLang="en-US" sz="20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협소한</a:t>
              </a:r>
              <a:endParaRPr lang="en-US" altLang="ko-KR" sz="20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  <a:p>
              <a:r>
                <a:rPr lang="ko-KR" altLang="en-US" sz="20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장애 범주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AAEC038-DED6-EC6D-1A7F-81B8207A9C4E}"/>
              </a:ext>
            </a:extLst>
          </p:cNvPr>
          <p:cNvGrpSpPr/>
          <p:nvPr/>
        </p:nvGrpSpPr>
        <p:grpSpPr>
          <a:xfrm>
            <a:off x="4987408" y="2140649"/>
            <a:ext cx="3685774" cy="2006987"/>
            <a:chOff x="4433978" y="1980908"/>
            <a:chExt cx="3685774" cy="2006987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965D48B-20B6-0BDC-8F2A-E6C18E3B7027}"/>
                </a:ext>
              </a:extLst>
            </p:cNvPr>
            <p:cNvSpPr/>
            <p:nvPr/>
          </p:nvSpPr>
          <p:spPr>
            <a:xfrm>
              <a:off x="4743450" y="2423179"/>
              <a:ext cx="521680" cy="1217117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6EAB650-9CAF-ACFB-648F-C4BC75C8E820}"/>
                </a:ext>
              </a:extLst>
            </p:cNvPr>
            <p:cNvSpPr/>
            <p:nvPr/>
          </p:nvSpPr>
          <p:spPr>
            <a:xfrm>
              <a:off x="5592928" y="3112823"/>
              <a:ext cx="521680" cy="527473"/>
            </a:xfrm>
            <a:prstGeom prst="rect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FEC00BF-6578-8131-8E12-2C72FBF38EAC}"/>
                </a:ext>
              </a:extLst>
            </p:cNvPr>
            <p:cNvSpPr/>
            <p:nvPr/>
          </p:nvSpPr>
          <p:spPr>
            <a:xfrm>
              <a:off x="6442406" y="3332519"/>
              <a:ext cx="521680" cy="3077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C06D4CB-DF8F-1905-1C8C-4FEC7A2D6BCF}"/>
                </a:ext>
              </a:extLst>
            </p:cNvPr>
            <p:cNvSpPr/>
            <p:nvPr/>
          </p:nvSpPr>
          <p:spPr>
            <a:xfrm>
              <a:off x="7291883" y="3350421"/>
              <a:ext cx="521680" cy="289876"/>
            </a:xfrm>
            <a:prstGeom prst="rect">
              <a:avLst/>
            </a:prstGeom>
            <a:solidFill>
              <a:schemeClr val="accent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5C91976B-CEE2-2F54-E173-F6B5B79FA95D}"/>
                </a:ext>
              </a:extLst>
            </p:cNvPr>
            <p:cNvCxnSpPr/>
            <p:nvPr/>
          </p:nvCxnSpPr>
          <p:spPr>
            <a:xfrm>
              <a:off x="4433978" y="3635884"/>
              <a:ext cx="3685774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38074D5-8B47-B7ED-F984-5CC2ACEF38AB}"/>
                </a:ext>
              </a:extLst>
            </p:cNvPr>
            <p:cNvSpPr txBox="1"/>
            <p:nvPr/>
          </p:nvSpPr>
          <p:spPr>
            <a:xfrm>
              <a:off x="4621778" y="3683196"/>
              <a:ext cx="748923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지체장애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484F64D-8C29-8E4B-5CF6-E03667D1085B}"/>
                </a:ext>
              </a:extLst>
            </p:cNvPr>
            <p:cNvSpPr txBox="1"/>
            <p:nvPr/>
          </p:nvSpPr>
          <p:spPr>
            <a:xfrm>
              <a:off x="5475226" y="3683196"/>
              <a:ext cx="748923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청각장애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80412C3-E281-1248-71DF-AEE7906577EC}"/>
                </a:ext>
              </a:extLst>
            </p:cNvPr>
            <p:cNvSpPr txBox="1"/>
            <p:nvPr/>
          </p:nvSpPr>
          <p:spPr>
            <a:xfrm>
              <a:off x="6331951" y="3683196"/>
              <a:ext cx="748923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시각장애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5E4E419-6625-2006-3604-B928393CD049}"/>
                </a:ext>
              </a:extLst>
            </p:cNvPr>
            <p:cNvSpPr txBox="1"/>
            <p:nvPr/>
          </p:nvSpPr>
          <p:spPr>
            <a:xfrm>
              <a:off x="7108750" y="3683196"/>
              <a:ext cx="88998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1200" dirty="0" err="1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뇌병변장애</a:t>
              </a:r>
              <a:endParaRPr lang="ko-KR" altLang="en-US" sz="1200" dirty="0">
                <a:solidFill>
                  <a:schemeClr val="tx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F20817A-ABF1-BED0-1521-4A0E3A374760}"/>
                </a:ext>
              </a:extLst>
            </p:cNvPr>
            <p:cNvSpPr txBox="1"/>
            <p:nvPr/>
          </p:nvSpPr>
          <p:spPr>
            <a:xfrm>
              <a:off x="4583342" y="1980908"/>
              <a:ext cx="8418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45.1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D69C01-C89C-01D5-E44B-C2E720208323}"/>
                </a:ext>
              </a:extLst>
            </p:cNvPr>
            <p:cNvSpPr txBox="1"/>
            <p:nvPr/>
          </p:nvSpPr>
          <p:spPr>
            <a:xfrm>
              <a:off x="5437372" y="2690194"/>
              <a:ext cx="837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15.6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078688D-18CC-7C6C-34AC-4E6BA02D68EF}"/>
                </a:ext>
              </a:extLst>
            </p:cNvPr>
            <p:cNvSpPr txBox="1"/>
            <p:nvPr/>
          </p:nvSpPr>
          <p:spPr>
            <a:xfrm>
              <a:off x="6331951" y="2954728"/>
              <a:ext cx="755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9.5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556E1EE-6BAD-4A75-3AEA-BA92C223B9E0}"/>
                </a:ext>
              </a:extLst>
            </p:cNvPr>
            <p:cNvSpPr txBox="1"/>
            <p:nvPr/>
          </p:nvSpPr>
          <p:spPr>
            <a:xfrm>
              <a:off x="7203451" y="2954728"/>
              <a:ext cx="755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9.4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9DBF998-55FC-46C8-AD2F-CF0955D6F790}"/>
              </a:ext>
            </a:extLst>
          </p:cNvPr>
          <p:cNvGrpSpPr/>
          <p:nvPr/>
        </p:nvGrpSpPr>
        <p:grpSpPr>
          <a:xfrm>
            <a:off x="877431" y="2348137"/>
            <a:ext cx="3186252" cy="1769220"/>
            <a:chOff x="544190" y="2170638"/>
            <a:chExt cx="3186252" cy="17692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5247EF1-D554-6E21-7020-E4525009DC82}"/>
                </a:ext>
              </a:extLst>
            </p:cNvPr>
            <p:cNvSpPr/>
            <p:nvPr/>
          </p:nvSpPr>
          <p:spPr>
            <a:xfrm>
              <a:off x="2057314" y="2266732"/>
              <a:ext cx="1577031" cy="15770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9060CA6-5F11-2FB5-801C-9B4C3C1FDD41}"/>
                </a:ext>
              </a:extLst>
            </p:cNvPr>
            <p:cNvSpPr txBox="1"/>
            <p:nvPr/>
          </p:nvSpPr>
          <p:spPr>
            <a:xfrm>
              <a:off x="544190" y="2697065"/>
              <a:ext cx="1454244" cy="760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0" i="0" u="none" strike="noStrike" cap="none" spc="-5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pPr algn="r">
                <a:lnSpc>
                  <a:spcPct val="110000"/>
                </a:lnSpc>
              </a:pPr>
              <a:r>
                <a:rPr lang="en-US" altLang="ko-KR" sz="16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2,645,000</a:t>
              </a:r>
              <a:r>
                <a:rPr lang="ko-KR" altLang="en-US" sz="16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명</a:t>
              </a:r>
              <a:endParaRPr lang="en-US" altLang="ko-KR" sz="16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  <a:p>
              <a:pPr algn="r">
                <a:lnSpc>
                  <a:spcPct val="110000"/>
                </a:lnSpc>
              </a:pPr>
              <a:r>
                <a:rPr lang="en-US" altLang="ko-KR" sz="2400" b="1" kern="0" spc="0" dirty="0">
                  <a:solidFill>
                    <a:schemeClr val="accent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5.1</a:t>
              </a:r>
              <a:r>
                <a:rPr lang="en-US" altLang="ko-KR" sz="16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 </a:t>
              </a:r>
              <a:endParaRPr lang="ko-KR" altLang="en-US" sz="16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D4A04ED-9538-FDAB-16F3-D5A078ED14E0}"/>
                </a:ext>
              </a:extLst>
            </p:cNvPr>
            <p:cNvSpPr/>
            <p:nvPr/>
          </p:nvSpPr>
          <p:spPr>
            <a:xfrm flipH="1">
              <a:off x="2010139" y="2377426"/>
              <a:ext cx="315825" cy="37739"/>
            </a:xfrm>
            <a:custGeom>
              <a:avLst/>
              <a:gdLst>
                <a:gd name="connsiteX0" fmla="*/ 0 w 464820"/>
                <a:gd name="connsiteY0" fmla="*/ 0 h 0"/>
                <a:gd name="connsiteX1" fmla="*/ 464820 w 46482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820">
                  <a:moveTo>
                    <a:pt x="0" y="0"/>
                  </a:moveTo>
                  <a:lnTo>
                    <a:pt x="464820" y="0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sysDot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solidFill>
                    <a:srgbClr val="FEAF83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부분 원형 44">
              <a:extLst>
                <a:ext uri="{FF2B5EF4-FFF2-40B4-BE49-F238E27FC236}">
                  <a16:creationId xmlns:a16="http://schemas.microsoft.com/office/drawing/2014/main" id="{9348937D-A586-4041-D15F-268447941E7E}"/>
                </a:ext>
              </a:extLst>
            </p:cNvPr>
            <p:cNvSpPr/>
            <p:nvPr/>
          </p:nvSpPr>
          <p:spPr>
            <a:xfrm rot="17579983">
              <a:off x="1961221" y="2170637"/>
              <a:ext cx="1769220" cy="1769222"/>
            </a:xfrm>
            <a:prstGeom prst="pie">
              <a:avLst>
                <a:gd name="adj1" fmla="val 17355557"/>
                <a:gd name="adj2" fmla="val 18407618"/>
              </a:avLst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18C4D41-830A-AB06-0DF8-41F8CAD31DA8}"/>
                </a:ext>
              </a:extLst>
            </p:cNvPr>
            <p:cNvSpPr/>
            <p:nvPr/>
          </p:nvSpPr>
          <p:spPr>
            <a:xfrm>
              <a:off x="2437061" y="2640622"/>
              <a:ext cx="817536" cy="81753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7892CAC-FF4D-A97D-1FB6-5BF003FCF661}"/>
                </a:ext>
              </a:extLst>
            </p:cNvPr>
            <p:cNvSpPr txBox="1"/>
            <p:nvPr/>
          </p:nvSpPr>
          <p:spPr>
            <a:xfrm>
              <a:off x="928910" y="2198854"/>
              <a:ext cx="1069524" cy="5262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pPr algn="r"/>
              <a:r>
                <a: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전체 인구대비</a:t>
              </a:r>
              <a:r>
                <a:rPr lang="en-US" altLang="ko-KR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/>
              </a:r>
              <a:br>
                <a:rPr lang="en-US" altLang="ko-KR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장애인 인구</a:t>
              </a: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7BEDC758-7FFB-BFD5-C686-CBD2671F8B63}"/>
                </a:ext>
              </a:extLst>
            </p:cNvPr>
            <p:cNvSpPr/>
            <p:nvPr/>
          </p:nvSpPr>
          <p:spPr>
            <a:xfrm>
              <a:off x="2809565" y="2811575"/>
              <a:ext cx="58618" cy="586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B9C844F-4445-4359-1FBD-F9F3FA14D742}"/>
                </a:ext>
              </a:extLst>
            </p:cNvPr>
            <p:cNvSpPr/>
            <p:nvPr/>
          </p:nvSpPr>
          <p:spPr>
            <a:xfrm>
              <a:off x="2724563" y="3045861"/>
              <a:ext cx="139602" cy="1396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A34E293B-0078-9D77-AEBC-23C1BEADE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730" y="2805510"/>
              <a:ext cx="444405" cy="458513"/>
            </a:xfrm>
            <a:prstGeom prst="rect">
              <a:avLst/>
            </a:prstGeom>
          </p:spPr>
        </p:pic>
      </p:grp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E2A5EC1-7754-B895-22B1-779DB629553F}"/>
              </a:ext>
            </a:extLst>
          </p:cNvPr>
          <p:cNvCxnSpPr>
            <a:cxnSpLocks/>
          </p:cNvCxnSpPr>
          <p:nvPr/>
        </p:nvCxnSpPr>
        <p:spPr>
          <a:xfrm>
            <a:off x="1977527" y="5210147"/>
            <a:ext cx="0" cy="1281112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F1A3507-38D1-8E3E-5931-3E7649408E43}"/>
              </a:ext>
            </a:extLst>
          </p:cNvPr>
          <p:cNvCxnSpPr/>
          <p:nvPr/>
        </p:nvCxnSpPr>
        <p:spPr>
          <a:xfrm>
            <a:off x="4562475" y="2140649"/>
            <a:ext cx="0" cy="2006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97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16E98A04-E12B-2DF7-7378-F2872CA35C46}"/>
              </a:ext>
            </a:extLst>
          </p:cNvPr>
          <p:cNvSpPr/>
          <p:nvPr/>
        </p:nvSpPr>
        <p:spPr>
          <a:xfrm>
            <a:off x="0" y="2454039"/>
            <a:ext cx="9144000" cy="325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A17FF1-B16B-AD57-1155-FED98A271759}"/>
              </a:ext>
            </a:extLst>
          </p:cNvPr>
          <p:cNvSpPr/>
          <p:nvPr/>
        </p:nvSpPr>
        <p:spPr>
          <a:xfrm>
            <a:off x="405441" y="728517"/>
            <a:ext cx="57038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대중매체에서 만나는 장애인의 모습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5D1C0-E1D7-7654-37F6-6A37363D6987}"/>
              </a:ext>
            </a:extLst>
          </p:cNvPr>
          <p:cNvSpPr txBox="1"/>
          <p:nvPr/>
        </p:nvSpPr>
        <p:spPr>
          <a:xfrm>
            <a:off x="405441" y="345840"/>
            <a:ext cx="241925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장애인에 대한 시각과 태도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374D59-E7BB-A526-3372-AD1F0F479758}"/>
              </a:ext>
            </a:extLst>
          </p:cNvPr>
          <p:cNvSpPr/>
          <p:nvPr/>
        </p:nvSpPr>
        <p:spPr>
          <a:xfrm>
            <a:off x="576967" y="1886376"/>
            <a:ext cx="3867042" cy="4385980"/>
          </a:xfrm>
          <a:prstGeom prst="roundRect">
            <a:avLst>
              <a:gd name="adj" fmla="val 5698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39BF12-5CE4-7BE6-D143-AB07365EAC10}"/>
              </a:ext>
            </a:extLst>
          </p:cNvPr>
          <p:cNvSpPr/>
          <p:nvPr/>
        </p:nvSpPr>
        <p:spPr>
          <a:xfrm>
            <a:off x="4710853" y="1886376"/>
            <a:ext cx="3856180" cy="4385980"/>
          </a:xfrm>
          <a:prstGeom prst="roundRect">
            <a:avLst>
              <a:gd name="adj" fmla="val 4609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BD81D3-654B-57AE-2959-F9EF719E1DBA}"/>
              </a:ext>
            </a:extLst>
          </p:cNvPr>
          <p:cNvGrpSpPr/>
          <p:nvPr/>
        </p:nvGrpSpPr>
        <p:grpSpPr>
          <a:xfrm>
            <a:off x="782871" y="2109011"/>
            <a:ext cx="289656" cy="271511"/>
            <a:chOff x="-18688472" y="7436003"/>
            <a:chExt cx="5461417" cy="5119312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18BE46A7-1C42-33FD-ACA1-75C8761C639D}"/>
                </a:ext>
              </a:extLst>
            </p:cNvPr>
            <p:cNvSpPr/>
            <p:nvPr/>
          </p:nvSpPr>
          <p:spPr>
            <a:xfrm>
              <a:off x="-17824560" y="7436003"/>
              <a:ext cx="4597505" cy="3831320"/>
            </a:xfrm>
            <a:custGeom>
              <a:avLst/>
              <a:gdLst>
                <a:gd name="connsiteX0" fmla="*/ 3831182 w 4597505"/>
                <a:gd name="connsiteY0" fmla="*/ 0 h 3831320"/>
                <a:gd name="connsiteX1" fmla="*/ 4597505 w 4597505"/>
                <a:gd name="connsiteY1" fmla="*/ 766284 h 3831320"/>
                <a:gd name="connsiteX2" fmla="*/ 1532566 w 4597505"/>
                <a:gd name="connsiteY2" fmla="*/ 3831320 h 3831320"/>
                <a:gd name="connsiteX3" fmla="*/ 0 w 4597505"/>
                <a:gd name="connsiteY3" fmla="*/ 2298753 h 3831320"/>
                <a:gd name="connsiteX4" fmla="*/ 766284 w 4597505"/>
                <a:gd name="connsiteY4" fmla="*/ 1532547 h 3831320"/>
                <a:gd name="connsiteX5" fmla="*/ 1532605 w 4597505"/>
                <a:gd name="connsiteY5" fmla="*/ 2298753 h 3831320"/>
                <a:gd name="connsiteX6" fmla="*/ 3831211 w 4597505"/>
                <a:gd name="connsiteY6" fmla="*/ 49 h 3831320"/>
                <a:gd name="connsiteX7" fmla="*/ 3831182 w 4597505"/>
                <a:gd name="connsiteY7" fmla="*/ 0 h 38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7505" h="3831320">
                  <a:moveTo>
                    <a:pt x="3831182" y="0"/>
                  </a:moveTo>
                  <a:lnTo>
                    <a:pt x="4597505" y="766284"/>
                  </a:lnTo>
                  <a:lnTo>
                    <a:pt x="1532566" y="3831320"/>
                  </a:lnTo>
                  <a:lnTo>
                    <a:pt x="0" y="2298753"/>
                  </a:lnTo>
                  <a:lnTo>
                    <a:pt x="766284" y="1532547"/>
                  </a:lnTo>
                  <a:lnTo>
                    <a:pt x="1532605" y="2298753"/>
                  </a:lnTo>
                  <a:lnTo>
                    <a:pt x="3831211" y="49"/>
                  </a:lnTo>
                  <a:lnTo>
                    <a:pt x="3831182" y="0"/>
                  </a:lnTo>
                  <a:close/>
                </a:path>
              </a:pathLst>
            </a:cu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8EE4DA7B-DE20-4619-7789-C4F78D6200B7}"/>
                </a:ext>
              </a:extLst>
            </p:cNvPr>
            <p:cNvSpPr/>
            <p:nvPr/>
          </p:nvSpPr>
          <p:spPr>
            <a:xfrm>
              <a:off x="-18688472" y="7580384"/>
              <a:ext cx="4974988" cy="4974931"/>
            </a:xfrm>
            <a:custGeom>
              <a:avLst/>
              <a:gdLst>
                <a:gd name="connsiteX0" fmla="*/ 552812 w 4974988"/>
                <a:gd name="connsiteY0" fmla="*/ 0 h 4974931"/>
                <a:gd name="connsiteX1" fmla="*/ 3316587 w 4974988"/>
                <a:gd name="connsiteY1" fmla="*/ 0 h 4974931"/>
                <a:gd name="connsiteX2" fmla="*/ 3316587 w 4974988"/>
                <a:gd name="connsiteY2" fmla="*/ 552736 h 4974931"/>
                <a:gd name="connsiteX3" fmla="*/ 552812 w 4974988"/>
                <a:gd name="connsiteY3" fmla="*/ 552736 h 4974931"/>
                <a:gd name="connsiteX4" fmla="*/ 552812 w 4974988"/>
                <a:gd name="connsiteY4" fmla="*/ 4422117 h 4974931"/>
                <a:gd name="connsiteX5" fmla="*/ 4422292 w 4974988"/>
                <a:gd name="connsiteY5" fmla="*/ 4422117 h 4974931"/>
                <a:gd name="connsiteX6" fmla="*/ 4422292 w 4974988"/>
                <a:gd name="connsiteY6" fmla="*/ 2211000 h 4974931"/>
                <a:gd name="connsiteX7" fmla="*/ 4974988 w 4974988"/>
                <a:gd name="connsiteY7" fmla="*/ 2211000 h 4974931"/>
                <a:gd name="connsiteX8" fmla="*/ 4974988 w 4974988"/>
                <a:gd name="connsiteY8" fmla="*/ 4422117 h 4974931"/>
                <a:gd name="connsiteX9" fmla="*/ 4422292 w 4974988"/>
                <a:gd name="connsiteY9" fmla="*/ 4974931 h 4974931"/>
                <a:gd name="connsiteX10" fmla="*/ 552812 w 4974988"/>
                <a:gd name="connsiteY10" fmla="*/ 4974931 h 4974931"/>
                <a:gd name="connsiteX11" fmla="*/ 0 w 4974988"/>
                <a:gd name="connsiteY11" fmla="*/ 4422117 h 4974931"/>
                <a:gd name="connsiteX12" fmla="*/ 0 w 4974988"/>
                <a:gd name="connsiteY12" fmla="*/ 552736 h 4974931"/>
                <a:gd name="connsiteX13" fmla="*/ 552812 w 4974988"/>
                <a:gd name="connsiteY13" fmla="*/ 0 h 497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4988" h="4974931">
                  <a:moveTo>
                    <a:pt x="552812" y="0"/>
                  </a:moveTo>
                  <a:lnTo>
                    <a:pt x="3316587" y="0"/>
                  </a:lnTo>
                  <a:lnTo>
                    <a:pt x="3316587" y="552736"/>
                  </a:lnTo>
                  <a:lnTo>
                    <a:pt x="552812" y="552736"/>
                  </a:lnTo>
                  <a:lnTo>
                    <a:pt x="552812" y="4422117"/>
                  </a:lnTo>
                  <a:lnTo>
                    <a:pt x="4422292" y="4422117"/>
                  </a:lnTo>
                  <a:lnTo>
                    <a:pt x="4422292" y="2211000"/>
                  </a:lnTo>
                  <a:lnTo>
                    <a:pt x="4974988" y="2211000"/>
                  </a:lnTo>
                  <a:lnTo>
                    <a:pt x="4974988" y="4422117"/>
                  </a:lnTo>
                  <a:cubicBezTo>
                    <a:pt x="4974988" y="4726103"/>
                    <a:pt x="4726268" y="4974931"/>
                    <a:pt x="4422292" y="4974931"/>
                  </a:cubicBezTo>
                  <a:lnTo>
                    <a:pt x="552812" y="4974931"/>
                  </a:lnTo>
                  <a:cubicBezTo>
                    <a:pt x="248828" y="4974931"/>
                    <a:pt x="0" y="4726094"/>
                    <a:pt x="0" y="4422117"/>
                  </a:cubicBezTo>
                  <a:lnTo>
                    <a:pt x="0" y="552736"/>
                  </a:lnTo>
                  <a:cubicBezTo>
                    <a:pt x="0" y="248760"/>
                    <a:pt x="248836" y="0"/>
                    <a:pt x="55281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0A178E8-076B-C4E6-9F74-48469B2AB3AC}"/>
              </a:ext>
            </a:extLst>
          </p:cNvPr>
          <p:cNvSpPr txBox="1"/>
          <p:nvPr/>
        </p:nvSpPr>
        <p:spPr>
          <a:xfrm>
            <a:off x="1080829" y="2059409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시혜와 동정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CB2D3B6-3FBF-062F-A8D5-6EEB8FF22A9E}"/>
              </a:ext>
            </a:extLst>
          </p:cNvPr>
          <p:cNvCxnSpPr>
            <a:cxnSpLocks/>
          </p:cNvCxnSpPr>
          <p:nvPr/>
        </p:nvCxnSpPr>
        <p:spPr>
          <a:xfrm>
            <a:off x="786094" y="3391700"/>
            <a:ext cx="34487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B9D31E2-48FB-9753-A207-AE31C2AD9EFF}"/>
              </a:ext>
            </a:extLst>
          </p:cNvPr>
          <p:cNvGrpSpPr/>
          <p:nvPr/>
        </p:nvGrpSpPr>
        <p:grpSpPr>
          <a:xfrm>
            <a:off x="782871" y="3615709"/>
            <a:ext cx="289656" cy="271511"/>
            <a:chOff x="-18688472" y="7436003"/>
            <a:chExt cx="5461417" cy="5119312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9C3EEA2A-11AC-2A8F-99A6-125D19B8FAFD}"/>
                </a:ext>
              </a:extLst>
            </p:cNvPr>
            <p:cNvSpPr/>
            <p:nvPr/>
          </p:nvSpPr>
          <p:spPr>
            <a:xfrm>
              <a:off x="-17824560" y="7436003"/>
              <a:ext cx="4597505" cy="3831320"/>
            </a:xfrm>
            <a:custGeom>
              <a:avLst/>
              <a:gdLst>
                <a:gd name="connsiteX0" fmla="*/ 3831182 w 4597505"/>
                <a:gd name="connsiteY0" fmla="*/ 0 h 3831320"/>
                <a:gd name="connsiteX1" fmla="*/ 4597505 w 4597505"/>
                <a:gd name="connsiteY1" fmla="*/ 766284 h 3831320"/>
                <a:gd name="connsiteX2" fmla="*/ 1532566 w 4597505"/>
                <a:gd name="connsiteY2" fmla="*/ 3831320 h 3831320"/>
                <a:gd name="connsiteX3" fmla="*/ 0 w 4597505"/>
                <a:gd name="connsiteY3" fmla="*/ 2298753 h 3831320"/>
                <a:gd name="connsiteX4" fmla="*/ 766284 w 4597505"/>
                <a:gd name="connsiteY4" fmla="*/ 1532547 h 3831320"/>
                <a:gd name="connsiteX5" fmla="*/ 1532605 w 4597505"/>
                <a:gd name="connsiteY5" fmla="*/ 2298753 h 3831320"/>
                <a:gd name="connsiteX6" fmla="*/ 3831211 w 4597505"/>
                <a:gd name="connsiteY6" fmla="*/ 49 h 3831320"/>
                <a:gd name="connsiteX7" fmla="*/ 3831182 w 4597505"/>
                <a:gd name="connsiteY7" fmla="*/ 0 h 38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7505" h="3831320">
                  <a:moveTo>
                    <a:pt x="3831182" y="0"/>
                  </a:moveTo>
                  <a:lnTo>
                    <a:pt x="4597505" y="766284"/>
                  </a:lnTo>
                  <a:lnTo>
                    <a:pt x="1532566" y="3831320"/>
                  </a:lnTo>
                  <a:lnTo>
                    <a:pt x="0" y="2298753"/>
                  </a:lnTo>
                  <a:lnTo>
                    <a:pt x="766284" y="1532547"/>
                  </a:lnTo>
                  <a:lnTo>
                    <a:pt x="1532605" y="2298753"/>
                  </a:lnTo>
                  <a:lnTo>
                    <a:pt x="3831211" y="49"/>
                  </a:lnTo>
                  <a:lnTo>
                    <a:pt x="3831182" y="0"/>
                  </a:lnTo>
                  <a:close/>
                </a:path>
              </a:pathLst>
            </a:cu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82EFE29C-FC6A-A56E-C0FE-942942F73DF4}"/>
                </a:ext>
              </a:extLst>
            </p:cNvPr>
            <p:cNvSpPr/>
            <p:nvPr/>
          </p:nvSpPr>
          <p:spPr>
            <a:xfrm>
              <a:off x="-18688472" y="7580384"/>
              <a:ext cx="4974988" cy="4974931"/>
            </a:xfrm>
            <a:custGeom>
              <a:avLst/>
              <a:gdLst>
                <a:gd name="connsiteX0" fmla="*/ 552812 w 4974988"/>
                <a:gd name="connsiteY0" fmla="*/ 0 h 4974931"/>
                <a:gd name="connsiteX1" fmla="*/ 3316587 w 4974988"/>
                <a:gd name="connsiteY1" fmla="*/ 0 h 4974931"/>
                <a:gd name="connsiteX2" fmla="*/ 3316587 w 4974988"/>
                <a:gd name="connsiteY2" fmla="*/ 552736 h 4974931"/>
                <a:gd name="connsiteX3" fmla="*/ 552812 w 4974988"/>
                <a:gd name="connsiteY3" fmla="*/ 552736 h 4974931"/>
                <a:gd name="connsiteX4" fmla="*/ 552812 w 4974988"/>
                <a:gd name="connsiteY4" fmla="*/ 4422117 h 4974931"/>
                <a:gd name="connsiteX5" fmla="*/ 4422292 w 4974988"/>
                <a:gd name="connsiteY5" fmla="*/ 4422117 h 4974931"/>
                <a:gd name="connsiteX6" fmla="*/ 4422292 w 4974988"/>
                <a:gd name="connsiteY6" fmla="*/ 2211000 h 4974931"/>
                <a:gd name="connsiteX7" fmla="*/ 4974988 w 4974988"/>
                <a:gd name="connsiteY7" fmla="*/ 2211000 h 4974931"/>
                <a:gd name="connsiteX8" fmla="*/ 4974988 w 4974988"/>
                <a:gd name="connsiteY8" fmla="*/ 4422117 h 4974931"/>
                <a:gd name="connsiteX9" fmla="*/ 4422292 w 4974988"/>
                <a:gd name="connsiteY9" fmla="*/ 4974931 h 4974931"/>
                <a:gd name="connsiteX10" fmla="*/ 552812 w 4974988"/>
                <a:gd name="connsiteY10" fmla="*/ 4974931 h 4974931"/>
                <a:gd name="connsiteX11" fmla="*/ 0 w 4974988"/>
                <a:gd name="connsiteY11" fmla="*/ 4422117 h 4974931"/>
                <a:gd name="connsiteX12" fmla="*/ 0 w 4974988"/>
                <a:gd name="connsiteY12" fmla="*/ 552736 h 4974931"/>
                <a:gd name="connsiteX13" fmla="*/ 552812 w 4974988"/>
                <a:gd name="connsiteY13" fmla="*/ 0 h 497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4988" h="4974931">
                  <a:moveTo>
                    <a:pt x="552812" y="0"/>
                  </a:moveTo>
                  <a:lnTo>
                    <a:pt x="3316587" y="0"/>
                  </a:lnTo>
                  <a:lnTo>
                    <a:pt x="3316587" y="552736"/>
                  </a:lnTo>
                  <a:lnTo>
                    <a:pt x="552812" y="552736"/>
                  </a:lnTo>
                  <a:lnTo>
                    <a:pt x="552812" y="4422117"/>
                  </a:lnTo>
                  <a:lnTo>
                    <a:pt x="4422292" y="4422117"/>
                  </a:lnTo>
                  <a:lnTo>
                    <a:pt x="4422292" y="2211000"/>
                  </a:lnTo>
                  <a:lnTo>
                    <a:pt x="4974988" y="2211000"/>
                  </a:lnTo>
                  <a:lnTo>
                    <a:pt x="4974988" y="4422117"/>
                  </a:lnTo>
                  <a:cubicBezTo>
                    <a:pt x="4974988" y="4726103"/>
                    <a:pt x="4726268" y="4974931"/>
                    <a:pt x="4422292" y="4974931"/>
                  </a:cubicBezTo>
                  <a:lnTo>
                    <a:pt x="552812" y="4974931"/>
                  </a:lnTo>
                  <a:cubicBezTo>
                    <a:pt x="248828" y="4974931"/>
                    <a:pt x="0" y="4726094"/>
                    <a:pt x="0" y="4422117"/>
                  </a:cubicBezTo>
                  <a:lnTo>
                    <a:pt x="0" y="552736"/>
                  </a:lnTo>
                  <a:cubicBezTo>
                    <a:pt x="0" y="248760"/>
                    <a:pt x="248836" y="0"/>
                    <a:pt x="55281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B0E0350-A8E8-3CA9-80B6-CBB296C82548}"/>
              </a:ext>
            </a:extLst>
          </p:cNvPr>
          <p:cNvSpPr txBox="1"/>
          <p:nvPr/>
        </p:nvSpPr>
        <p:spPr>
          <a:xfrm>
            <a:off x="1080829" y="3566106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봉사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4FC8C32-1CD9-B373-2945-CE5C4F6E72CB}"/>
              </a:ext>
            </a:extLst>
          </p:cNvPr>
          <p:cNvSpPr/>
          <p:nvPr/>
        </p:nvSpPr>
        <p:spPr>
          <a:xfrm>
            <a:off x="2622224" y="2828226"/>
            <a:ext cx="1048707" cy="125878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8FCAD09-97D5-6098-E0CD-EA69B6108C47}"/>
              </a:ext>
            </a:extLst>
          </p:cNvPr>
          <p:cNvSpPr/>
          <p:nvPr/>
        </p:nvSpPr>
        <p:spPr>
          <a:xfrm>
            <a:off x="1101161" y="3063966"/>
            <a:ext cx="889325" cy="125878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7AA6587-EF8D-5ED9-E47D-65273667F41F}"/>
              </a:ext>
            </a:extLst>
          </p:cNvPr>
          <p:cNvSpPr/>
          <p:nvPr/>
        </p:nvSpPr>
        <p:spPr>
          <a:xfrm>
            <a:off x="1101160" y="4567818"/>
            <a:ext cx="2682645" cy="125878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25EBEAE-09C0-0F51-50D8-87D3DA4BD0FD}"/>
              </a:ext>
            </a:extLst>
          </p:cNvPr>
          <p:cNvSpPr/>
          <p:nvPr/>
        </p:nvSpPr>
        <p:spPr>
          <a:xfrm>
            <a:off x="2978488" y="4319381"/>
            <a:ext cx="537291" cy="125878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70CBC2-E4F9-853F-8547-1C4E6ADC6356}"/>
              </a:ext>
            </a:extLst>
          </p:cNvPr>
          <p:cNvSpPr txBox="1"/>
          <p:nvPr/>
        </p:nvSpPr>
        <p:spPr>
          <a:xfrm>
            <a:off x="1080829" y="2460173"/>
            <a:ext cx="2759089" cy="74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3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장애 때문에 어려움과 비참함을 겪는</a:t>
            </a:r>
            <a:r>
              <a:rPr lang="en-US" altLang="ko-KR" sz="1300" dirty="0">
                <a:latin typeface="공체 Light" panose="00000300000000000000" pitchFamily="2" charset="-127"/>
                <a:ea typeface="공체 Light" panose="00000300000000000000" pitchFamily="2" charset="-127"/>
              </a:rPr>
              <a:t/>
            </a:r>
            <a:br>
              <a:rPr lang="en-US" altLang="ko-KR" sz="13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1300" dirty="0">
                <a:latin typeface="공체 Light" panose="00000300000000000000" pitchFamily="2" charset="-127"/>
                <a:ea typeface="공체 Light" panose="00000300000000000000" pitchFamily="2" charset="-127"/>
              </a:rPr>
              <a:t>사람들의 모습을 통해</a:t>
            </a:r>
            <a:r>
              <a:rPr lang="en-US" altLang="ko-KR" sz="13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300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시혜와 동정을</a:t>
            </a:r>
            <a:r>
              <a:rPr lang="en-US" altLang="ko-KR" sz="1300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/>
            </a:r>
            <a:br>
              <a:rPr lang="en-US" altLang="ko-KR" sz="1300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</a:br>
            <a:r>
              <a:rPr lang="ko-KR" altLang="en-US" sz="1300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불러일으킴</a:t>
            </a:r>
            <a:r>
              <a:rPr lang="ko-KR" altLang="en-US" sz="1300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rgbClr val="FEAF8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0C40B0-533D-7CE0-9103-8B7FA8B4C7BD}"/>
              </a:ext>
            </a:extLst>
          </p:cNvPr>
          <p:cNvSpPr txBox="1"/>
          <p:nvPr/>
        </p:nvSpPr>
        <p:spPr>
          <a:xfrm>
            <a:off x="1080829" y="3966871"/>
            <a:ext cx="2916183" cy="74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13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장애인을 위해 봉사하는 이웃들의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/>
            </a:r>
            <a:b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아름다운 이야기들을 통해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삭막한</a:t>
            </a:r>
            <a:r>
              <a:rPr lang="en-US" altLang="ko-KR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/>
            </a:r>
            <a:br>
              <a:rPr lang="en-US" altLang="ko-KR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</a:br>
            <a:r>
              <a:rPr lang="ko-KR" altLang="en-US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사회에서 인간미가 살아있음을 보여줌 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FD69025-710D-A83A-67BF-5CD43C73E2DE}"/>
              </a:ext>
            </a:extLst>
          </p:cNvPr>
          <p:cNvGrpSpPr/>
          <p:nvPr/>
        </p:nvGrpSpPr>
        <p:grpSpPr>
          <a:xfrm>
            <a:off x="4914367" y="2109011"/>
            <a:ext cx="289656" cy="271511"/>
            <a:chOff x="-18688472" y="7436003"/>
            <a:chExt cx="5461417" cy="5119312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2886C21-3FA0-025C-1F98-AA83884698F5}"/>
                </a:ext>
              </a:extLst>
            </p:cNvPr>
            <p:cNvSpPr/>
            <p:nvPr/>
          </p:nvSpPr>
          <p:spPr>
            <a:xfrm>
              <a:off x="-17824560" y="7436003"/>
              <a:ext cx="4597505" cy="3831320"/>
            </a:xfrm>
            <a:custGeom>
              <a:avLst/>
              <a:gdLst>
                <a:gd name="connsiteX0" fmla="*/ 3831182 w 4597505"/>
                <a:gd name="connsiteY0" fmla="*/ 0 h 3831320"/>
                <a:gd name="connsiteX1" fmla="*/ 4597505 w 4597505"/>
                <a:gd name="connsiteY1" fmla="*/ 766284 h 3831320"/>
                <a:gd name="connsiteX2" fmla="*/ 1532566 w 4597505"/>
                <a:gd name="connsiteY2" fmla="*/ 3831320 h 3831320"/>
                <a:gd name="connsiteX3" fmla="*/ 0 w 4597505"/>
                <a:gd name="connsiteY3" fmla="*/ 2298753 h 3831320"/>
                <a:gd name="connsiteX4" fmla="*/ 766284 w 4597505"/>
                <a:gd name="connsiteY4" fmla="*/ 1532547 h 3831320"/>
                <a:gd name="connsiteX5" fmla="*/ 1532605 w 4597505"/>
                <a:gd name="connsiteY5" fmla="*/ 2298753 h 3831320"/>
                <a:gd name="connsiteX6" fmla="*/ 3831211 w 4597505"/>
                <a:gd name="connsiteY6" fmla="*/ 49 h 3831320"/>
                <a:gd name="connsiteX7" fmla="*/ 3831182 w 4597505"/>
                <a:gd name="connsiteY7" fmla="*/ 0 h 38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7505" h="3831320">
                  <a:moveTo>
                    <a:pt x="3831182" y="0"/>
                  </a:moveTo>
                  <a:lnTo>
                    <a:pt x="4597505" y="766284"/>
                  </a:lnTo>
                  <a:lnTo>
                    <a:pt x="1532566" y="3831320"/>
                  </a:lnTo>
                  <a:lnTo>
                    <a:pt x="0" y="2298753"/>
                  </a:lnTo>
                  <a:lnTo>
                    <a:pt x="766284" y="1532547"/>
                  </a:lnTo>
                  <a:lnTo>
                    <a:pt x="1532605" y="2298753"/>
                  </a:lnTo>
                  <a:lnTo>
                    <a:pt x="3831211" y="49"/>
                  </a:lnTo>
                  <a:lnTo>
                    <a:pt x="3831182" y="0"/>
                  </a:lnTo>
                  <a:close/>
                </a:path>
              </a:pathLst>
            </a:cu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F769F29B-7C46-29B4-6679-381613F681A5}"/>
                </a:ext>
              </a:extLst>
            </p:cNvPr>
            <p:cNvSpPr/>
            <p:nvPr/>
          </p:nvSpPr>
          <p:spPr>
            <a:xfrm>
              <a:off x="-18688472" y="7580384"/>
              <a:ext cx="4974988" cy="4974931"/>
            </a:xfrm>
            <a:custGeom>
              <a:avLst/>
              <a:gdLst>
                <a:gd name="connsiteX0" fmla="*/ 552812 w 4974988"/>
                <a:gd name="connsiteY0" fmla="*/ 0 h 4974931"/>
                <a:gd name="connsiteX1" fmla="*/ 3316587 w 4974988"/>
                <a:gd name="connsiteY1" fmla="*/ 0 h 4974931"/>
                <a:gd name="connsiteX2" fmla="*/ 3316587 w 4974988"/>
                <a:gd name="connsiteY2" fmla="*/ 552736 h 4974931"/>
                <a:gd name="connsiteX3" fmla="*/ 552812 w 4974988"/>
                <a:gd name="connsiteY3" fmla="*/ 552736 h 4974931"/>
                <a:gd name="connsiteX4" fmla="*/ 552812 w 4974988"/>
                <a:gd name="connsiteY4" fmla="*/ 4422117 h 4974931"/>
                <a:gd name="connsiteX5" fmla="*/ 4422292 w 4974988"/>
                <a:gd name="connsiteY5" fmla="*/ 4422117 h 4974931"/>
                <a:gd name="connsiteX6" fmla="*/ 4422292 w 4974988"/>
                <a:gd name="connsiteY6" fmla="*/ 2211000 h 4974931"/>
                <a:gd name="connsiteX7" fmla="*/ 4974988 w 4974988"/>
                <a:gd name="connsiteY7" fmla="*/ 2211000 h 4974931"/>
                <a:gd name="connsiteX8" fmla="*/ 4974988 w 4974988"/>
                <a:gd name="connsiteY8" fmla="*/ 4422117 h 4974931"/>
                <a:gd name="connsiteX9" fmla="*/ 4422292 w 4974988"/>
                <a:gd name="connsiteY9" fmla="*/ 4974931 h 4974931"/>
                <a:gd name="connsiteX10" fmla="*/ 552812 w 4974988"/>
                <a:gd name="connsiteY10" fmla="*/ 4974931 h 4974931"/>
                <a:gd name="connsiteX11" fmla="*/ 0 w 4974988"/>
                <a:gd name="connsiteY11" fmla="*/ 4422117 h 4974931"/>
                <a:gd name="connsiteX12" fmla="*/ 0 w 4974988"/>
                <a:gd name="connsiteY12" fmla="*/ 552736 h 4974931"/>
                <a:gd name="connsiteX13" fmla="*/ 552812 w 4974988"/>
                <a:gd name="connsiteY13" fmla="*/ 0 h 497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4988" h="4974931">
                  <a:moveTo>
                    <a:pt x="552812" y="0"/>
                  </a:moveTo>
                  <a:lnTo>
                    <a:pt x="3316587" y="0"/>
                  </a:lnTo>
                  <a:lnTo>
                    <a:pt x="3316587" y="552736"/>
                  </a:lnTo>
                  <a:lnTo>
                    <a:pt x="552812" y="552736"/>
                  </a:lnTo>
                  <a:lnTo>
                    <a:pt x="552812" y="4422117"/>
                  </a:lnTo>
                  <a:lnTo>
                    <a:pt x="4422292" y="4422117"/>
                  </a:lnTo>
                  <a:lnTo>
                    <a:pt x="4422292" y="2211000"/>
                  </a:lnTo>
                  <a:lnTo>
                    <a:pt x="4974988" y="2211000"/>
                  </a:lnTo>
                  <a:lnTo>
                    <a:pt x="4974988" y="4422117"/>
                  </a:lnTo>
                  <a:cubicBezTo>
                    <a:pt x="4974988" y="4726103"/>
                    <a:pt x="4726268" y="4974931"/>
                    <a:pt x="4422292" y="4974931"/>
                  </a:cubicBezTo>
                  <a:lnTo>
                    <a:pt x="552812" y="4974931"/>
                  </a:lnTo>
                  <a:cubicBezTo>
                    <a:pt x="248828" y="4974931"/>
                    <a:pt x="0" y="4726094"/>
                    <a:pt x="0" y="4422117"/>
                  </a:cubicBezTo>
                  <a:lnTo>
                    <a:pt x="0" y="552736"/>
                  </a:lnTo>
                  <a:cubicBezTo>
                    <a:pt x="0" y="248760"/>
                    <a:pt x="248836" y="0"/>
                    <a:pt x="55281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4E69658-E9BE-D225-1694-AD579391C804}"/>
              </a:ext>
            </a:extLst>
          </p:cNvPr>
          <p:cNvSpPr txBox="1"/>
          <p:nvPr/>
        </p:nvSpPr>
        <p:spPr>
          <a:xfrm>
            <a:off x="5212326" y="2059409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극복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92A458A-2FFE-D18D-C3F9-14E2658C8F5A}"/>
              </a:ext>
            </a:extLst>
          </p:cNvPr>
          <p:cNvSpPr/>
          <p:nvPr/>
        </p:nvSpPr>
        <p:spPr>
          <a:xfrm>
            <a:off x="5265035" y="2816321"/>
            <a:ext cx="2831215" cy="125878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19FD9D-121B-C84C-86FA-E3D9FF159FB8}"/>
              </a:ext>
            </a:extLst>
          </p:cNvPr>
          <p:cNvSpPr txBox="1"/>
          <p:nvPr/>
        </p:nvSpPr>
        <p:spPr>
          <a:xfrm>
            <a:off x="5212326" y="2460173"/>
            <a:ext cx="3009157" cy="527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13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개인의 초인적인 노력을 통해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/>
            </a:r>
            <a:b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장애를</a:t>
            </a:r>
            <a:r>
              <a:rPr lang="en-US" altLang="ko-KR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 </a:t>
            </a:r>
            <a:r>
              <a:rPr lang="ko-KR" altLang="en-US" b="1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극복하고 성공한 장애인의 영웅담 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CE5D045-9DA6-7A89-6B89-A09A707040FE}"/>
              </a:ext>
            </a:extLst>
          </p:cNvPr>
          <p:cNvSpPr/>
          <p:nvPr/>
        </p:nvSpPr>
        <p:spPr>
          <a:xfrm>
            <a:off x="684871" y="4937023"/>
            <a:ext cx="3645992" cy="1200283"/>
          </a:xfrm>
          <a:prstGeom prst="roundRect">
            <a:avLst>
              <a:gd name="adj" fmla="val 11776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AA7D1D-1C95-77AB-4FF6-CCF58F8A39AD}"/>
              </a:ext>
            </a:extLst>
          </p:cNvPr>
          <p:cNvSpPr txBox="1"/>
          <p:nvPr/>
        </p:nvSpPr>
        <p:spPr>
          <a:xfrm>
            <a:off x="1201420" y="5234005"/>
            <a:ext cx="261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-90" normalizeH="0" baseline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장애인은 늘 불쌍하고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도움이 필요한 존재로 인식시킴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1576DF8-7D31-ABDC-9D5C-B2B2CFC4F8D5}"/>
              </a:ext>
            </a:extLst>
          </p:cNvPr>
          <p:cNvGrpSpPr/>
          <p:nvPr/>
        </p:nvGrpSpPr>
        <p:grpSpPr>
          <a:xfrm>
            <a:off x="5467904" y="3138838"/>
            <a:ext cx="1134953" cy="1138456"/>
            <a:chOff x="5791151" y="3201565"/>
            <a:chExt cx="1012112" cy="1015236"/>
          </a:xfrm>
        </p:grpSpPr>
        <p:pic>
          <p:nvPicPr>
            <p:cNvPr id="63" name="Picture 2" descr="테마 피플] 헬렌 켈러의 직업은 무엇이었을까">
              <a:extLst>
                <a:ext uri="{FF2B5EF4-FFF2-40B4-BE49-F238E27FC236}">
                  <a16:creationId xmlns:a16="http://schemas.microsoft.com/office/drawing/2014/main" id="{3529A5D6-7E4F-F4CE-F137-AB6D11926D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" b="20276"/>
            <a:stretch/>
          </p:blipFill>
          <p:spPr bwMode="auto">
            <a:xfrm>
              <a:off x="5791151" y="3201565"/>
              <a:ext cx="1012112" cy="1012112"/>
            </a:xfrm>
            <a:prstGeom prst="ellipse">
              <a:avLst/>
            </a:prstGeom>
            <a:ln w="15875" cap="rnd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599FE62-5541-DFDA-8F10-9DD9ED9FFA69}"/>
                </a:ext>
              </a:extLst>
            </p:cNvPr>
            <p:cNvSpPr/>
            <p:nvPr/>
          </p:nvSpPr>
          <p:spPr>
            <a:xfrm>
              <a:off x="5815613" y="3899662"/>
              <a:ext cx="963187" cy="317139"/>
            </a:xfrm>
            <a:custGeom>
              <a:avLst/>
              <a:gdLst>
                <a:gd name="connsiteX0" fmla="*/ 0 w 885386"/>
                <a:gd name="connsiteY0" fmla="*/ 0 h 291521"/>
                <a:gd name="connsiteX1" fmla="*/ 885386 w 885386"/>
                <a:gd name="connsiteY1" fmla="*/ 0 h 291521"/>
                <a:gd name="connsiteX2" fmla="*/ 842551 w 885386"/>
                <a:gd name="connsiteY2" fmla="*/ 78918 h 291521"/>
                <a:gd name="connsiteX3" fmla="*/ 442693 w 885386"/>
                <a:gd name="connsiteY3" fmla="*/ 291521 h 291521"/>
                <a:gd name="connsiteX4" fmla="*/ 42836 w 885386"/>
                <a:gd name="connsiteY4" fmla="*/ 78918 h 29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386" h="291521">
                  <a:moveTo>
                    <a:pt x="0" y="0"/>
                  </a:moveTo>
                  <a:lnTo>
                    <a:pt x="885386" y="0"/>
                  </a:lnTo>
                  <a:lnTo>
                    <a:pt x="842551" y="78918"/>
                  </a:lnTo>
                  <a:cubicBezTo>
                    <a:pt x="755894" y="207188"/>
                    <a:pt x="609142" y="291521"/>
                    <a:pt x="442693" y="291521"/>
                  </a:cubicBezTo>
                  <a:cubicBezTo>
                    <a:pt x="276245" y="291521"/>
                    <a:pt x="129493" y="207188"/>
                    <a:pt x="42836" y="78918"/>
                  </a:cubicBezTo>
                  <a:close/>
                </a:path>
              </a:pathLst>
            </a:custGeom>
            <a:solidFill>
              <a:schemeClr val="tx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586BF4-B1FB-7352-CBD5-B46F53BD75FD}"/>
                </a:ext>
              </a:extLst>
            </p:cNvPr>
            <p:cNvSpPr txBox="1"/>
            <p:nvPr/>
          </p:nvSpPr>
          <p:spPr>
            <a:xfrm>
              <a:off x="5994724" y="3882247"/>
              <a:ext cx="604966" cy="248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4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  <a:cs typeface="LINE Seed Sans KR Regular" panose="020B0603020203020204" pitchFamily="50" charset="-127"/>
                </a:defRPr>
              </a:lvl1pPr>
            </a:lstStyle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헬렌켈러</a:t>
              </a:r>
              <a:endParaRPr lang="ko-KR" altLang="en-US" sz="105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07D124F-26E5-151C-D80C-BD66E339B0F6}"/>
              </a:ext>
            </a:extLst>
          </p:cNvPr>
          <p:cNvGrpSpPr/>
          <p:nvPr/>
        </p:nvGrpSpPr>
        <p:grpSpPr>
          <a:xfrm>
            <a:off x="6763587" y="3138844"/>
            <a:ext cx="1134379" cy="1141061"/>
            <a:chOff x="6946596" y="3201565"/>
            <a:chExt cx="1011600" cy="1017557"/>
          </a:xfrm>
        </p:grpSpPr>
        <p:pic>
          <p:nvPicPr>
            <p:cNvPr id="67" name="Picture 4" descr="14일(현지 시간) 타계한 스티븐 호킹 박사. - 동아일보DB">
              <a:extLst>
                <a:ext uri="{FF2B5EF4-FFF2-40B4-BE49-F238E27FC236}">
                  <a16:creationId xmlns:a16="http://schemas.microsoft.com/office/drawing/2014/main" id="{A7F02A3D-35D5-5079-9F0B-BD119CB092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" r="1907"/>
            <a:stretch/>
          </p:blipFill>
          <p:spPr bwMode="auto">
            <a:xfrm>
              <a:off x="6946596" y="3201565"/>
              <a:ext cx="1011600" cy="1011600"/>
            </a:xfrm>
            <a:prstGeom prst="ellipse">
              <a:avLst/>
            </a:prstGeom>
            <a:ln w="15875" cap="rnd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1202785-E2F6-2C4A-A9C0-78A15CE0C44A}"/>
                </a:ext>
              </a:extLst>
            </p:cNvPr>
            <p:cNvSpPr/>
            <p:nvPr/>
          </p:nvSpPr>
          <p:spPr>
            <a:xfrm>
              <a:off x="6983776" y="3908663"/>
              <a:ext cx="942901" cy="310459"/>
            </a:xfrm>
            <a:custGeom>
              <a:avLst/>
              <a:gdLst>
                <a:gd name="connsiteX0" fmla="*/ 0 w 885386"/>
                <a:gd name="connsiteY0" fmla="*/ 0 h 291521"/>
                <a:gd name="connsiteX1" fmla="*/ 885386 w 885386"/>
                <a:gd name="connsiteY1" fmla="*/ 0 h 291521"/>
                <a:gd name="connsiteX2" fmla="*/ 842551 w 885386"/>
                <a:gd name="connsiteY2" fmla="*/ 78918 h 291521"/>
                <a:gd name="connsiteX3" fmla="*/ 442693 w 885386"/>
                <a:gd name="connsiteY3" fmla="*/ 291521 h 291521"/>
                <a:gd name="connsiteX4" fmla="*/ 42836 w 885386"/>
                <a:gd name="connsiteY4" fmla="*/ 78918 h 29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386" h="291521">
                  <a:moveTo>
                    <a:pt x="0" y="0"/>
                  </a:moveTo>
                  <a:lnTo>
                    <a:pt x="885386" y="0"/>
                  </a:lnTo>
                  <a:lnTo>
                    <a:pt x="842551" y="78918"/>
                  </a:lnTo>
                  <a:cubicBezTo>
                    <a:pt x="755894" y="207188"/>
                    <a:pt x="609142" y="291521"/>
                    <a:pt x="442693" y="291521"/>
                  </a:cubicBezTo>
                  <a:cubicBezTo>
                    <a:pt x="276245" y="291521"/>
                    <a:pt x="129493" y="207188"/>
                    <a:pt x="42836" y="78918"/>
                  </a:cubicBezTo>
                  <a:close/>
                </a:path>
              </a:pathLst>
            </a:custGeom>
            <a:solidFill>
              <a:schemeClr val="tx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DFB954F-5E48-5C64-117C-D165D763FBC2}"/>
                </a:ext>
              </a:extLst>
            </p:cNvPr>
            <p:cNvSpPr txBox="1"/>
            <p:nvPr/>
          </p:nvSpPr>
          <p:spPr>
            <a:xfrm>
              <a:off x="7094878" y="3882247"/>
              <a:ext cx="715038" cy="248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4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  <a:cs typeface="LINE Seed Sans KR Regular" panose="020B0603020203020204" pitchFamily="50" charset="-127"/>
                </a:defRPr>
              </a:lvl1pPr>
            </a:lstStyle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스티븐호킹</a:t>
              </a:r>
              <a:endParaRPr lang="ko-KR" altLang="en-US" sz="105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459DBA2-B1AE-B72A-FDA0-B5E4B7C5EDDD}"/>
              </a:ext>
            </a:extLst>
          </p:cNvPr>
          <p:cNvGrpSpPr/>
          <p:nvPr/>
        </p:nvGrpSpPr>
        <p:grpSpPr>
          <a:xfrm>
            <a:off x="4813137" y="4445259"/>
            <a:ext cx="3645992" cy="1692047"/>
            <a:chOff x="4813137" y="4752263"/>
            <a:chExt cx="3645992" cy="1242168"/>
          </a:xfrm>
          <a:solidFill>
            <a:schemeClr val="accent3"/>
          </a:solidFill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E257979-5CE8-45F0-B5DA-D5100C792214}"/>
                </a:ext>
              </a:extLst>
            </p:cNvPr>
            <p:cNvSpPr/>
            <p:nvPr/>
          </p:nvSpPr>
          <p:spPr>
            <a:xfrm>
              <a:off x="4813137" y="5405438"/>
              <a:ext cx="3645992" cy="588993"/>
            </a:xfrm>
            <a:prstGeom prst="roundRect">
              <a:avLst>
                <a:gd name="adj" fmla="val 16628"/>
              </a:avLst>
            </a:pr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1787C1AB-9862-DFF6-D305-C565E44F28F6}"/>
                </a:ext>
              </a:extLst>
            </p:cNvPr>
            <p:cNvSpPr/>
            <p:nvPr/>
          </p:nvSpPr>
          <p:spPr>
            <a:xfrm>
              <a:off x="4813137" y="4752263"/>
              <a:ext cx="3645992" cy="588993"/>
            </a:xfrm>
            <a:prstGeom prst="roundRect">
              <a:avLst>
                <a:gd name="adj" fmla="val 16628"/>
              </a:avLst>
            </a:prstGeom>
            <a:grp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B1AFB29-4404-A794-42AD-03B04E6C5B12}"/>
              </a:ext>
            </a:extLst>
          </p:cNvPr>
          <p:cNvSpPr txBox="1"/>
          <p:nvPr/>
        </p:nvSpPr>
        <p:spPr>
          <a:xfrm>
            <a:off x="5329685" y="4564571"/>
            <a:ext cx="261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1600" spc="-90" dirty="0" smtClean="0">
                <a:latin typeface="공체 Medium" panose="00000600000000000000" pitchFamily="2" charset="-127"/>
                <a:ea typeface="공체 Medium" panose="00000600000000000000" pitchFamily="2" charset="-127"/>
              </a:rPr>
              <a:t>책임을 </a:t>
            </a:r>
            <a:r>
              <a:rPr lang="ko-KR" altLang="en-US" sz="1600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오롯이</a:t>
            </a:r>
            <a:r>
              <a:rPr lang="en-US" altLang="ko-KR" sz="1600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z="1600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장애를 가진</a:t>
            </a:r>
            <a:r>
              <a:rPr lang="en-US" altLang="ko-KR" sz="1600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sz="1600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1600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  <a:t>개인에게 떠넘기는 결과를 </a:t>
            </a:r>
            <a:r>
              <a:rPr lang="ko-KR" altLang="en-US" sz="1600" spc="-90" dirty="0" smtClean="0">
                <a:latin typeface="공체 Medium" panose="00000600000000000000" pitchFamily="2" charset="-127"/>
                <a:ea typeface="공체 Medium" panose="00000600000000000000" pitchFamily="2" charset="-127"/>
              </a:rPr>
              <a:t>낳음</a:t>
            </a:r>
            <a:endParaRPr lang="ko-KR" altLang="en-US" sz="1600" spc="-9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981702-31D8-CBC7-9925-B74D060452F5}"/>
              </a:ext>
            </a:extLst>
          </p:cNvPr>
          <p:cNvSpPr txBox="1"/>
          <p:nvPr/>
        </p:nvSpPr>
        <p:spPr>
          <a:xfrm>
            <a:off x="5221002" y="5456020"/>
            <a:ext cx="2830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우리 사회 구조가 바뀌어야 한다는</a:t>
            </a:r>
            <a:r>
              <a:rPr lang="en-US" altLang="ko-KR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생각을</a:t>
            </a:r>
            <a:r>
              <a:rPr lang="en-US" altLang="ko-KR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pc="-9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약화시킴  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023E5E4-3134-AF8C-E9FE-FDDA5522BE24}"/>
              </a:ext>
            </a:extLst>
          </p:cNvPr>
          <p:cNvSpPr/>
          <p:nvPr/>
        </p:nvSpPr>
        <p:spPr>
          <a:xfrm>
            <a:off x="4933417" y="5082777"/>
            <a:ext cx="69057" cy="690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D2E1081-9F09-9969-392B-9FDBBC3BE62F}"/>
              </a:ext>
            </a:extLst>
          </p:cNvPr>
          <p:cNvSpPr/>
          <p:nvPr/>
        </p:nvSpPr>
        <p:spPr>
          <a:xfrm>
            <a:off x="4933417" y="5419037"/>
            <a:ext cx="69057" cy="690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4093AC9-DE75-6E7F-6F4A-0BDA99C773FC}"/>
              </a:ext>
            </a:extLst>
          </p:cNvPr>
          <p:cNvSpPr/>
          <p:nvPr/>
        </p:nvSpPr>
        <p:spPr>
          <a:xfrm>
            <a:off x="4967945" y="5119688"/>
            <a:ext cx="0" cy="326231"/>
          </a:xfrm>
          <a:custGeom>
            <a:avLst/>
            <a:gdLst>
              <a:gd name="connsiteX0" fmla="*/ 0 w 0"/>
              <a:gd name="connsiteY0" fmla="*/ 0 h 326231"/>
              <a:gd name="connsiteX1" fmla="*/ 0 w 0"/>
              <a:gd name="connsiteY1" fmla="*/ 326231 h 32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231">
                <a:moveTo>
                  <a:pt x="0" y="0"/>
                </a:moveTo>
                <a:lnTo>
                  <a:pt x="0" y="326231"/>
                </a:lnTo>
              </a:path>
            </a:pathLst>
          </a:custGeom>
          <a:noFill/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F8E34AA-533A-E975-568F-58D7DCE75ABF}"/>
              </a:ext>
            </a:extLst>
          </p:cNvPr>
          <p:cNvSpPr/>
          <p:nvPr/>
        </p:nvSpPr>
        <p:spPr>
          <a:xfrm>
            <a:off x="8286169" y="5082777"/>
            <a:ext cx="69057" cy="690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525E6F8-879F-8263-ADC7-7D72B325AF85}"/>
              </a:ext>
            </a:extLst>
          </p:cNvPr>
          <p:cNvSpPr/>
          <p:nvPr/>
        </p:nvSpPr>
        <p:spPr>
          <a:xfrm>
            <a:off x="8286169" y="5419037"/>
            <a:ext cx="69057" cy="690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9361ECA-EC38-1B8D-39AB-D3D40361259D}"/>
              </a:ext>
            </a:extLst>
          </p:cNvPr>
          <p:cNvSpPr/>
          <p:nvPr/>
        </p:nvSpPr>
        <p:spPr>
          <a:xfrm>
            <a:off x="8320697" y="5119688"/>
            <a:ext cx="0" cy="326231"/>
          </a:xfrm>
          <a:custGeom>
            <a:avLst/>
            <a:gdLst>
              <a:gd name="connsiteX0" fmla="*/ 0 w 0"/>
              <a:gd name="connsiteY0" fmla="*/ 0 h 326231"/>
              <a:gd name="connsiteX1" fmla="*/ 0 w 0"/>
              <a:gd name="connsiteY1" fmla="*/ 326231 h 32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26231">
                <a:moveTo>
                  <a:pt x="0" y="0"/>
                </a:moveTo>
                <a:lnTo>
                  <a:pt x="0" y="326231"/>
                </a:lnTo>
              </a:path>
            </a:pathLst>
          </a:custGeom>
          <a:noFill/>
          <a:ln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2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600CEB-93E6-2F66-B030-2432735B3007}"/>
              </a:ext>
            </a:extLst>
          </p:cNvPr>
          <p:cNvSpPr/>
          <p:nvPr/>
        </p:nvSpPr>
        <p:spPr>
          <a:xfrm>
            <a:off x="405441" y="728517"/>
            <a:ext cx="6149440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장애인을 보는 시각에는 특별함이 아닌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,</a:t>
            </a:r>
            <a:b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</a:b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평범함이 필요합니다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5F794-F57A-5CDD-88DA-6057ADD072D5}"/>
              </a:ext>
            </a:extLst>
          </p:cNvPr>
          <p:cNvSpPr txBox="1"/>
          <p:nvPr/>
        </p:nvSpPr>
        <p:spPr>
          <a:xfrm>
            <a:off x="405441" y="345840"/>
            <a:ext cx="241925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장애인에 대한 시각과 태도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E6B65C-59E9-21AA-2E52-2DB372DA0076}"/>
              </a:ext>
            </a:extLst>
          </p:cNvPr>
          <p:cNvSpPr/>
          <p:nvPr/>
        </p:nvSpPr>
        <p:spPr>
          <a:xfrm>
            <a:off x="-63436" y="5529719"/>
            <a:ext cx="9270873" cy="783281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A0012-DC72-F0EF-0412-6F6C71368B3A}"/>
              </a:ext>
            </a:extLst>
          </p:cNvPr>
          <p:cNvSpPr txBox="1"/>
          <p:nvPr/>
        </p:nvSpPr>
        <p:spPr>
          <a:xfrm>
            <a:off x="1410718" y="2048962"/>
            <a:ext cx="63225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2200" b="1" spc="-9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2000" b="0" dirty="0"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장애인을 잘 대하는 방법은 </a:t>
            </a:r>
            <a:r>
              <a:rPr lang="ko-KR" altLang="en-US" sz="2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따로 존재하는 것이 아닙니다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F88FDDE-86E2-1EFC-1070-A550D8A541B1}"/>
              </a:ext>
            </a:extLst>
          </p:cNvPr>
          <p:cNvGrpSpPr/>
          <p:nvPr/>
        </p:nvGrpSpPr>
        <p:grpSpPr>
          <a:xfrm flipV="1">
            <a:off x="1216198" y="2080980"/>
            <a:ext cx="242157" cy="161654"/>
            <a:chOff x="-5719178" y="3693888"/>
            <a:chExt cx="2046437" cy="1366113"/>
          </a:xfrm>
          <a:solidFill>
            <a:schemeClr val="accent2">
              <a:alpha val="40000"/>
            </a:schemeClr>
          </a:soli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BB58FE3-BCDD-553E-7DD6-013945C5E71E}"/>
                </a:ext>
              </a:extLst>
            </p:cNvPr>
            <p:cNvSpPr/>
            <p:nvPr/>
          </p:nvSpPr>
          <p:spPr>
            <a:xfrm>
              <a:off x="-5719178" y="3693888"/>
              <a:ext cx="910752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ECB159D-E8B0-30F7-EB17-242138D0FA1D}"/>
                </a:ext>
              </a:extLst>
            </p:cNvPr>
            <p:cNvSpPr/>
            <p:nvPr/>
          </p:nvSpPr>
          <p:spPr>
            <a:xfrm>
              <a:off x="-4583493" y="3693888"/>
              <a:ext cx="910752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FFC402C-31A6-1B28-B7ED-15B711B68E1D}"/>
              </a:ext>
            </a:extLst>
          </p:cNvPr>
          <p:cNvGrpSpPr/>
          <p:nvPr/>
        </p:nvGrpSpPr>
        <p:grpSpPr>
          <a:xfrm rot="10800000" flipV="1">
            <a:off x="7698954" y="2080980"/>
            <a:ext cx="242157" cy="161654"/>
            <a:chOff x="-5719178" y="3693888"/>
            <a:chExt cx="2046437" cy="1366113"/>
          </a:xfrm>
          <a:solidFill>
            <a:schemeClr val="accent2">
              <a:alpha val="40000"/>
            </a:schemeClr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98549E-FD13-89B6-1D6F-26FF13D8BBD5}"/>
                </a:ext>
              </a:extLst>
            </p:cNvPr>
            <p:cNvSpPr/>
            <p:nvPr/>
          </p:nvSpPr>
          <p:spPr>
            <a:xfrm>
              <a:off x="-5719178" y="3693888"/>
              <a:ext cx="910752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098D76E-4923-F120-B37F-A3C55B2A3DB8}"/>
                </a:ext>
              </a:extLst>
            </p:cNvPr>
            <p:cNvSpPr/>
            <p:nvPr/>
          </p:nvSpPr>
          <p:spPr>
            <a:xfrm>
              <a:off x="-4583493" y="3693888"/>
              <a:ext cx="910752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b="1" dirty="0"/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980F146-8F0C-3B29-E55B-F4C301B522C9}"/>
              </a:ext>
            </a:extLst>
          </p:cNvPr>
          <p:cNvSpPr/>
          <p:nvPr/>
        </p:nvSpPr>
        <p:spPr>
          <a:xfrm>
            <a:off x="4804369" y="3084547"/>
            <a:ext cx="3283842" cy="2075166"/>
          </a:xfrm>
          <a:prstGeom prst="roundRect">
            <a:avLst>
              <a:gd name="adj" fmla="val 5954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A783A7E-55D9-9FF1-69FC-09E658587314}"/>
              </a:ext>
            </a:extLst>
          </p:cNvPr>
          <p:cNvSpPr/>
          <p:nvPr/>
        </p:nvSpPr>
        <p:spPr>
          <a:xfrm>
            <a:off x="1055789" y="3084547"/>
            <a:ext cx="3283842" cy="2075166"/>
          </a:xfrm>
          <a:prstGeom prst="roundRect">
            <a:avLst>
              <a:gd name="adj" fmla="val 5954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E0839-7881-4ABF-7422-76B7965B3272}"/>
              </a:ext>
            </a:extLst>
          </p:cNvPr>
          <p:cNvSpPr txBox="1"/>
          <p:nvPr/>
        </p:nvSpPr>
        <p:spPr>
          <a:xfrm>
            <a:off x="1775791" y="2822937"/>
            <a:ext cx="184383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ctr"/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모든 시각장애인은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점자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를 안다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?</a:t>
            </a:r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D8F9E-6E7C-DB53-11A5-E70F73A2A93E}"/>
              </a:ext>
            </a:extLst>
          </p:cNvPr>
          <p:cNvSpPr txBox="1"/>
          <p:nvPr/>
        </p:nvSpPr>
        <p:spPr>
          <a:xfrm>
            <a:off x="5524371" y="2822937"/>
            <a:ext cx="184383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ctr"/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모든 청각장애인은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수어</a:t>
            </a:r>
            <a:r>
              <a:rPr lang="ko-KR" altLang="en-US" dirty="0" err="1">
                <a:latin typeface="공체 Medium" panose="00000600000000000000" pitchFamily="2" charset="-127"/>
                <a:ea typeface="공체 Medium" panose="00000600000000000000" pitchFamily="2" charset="-127"/>
              </a:rPr>
              <a:t>를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 사용한다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?</a:t>
            </a:r>
            <a:endParaRPr lang="ko-KR" altLang="en-US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7D1444-89BA-CD10-4C8F-0A9B49D8D7C7}"/>
              </a:ext>
            </a:extLst>
          </p:cNvPr>
          <p:cNvSpPr/>
          <p:nvPr/>
        </p:nvSpPr>
        <p:spPr>
          <a:xfrm>
            <a:off x="1745963" y="3051885"/>
            <a:ext cx="65325" cy="65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A25D1AF-547D-65E2-9AB5-199E71A0CD66}"/>
              </a:ext>
            </a:extLst>
          </p:cNvPr>
          <p:cNvSpPr/>
          <p:nvPr/>
        </p:nvSpPr>
        <p:spPr>
          <a:xfrm>
            <a:off x="3584132" y="3051885"/>
            <a:ext cx="65325" cy="65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853AC64-D65C-1A1D-9036-E4A73BE7477E}"/>
              </a:ext>
            </a:extLst>
          </p:cNvPr>
          <p:cNvSpPr/>
          <p:nvPr/>
        </p:nvSpPr>
        <p:spPr>
          <a:xfrm>
            <a:off x="5496354" y="3051885"/>
            <a:ext cx="65325" cy="65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1FAC585-6DC7-CAB0-5299-5085D25B9CE5}"/>
              </a:ext>
            </a:extLst>
          </p:cNvPr>
          <p:cNvSpPr/>
          <p:nvPr/>
        </p:nvSpPr>
        <p:spPr>
          <a:xfrm>
            <a:off x="7330901" y="3051885"/>
            <a:ext cx="65325" cy="65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FC05E1C5-FBEF-1E21-8B10-CDE41F415B03}"/>
              </a:ext>
            </a:extLst>
          </p:cNvPr>
          <p:cNvSpPr/>
          <p:nvPr/>
        </p:nvSpPr>
        <p:spPr>
          <a:xfrm>
            <a:off x="2131093" y="3588643"/>
            <a:ext cx="1133234" cy="1133234"/>
          </a:xfrm>
          <a:custGeom>
            <a:avLst/>
            <a:gdLst>
              <a:gd name="connsiteX0" fmla="*/ 2592151 w 5187794"/>
              <a:gd name="connsiteY0" fmla="*/ 1614004 h 5187794"/>
              <a:gd name="connsiteX1" fmla="*/ 3997747 w 5187794"/>
              <a:gd name="connsiteY1" fmla="*/ 208408 h 5187794"/>
              <a:gd name="connsiteX2" fmla="*/ 4975854 w 5187794"/>
              <a:gd name="connsiteY2" fmla="*/ 1193020 h 5187794"/>
              <a:gd name="connsiteX3" fmla="*/ 3576724 w 5187794"/>
              <a:gd name="connsiteY3" fmla="*/ 2592150 h 5187794"/>
              <a:gd name="connsiteX4" fmla="*/ 4975854 w 5187794"/>
              <a:gd name="connsiteY4" fmla="*/ 3997747 h 5187794"/>
              <a:gd name="connsiteX5" fmla="*/ 3997747 w 5187794"/>
              <a:gd name="connsiteY5" fmla="*/ 4975855 h 5187794"/>
              <a:gd name="connsiteX6" fmla="*/ 2592151 w 5187794"/>
              <a:gd name="connsiteY6" fmla="*/ 3576724 h 5187794"/>
              <a:gd name="connsiteX7" fmla="*/ 1193020 w 5187794"/>
              <a:gd name="connsiteY7" fmla="*/ 4975855 h 5187794"/>
              <a:gd name="connsiteX8" fmla="*/ 208408 w 5187794"/>
              <a:gd name="connsiteY8" fmla="*/ 3997747 h 5187794"/>
              <a:gd name="connsiteX9" fmla="*/ 1614004 w 5187794"/>
              <a:gd name="connsiteY9" fmla="*/ 2592150 h 5187794"/>
              <a:gd name="connsiteX10" fmla="*/ 208408 w 5187794"/>
              <a:gd name="connsiteY10" fmla="*/ 1193020 h 5187794"/>
              <a:gd name="connsiteX11" fmla="*/ 1193020 w 5187794"/>
              <a:gd name="connsiteY11" fmla="*/ 208408 h 518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7794" h="5187794">
                <a:moveTo>
                  <a:pt x="2592151" y="1614004"/>
                </a:moveTo>
                <a:lnTo>
                  <a:pt x="3997747" y="208408"/>
                </a:lnTo>
                <a:cubicBezTo>
                  <a:pt x="4638999" y="-432845"/>
                  <a:pt x="5623583" y="551729"/>
                  <a:pt x="4975854" y="1193020"/>
                </a:cubicBezTo>
                <a:lnTo>
                  <a:pt x="3576724" y="2592150"/>
                </a:lnTo>
                <a:lnTo>
                  <a:pt x="4975854" y="3997747"/>
                </a:lnTo>
                <a:cubicBezTo>
                  <a:pt x="5623612" y="4638999"/>
                  <a:pt x="4639038" y="5623582"/>
                  <a:pt x="3997747" y="4975855"/>
                </a:cubicBezTo>
                <a:lnTo>
                  <a:pt x="2592151" y="3576724"/>
                </a:lnTo>
                <a:lnTo>
                  <a:pt x="1193020" y="4975855"/>
                </a:lnTo>
                <a:cubicBezTo>
                  <a:pt x="551768" y="5623612"/>
                  <a:pt x="-432815" y="4639038"/>
                  <a:pt x="208408" y="3997747"/>
                </a:cubicBezTo>
                <a:lnTo>
                  <a:pt x="1614004" y="2592150"/>
                </a:lnTo>
                <a:lnTo>
                  <a:pt x="208408" y="1193020"/>
                </a:lnTo>
                <a:cubicBezTo>
                  <a:pt x="-432845" y="551768"/>
                  <a:pt x="551729" y="-432815"/>
                  <a:pt x="1193020" y="208408"/>
                </a:cubicBezTo>
                <a:close/>
              </a:path>
            </a:pathLst>
          </a:custGeom>
          <a:solidFill>
            <a:schemeClr val="accent2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755B81EC-7F8E-4F52-6E06-1D162581C924}"/>
              </a:ext>
            </a:extLst>
          </p:cNvPr>
          <p:cNvSpPr/>
          <p:nvPr/>
        </p:nvSpPr>
        <p:spPr>
          <a:xfrm>
            <a:off x="5879673" y="3588643"/>
            <a:ext cx="1133234" cy="1133234"/>
          </a:xfrm>
          <a:custGeom>
            <a:avLst/>
            <a:gdLst>
              <a:gd name="connsiteX0" fmla="*/ 2592151 w 5187794"/>
              <a:gd name="connsiteY0" fmla="*/ 1614004 h 5187794"/>
              <a:gd name="connsiteX1" fmla="*/ 3997747 w 5187794"/>
              <a:gd name="connsiteY1" fmla="*/ 208408 h 5187794"/>
              <a:gd name="connsiteX2" fmla="*/ 4975854 w 5187794"/>
              <a:gd name="connsiteY2" fmla="*/ 1193020 h 5187794"/>
              <a:gd name="connsiteX3" fmla="*/ 3576724 w 5187794"/>
              <a:gd name="connsiteY3" fmla="*/ 2592150 h 5187794"/>
              <a:gd name="connsiteX4" fmla="*/ 4975854 w 5187794"/>
              <a:gd name="connsiteY4" fmla="*/ 3997747 h 5187794"/>
              <a:gd name="connsiteX5" fmla="*/ 3997747 w 5187794"/>
              <a:gd name="connsiteY5" fmla="*/ 4975855 h 5187794"/>
              <a:gd name="connsiteX6" fmla="*/ 2592151 w 5187794"/>
              <a:gd name="connsiteY6" fmla="*/ 3576724 h 5187794"/>
              <a:gd name="connsiteX7" fmla="*/ 1193020 w 5187794"/>
              <a:gd name="connsiteY7" fmla="*/ 4975855 h 5187794"/>
              <a:gd name="connsiteX8" fmla="*/ 208408 w 5187794"/>
              <a:gd name="connsiteY8" fmla="*/ 3997747 h 5187794"/>
              <a:gd name="connsiteX9" fmla="*/ 1614004 w 5187794"/>
              <a:gd name="connsiteY9" fmla="*/ 2592150 h 5187794"/>
              <a:gd name="connsiteX10" fmla="*/ 208408 w 5187794"/>
              <a:gd name="connsiteY10" fmla="*/ 1193020 h 5187794"/>
              <a:gd name="connsiteX11" fmla="*/ 1193020 w 5187794"/>
              <a:gd name="connsiteY11" fmla="*/ 208408 h 518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7794" h="5187794">
                <a:moveTo>
                  <a:pt x="2592151" y="1614004"/>
                </a:moveTo>
                <a:lnTo>
                  <a:pt x="3997747" y="208408"/>
                </a:lnTo>
                <a:cubicBezTo>
                  <a:pt x="4638999" y="-432845"/>
                  <a:pt x="5623583" y="551729"/>
                  <a:pt x="4975854" y="1193020"/>
                </a:cubicBezTo>
                <a:lnTo>
                  <a:pt x="3576724" y="2592150"/>
                </a:lnTo>
                <a:lnTo>
                  <a:pt x="4975854" y="3997747"/>
                </a:lnTo>
                <a:cubicBezTo>
                  <a:pt x="5623612" y="4638999"/>
                  <a:pt x="4639038" y="5623582"/>
                  <a:pt x="3997747" y="4975855"/>
                </a:cubicBezTo>
                <a:lnTo>
                  <a:pt x="2592151" y="3576724"/>
                </a:lnTo>
                <a:lnTo>
                  <a:pt x="1193020" y="4975855"/>
                </a:lnTo>
                <a:cubicBezTo>
                  <a:pt x="551768" y="5623612"/>
                  <a:pt x="-432815" y="4639038"/>
                  <a:pt x="208408" y="3997747"/>
                </a:cubicBezTo>
                <a:lnTo>
                  <a:pt x="1614004" y="2592150"/>
                </a:lnTo>
                <a:lnTo>
                  <a:pt x="208408" y="1193020"/>
                </a:lnTo>
                <a:cubicBezTo>
                  <a:pt x="-432845" y="551768"/>
                  <a:pt x="551729" y="-432815"/>
                  <a:pt x="1193020" y="208408"/>
                </a:cubicBezTo>
                <a:close/>
              </a:path>
            </a:pathLst>
          </a:custGeom>
          <a:solidFill>
            <a:schemeClr val="accent3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ED7357-4E62-35A4-408D-9BF9702332AA}"/>
              </a:ext>
            </a:extLst>
          </p:cNvPr>
          <p:cNvSpPr txBox="1"/>
          <p:nvPr/>
        </p:nvSpPr>
        <p:spPr>
          <a:xfrm>
            <a:off x="1860360" y="5705916"/>
            <a:ext cx="5423280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b="0" spc="-90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2200" b="1" spc="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도움을 줄 때는 먼저 상대방의 의사 확인하기</a:t>
            </a:r>
            <a:r>
              <a:rPr lang="en-US" altLang="ko-KR" sz="2200" b="1" spc="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z="2200" b="1" spc="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1EAC929-E056-CB97-0357-5CB70EA22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1411"/>
            <a:ext cx="1797862" cy="194768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32CA248-B5A6-F904-DB50-0A3594B43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01" y="4979334"/>
            <a:ext cx="1771016" cy="19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69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03A7FE6-010B-54B4-910C-331D210D2071}"/>
              </a:ext>
            </a:extLst>
          </p:cNvPr>
          <p:cNvSpPr/>
          <p:nvPr/>
        </p:nvSpPr>
        <p:spPr>
          <a:xfrm>
            <a:off x="834571" y="-308429"/>
            <a:ext cx="7474858" cy="7474858"/>
          </a:xfrm>
          <a:prstGeom prst="ellipse">
            <a:avLst/>
          </a:prstGeom>
          <a:solidFill>
            <a:schemeClr val="bg1"/>
          </a:solidFill>
          <a:ln w="66675">
            <a:solidFill>
              <a:srgbClr val="69B4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FD02BD-9D22-9552-6CAE-B58D8DB3547D}"/>
              </a:ext>
            </a:extLst>
          </p:cNvPr>
          <p:cNvSpPr/>
          <p:nvPr/>
        </p:nvSpPr>
        <p:spPr>
          <a:xfrm>
            <a:off x="4226141" y="876259"/>
            <a:ext cx="676068" cy="630047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72C38C-AFDC-55FD-23BE-F941B335C30F}"/>
              </a:ext>
            </a:extLst>
          </p:cNvPr>
          <p:cNvSpPr/>
          <p:nvPr/>
        </p:nvSpPr>
        <p:spPr>
          <a:xfrm>
            <a:off x="4197729" y="921531"/>
            <a:ext cx="73289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03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140693-3485-D67E-12C8-FA55C8719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91" y="3429000"/>
            <a:ext cx="4313817" cy="38195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80459B-C9F7-5E8F-023D-EF18E265CF1C}"/>
              </a:ext>
            </a:extLst>
          </p:cNvPr>
          <p:cNvSpPr/>
          <p:nvPr/>
        </p:nvSpPr>
        <p:spPr>
          <a:xfrm>
            <a:off x="2379944" y="2880360"/>
            <a:ext cx="4384112" cy="114300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E133AA-6328-2FFF-FA34-47351EF013C6}"/>
              </a:ext>
            </a:extLst>
          </p:cNvPr>
          <p:cNvSpPr/>
          <p:nvPr/>
        </p:nvSpPr>
        <p:spPr>
          <a:xfrm>
            <a:off x="2313209" y="1876335"/>
            <a:ext cx="4517583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장애인고용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</a:t>
            </a:r>
            <a:b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이렇게 할 수 있습니다</a:t>
            </a:r>
            <a:endParaRPr lang="en-US" altLang="ko-KR" sz="3600" dirty="0">
              <a:ln>
                <a:solidFill>
                  <a:schemeClr val="accent1">
                    <a:alpha val="0"/>
                  </a:schemeClr>
                </a:solidFill>
              </a:ln>
              <a:latin typeface="공체 Bold" panose="00000800000000000000" pitchFamily="2" charset="-127"/>
              <a:ea typeface="공체 Bold" panose="00000800000000000000" pitchFamily="2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155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89F2BC97-038A-8361-8044-7343853DF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05"/>
          <a:stretch/>
        </p:blipFill>
        <p:spPr>
          <a:xfrm>
            <a:off x="6577362" y="1291603"/>
            <a:ext cx="2285335" cy="22250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98FF1C-FD9E-930F-2E57-90759A0C090E}"/>
              </a:ext>
            </a:extLst>
          </p:cNvPr>
          <p:cNvSpPr/>
          <p:nvPr/>
        </p:nvSpPr>
        <p:spPr>
          <a:xfrm>
            <a:off x="405441" y="728517"/>
            <a:ext cx="795602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우리나라의 장애인 고용정책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 의무고용제도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5036E-1FE6-DE3D-5D6F-9A1AE16313E9}"/>
              </a:ext>
            </a:extLst>
          </p:cNvPr>
          <p:cNvSpPr txBox="1"/>
          <p:nvPr/>
        </p:nvSpPr>
        <p:spPr>
          <a:xfrm>
            <a:off x="405441" y="345840"/>
            <a:ext cx="290015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장애인고용의 법적</a:t>
            </a:r>
            <a:r>
              <a:rPr lang="en-US" altLang="ko-KR" sz="1600" dirty="0">
                <a:solidFill>
                  <a:schemeClr val="accent2"/>
                </a:solidFill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제도적 내용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6A0FE-06B6-34D3-A342-FF27855E5794}"/>
              </a:ext>
            </a:extLst>
          </p:cNvPr>
          <p:cNvSpPr txBox="1"/>
          <p:nvPr/>
        </p:nvSpPr>
        <p:spPr>
          <a:xfrm>
            <a:off x="389970" y="1606741"/>
            <a:ext cx="2369559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20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</a:t>
            </a:r>
            <a:r>
              <a:rPr lang="en-US" altLang="ko-KR" sz="20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의무고용제도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99FF22-517C-3A64-FF55-0AD51E084CD4}"/>
              </a:ext>
            </a:extLst>
          </p:cNvPr>
          <p:cNvGrpSpPr/>
          <p:nvPr/>
        </p:nvGrpSpPr>
        <p:grpSpPr>
          <a:xfrm>
            <a:off x="389970" y="2149428"/>
            <a:ext cx="5450531" cy="925020"/>
            <a:chOff x="2772805" y="1884753"/>
            <a:chExt cx="4914156" cy="8339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939428-0833-6387-B8B1-C2843021CE67}"/>
                </a:ext>
              </a:extLst>
            </p:cNvPr>
            <p:cNvSpPr txBox="1"/>
            <p:nvPr/>
          </p:nvSpPr>
          <p:spPr>
            <a:xfrm>
              <a:off x="2772805" y="1884753"/>
              <a:ext cx="4865018" cy="539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4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  <a:cs typeface="LINE Seed Sans KR Regular" panose="020B0603020203020204" pitchFamily="50" charset="-127"/>
                </a:defRPr>
              </a:lvl1pPr>
            </a:lstStyle>
            <a:p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근로자를 고용하는 사업주는 해당 사업체 근로자 총수의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2%</a:t>
              </a:r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내지 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3%</a:t>
              </a:r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에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/>
              </a:r>
              <a:b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</a:br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해당하는 장애인근로자를 의무적으로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 </a:t>
              </a:r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고용해야 하는 제도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D1BF6A-5E20-98D6-5544-F6473FFA0C26}"/>
                </a:ext>
              </a:extLst>
            </p:cNvPr>
            <p:cNvSpPr txBox="1"/>
            <p:nvPr/>
          </p:nvSpPr>
          <p:spPr>
            <a:xfrm>
              <a:off x="2772805" y="2444030"/>
              <a:ext cx="4914156" cy="274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4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  <a:cs typeface="LINE Seed Sans KR Regular" panose="020B0603020203020204" pitchFamily="50" charset="-127"/>
                </a:defRPr>
              </a:lvl1pPr>
            </a:lstStyle>
            <a:p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*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의무고용대상 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: 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국가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·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지방자치단체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, 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상시근로자 </a:t>
              </a:r>
              <a:r>
                <a:rPr lang="en-US" altLang="ko-KR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50</a:t>
              </a:r>
              <a:r>
                <a:rPr lang="ko-KR" altLang="en-US" sz="12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명 이상을 고용하고 있는 사업주 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4DFF3-B5FF-5C40-C1B6-BEABC9D4C587}"/>
              </a:ext>
            </a:extLst>
          </p:cNvPr>
          <p:cNvSpPr/>
          <p:nvPr/>
        </p:nvSpPr>
        <p:spPr>
          <a:xfrm>
            <a:off x="3878072" y="3516676"/>
            <a:ext cx="5282949" cy="1347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7C29B9-4D1A-B66D-980F-C8FF49DC108E}"/>
              </a:ext>
            </a:extLst>
          </p:cNvPr>
          <p:cNvSpPr/>
          <p:nvPr/>
        </p:nvSpPr>
        <p:spPr>
          <a:xfrm>
            <a:off x="3878072" y="5006561"/>
            <a:ext cx="5282949" cy="1347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1FD37021-4D13-B517-FD94-349B2DE88B6F}"/>
              </a:ext>
            </a:extLst>
          </p:cNvPr>
          <p:cNvSpPr/>
          <p:nvPr/>
        </p:nvSpPr>
        <p:spPr>
          <a:xfrm>
            <a:off x="121676" y="3516676"/>
            <a:ext cx="4653006" cy="1347960"/>
          </a:xfrm>
          <a:prstGeom prst="homePlate">
            <a:avLst>
              <a:gd name="adj" fmla="val 351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CACF2E6D-E595-1A7B-1653-16CB925CCDC8}"/>
              </a:ext>
            </a:extLst>
          </p:cNvPr>
          <p:cNvSpPr/>
          <p:nvPr/>
        </p:nvSpPr>
        <p:spPr>
          <a:xfrm>
            <a:off x="121676" y="5006561"/>
            <a:ext cx="4653006" cy="1347960"/>
          </a:xfrm>
          <a:prstGeom prst="homePlate">
            <a:avLst>
              <a:gd name="adj" fmla="val 351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80F968C2-44DD-6C31-1200-6B6F045765FA}"/>
              </a:ext>
            </a:extLst>
          </p:cNvPr>
          <p:cNvSpPr/>
          <p:nvPr/>
        </p:nvSpPr>
        <p:spPr>
          <a:xfrm>
            <a:off x="0" y="3516676"/>
            <a:ext cx="4590334" cy="1347960"/>
          </a:xfrm>
          <a:prstGeom prst="homePlate">
            <a:avLst>
              <a:gd name="adj" fmla="val 351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479DBDF0-CD24-876F-F4FE-7F596A693681}"/>
              </a:ext>
            </a:extLst>
          </p:cNvPr>
          <p:cNvSpPr/>
          <p:nvPr/>
        </p:nvSpPr>
        <p:spPr>
          <a:xfrm>
            <a:off x="0" y="5006561"/>
            <a:ext cx="4590334" cy="1347960"/>
          </a:xfrm>
          <a:prstGeom prst="homePlate">
            <a:avLst>
              <a:gd name="adj" fmla="val 351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7A5912-E1EC-E686-8222-7843502E7D99}"/>
              </a:ext>
            </a:extLst>
          </p:cNvPr>
          <p:cNvSpPr txBox="1"/>
          <p:nvPr/>
        </p:nvSpPr>
        <p:spPr>
          <a:xfrm>
            <a:off x="1772763" y="3867491"/>
            <a:ext cx="183127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b="0" spc="-90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pPr algn="l"/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장애인 의무고용률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달성 못할 경우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0A1848-74BD-7ABE-4615-3D9958DF1AFC}"/>
              </a:ext>
            </a:extLst>
          </p:cNvPr>
          <p:cNvSpPr txBox="1"/>
          <p:nvPr/>
        </p:nvSpPr>
        <p:spPr>
          <a:xfrm>
            <a:off x="1772763" y="5357376"/>
            <a:ext cx="16312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b="0" spc="-90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pPr algn="l"/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의무고용률 이상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고용한 사업주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3679F88-5622-CF44-9564-12D736B7A657}"/>
              </a:ext>
            </a:extLst>
          </p:cNvPr>
          <p:cNvSpPr/>
          <p:nvPr/>
        </p:nvSpPr>
        <p:spPr>
          <a:xfrm>
            <a:off x="646759" y="3696609"/>
            <a:ext cx="988094" cy="9880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979F60C-E0B3-5120-5239-801580BEDE99}"/>
              </a:ext>
            </a:extLst>
          </p:cNvPr>
          <p:cNvSpPr/>
          <p:nvPr/>
        </p:nvSpPr>
        <p:spPr>
          <a:xfrm>
            <a:off x="646759" y="5186494"/>
            <a:ext cx="988094" cy="9880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83EFB7-6851-3A88-8CBC-E638BC01F8AC}"/>
              </a:ext>
            </a:extLst>
          </p:cNvPr>
          <p:cNvSpPr txBox="1"/>
          <p:nvPr/>
        </p:nvSpPr>
        <p:spPr>
          <a:xfrm>
            <a:off x="5502374" y="3775428"/>
            <a:ext cx="253082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 b="0" spc="-90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 고용부담금 부과</a:t>
            </a:r>
            <a:endParaRPr lang="en-US" altLang="ko-KR" sz="2000" b="1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876A836-CA26-7838-8381-7F927989E76E}"/>
              </a:ext>
            </a:extLst>
          </p:cNvPr>
          <p:cNvSpPr/>
          <p:nvPr/>
        </p:nvSpPr>
        <p:spPr>
          <a:xfrm>
            <a:off x="5770375" y="4227362"/>
            <a:ext cx="2170854" cy="317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  <a:defRPr/>
            </a:pPr>
            <a:r>
              <a:rPr lang="en-US" altLang="ko-KR" sz="16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100</a:t>
            </a:r>
            <a:r>
              <a:rPr lang="ko-KR" altLang="en-US" sz="16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명 이상 기업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C3565-CACE-429A-BC22-D91F41035D74}"/>
              </a:ext>
            </a:extLst>
          </p:cNvPr>
          <p:cNvSpPr txBox="1"/>
          <p:nvPr/>
        </p:nvSpPr>
        <p:spPr>
          <a:xfrm>
            <a:off x="5251984" y="5265314"/>
            <a:ext cx="303159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 b="0" spc="-90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초과인원에 대한 장려금 지급</a:t>
            </a:r>
            <a:endParaRPr lang="en-US" altLang="ko-KR" sz="2000" b="1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43D03F8-3244-2252-8608-7740F2BDED8F}"/>
              </a:ext>
            </a:extLst>
          </p:cNvPr>
          <p:cNvSpPr/>
          <p:nvPr/>
        </p:nvSpPr>
        <p:spPr>
          <a:xfrm>
            <a:off x="5770375" y="5717247"/>
            <a:ext cx="2170854" cy="3179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  <a:defRPr/>
            </a:pPr>
            <a:r>
              <a:rPr lang="ko-KR" altLang="en-US" sz="16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규모 관계없이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CB8D541-F647-9A84-3F30-EED150259502}"/>
              </a:ext>
            </a:extLst>
          </p:cNvPr>
          <p:cNvCxnSpPr>
            <a:cxnSpLocks/>
          </p:cNvCxnSpPr>
          <p:nvPr/>
        </p:nvCxnSpPr>
        <p:spPr>
          <a:xfrm>
            <a:off x="2791109" y="1821910"/>
            <a:ext cx="3612825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9DE5C4F9-D8A3-7D88-8E36-824C84602088}"/>
              </a:ext>
            </a:extLst>
          </p:cNvPr>
          <p:cNvSpPr/>
          <p:nvPr/>
        </p:nvSpPr>
        <p:spPr>
          <a:xfrm>
            <a:off x="1025378" y="3888494"/>
            <a:ext cx="230727" cy="230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래픽 53">
            <a:extLst>
              <a:ext uri="{FF2B5EF4-FFF2-40B4-BE49-F238E27FC236}">
                <a16:creationId xmlns:a16="http://schemas.microsoft.com/office/drawing/2014/main" id="{ED46E164-5440-DB1A-E417-D69A4443FD3F}"/>
              </a:ext>
            </a:extLst>
          </p:cNvPr>
          <p:cNvGrpSpPr/>
          <p:nvPr/>
        </p:nvGrpSpPr>
        <p:grpSpPr>
          <a:xfrm>
            <a:off x="891390" y="3873762"/>
            <a:ext cx="498832" cy="578641"/>
            <a:chOff x="-5126054" y="7531254"/>
            <a:chExt cx="4286253" cy="4972020"/>
          </a:xfrm>
          <a:solidFill>
            <a:schemeClr val="tx1"/>
          </a:solidFill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A0E4DA2-651C-2905-E33F-B82F1A6546D5}"/>
                </a:ext>
              </a:extLst>
            </p:cNvPr>
            <p:cNvSpPr/>
            <p:nvPr/>
          </p:nvSpPr>
          <p:spPr>
            <a:xfrm>
              <a:off x="-5126037" y="11646054"/>
              <a:ext cx="171450" cy="171450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65"/>
                    <a:pt x="133065" y="171450"/>
                    <a:pt x="85725" y="171450"/>
                  </a:cubicBezTo>
                  <a:cubicBezTo>
                    <a:pt x="38385" y="171450"/>
                    <a:pt x="0" y="133065"/>
                    <a:pt x="0" y="85725"/>
                  </a:cubicBezTo>
                  <a:cubicBezTo>
                    <a:pt x="0" y="38385"/>
                    <a:pt x="38385" y="0"/>
                    <a:pt x="85725" y="0"/>
                  </a:cubicBezTo>
                  <a:cubicBezTo>
                    <a:pt x="133065" y="0"/>
                    <a:pt x="171450" y="38385"/>
                    <a:pt x="171450" y="85725"/>
                  </a:cubicBezTo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70E806C-20B2-6989-08B1-8D9B879C8390}"/>
                </a:ext>
              </a:extLst>
            </p:cNvPr>
            <p:cNvSpPr/>
            <p:nvPr/>
          </p:nvSpPr>
          <p:spPr>
            <a:xfrm>
              <a:off x="-5126054" y="9931501"/>
              <a:ext cx="4286253" cy="2571772"/>
            </a:xfrm>
            <a:custGeom>
              <a:avLst/>
              <a:gdLst>
                <a:gd name="connsiteX0" fmla="*/ 4060247 w 4286253"/>
                <a:gd name="connsiteY0" fmla="*/ 568972 h 2571772"/>
                <a:gd name="connsiteX1" fmla="*/ 3514742 w 4286253"/>
                <a:gd name="connsiteY1" fmla="*/ 342952 h 2571772"/>
                <a:gd name="connsiteX2" fmla="*/ 2981797 w 4286253"/>
                <a:gd name="connsiteY2" fmla="*/ 342952 h 2571772"/>
                <a:gd name="connsiteX3" fmla="*/ 2981147 w 4286253"/>
                <a:gd name="connsiteY3" fmla="*/ 339852 h 2571772"/>
                <a:gd name="connsiteX4" fmla="*/ 2809697 w 4286253"/>
                <a:gd name="connsiteY4" fmla="*/ 42911 h 2571772"/>
                <a:gd name="connsiteX5" fmla="*/ 2711764 w 4286253"/>
                <a:gd name="connsiteY5" fmla="*/ 3377 h 2571772"/>
                <a:gd name="connsiteX6" fmla="*/ 2143030 w 4286253"/>
                <a:gd name="connsiteY6" fmla="*/ 167979 h 2571772"/>
                <a:gd name="connsiteX7" fmla="*/ 1571386 w 4286253"/>
                <a:gd name="connsiteY7" fmla="*/ 3377 h 2571772"/>
                <a:gd name="connsiteX8" fmla="*/ 1571348 w 4286253"/>
                <a:gd name="connsiteY8" fmla="*/ 3377 h 2571772"/>
                <a:gd name="connsiteX9" fmla="*/ 1473415 w 4286253"/>
                <a:gd name="connsiteY9" fmla="*/ 42911 h 2571772"/>
                <a:gd name="connsiteX10" fmla="*/ 1301965 w 4286253"/>
                <a:gd name="connsiteY10" fmla="*/ 339852 h 2571772"/>
                <a:gd name="connsiteX11" fmla="*/ 1301352 w 4286253"/>
                <a:gd name="connsiteY11" fmla="*/ 342952 h 2571772"/>
                <a:gd name="connsiteX12" fmla="*/ 771542 w 4286253"/>
                <a:gd name="connsiteY12" fmla="*/ 342952 h 2571772"/>
                <a:gd name="connsiteX13" fmla="*/ 225998 w 4286253"/>
                <a:gd name="connsiteY13" fmla="*/ 568933 h 2571772"/>
                <a:gd name="connsiteX14" fmla="*/ 17 w 4286253"/>
                <a:gd name="connsiteY14" fmla="*/ 1114477 h 2571772"/>
                <a:gd name="connsiteX15" fmla="*/ 17 w 4286253"/>
                <a:gd name="connsiteY15" fmla="*/ 1457377 h 2571772"/>
                <a:gd name="connsiteX16" fmla="*/ 85742 w 4286253"/>
                <a:gd name="connsiteY16" fmla="*/ 1543102 h 2571772"/>
                <a:gd name="connsiteX17" fmla="*/ 171467 w 4286253"/>
                <a:gd name="connsiteY17" fmla="*/ 1457377 h 2571772"/>
                <a:gd name="connsiteX18" fmla="*/ 171467 w 4286253"/>
                <a:gd name="connsiteY18" fmla="*/ 1114477 h 2571772"/>
                <a:gd name="connsiteX19" fmla="*/ 347238 w 4286253"/>
                <a:gd name="connsiteY19" fmla="*/ 690173 h 2571772"/>
                <a:gd name="connsiteX20" fmla="*/ 771542 w 4286253"/>
                <a:gd name="connsiteY20" fmla="*/ 514402 h 2571772"/>
                <a:gd name="connsiteX21" fmla="*/ 1386695 w 4286253"/>
                <a:gd name="connsiteY21" fmla="*/ 514402 h 2571772"/>
                <a:gd name="connsiteX22" fmla="*/ 1658526 w 4286253"/>
                <a:gd name="connsiteY22" fmla="*/ 786234 h 2571772"/>
                <a:gd name="connsiteX23" fmla="*/ 1719108 w 4286253"/>
                <a:gd name="connsiteY23" fmla="*/ 811339 h 2571772"/>
                <a:gd name="connsiteX24" fmla="*/ 1721213 w 4286253"/>
                <a:gd name="connsiteY24" fmla="*/ 811339 h 2571772"/>
                <a:gd name="connsiteX25" fmla="*/ 1782674 w 4286253"/>
                <a:gd name="connsiteY25" fmla="*/ 783134 h 2571772"/>
                <a:gd name="connsiteX26" fmla="*/ 1813443 w 4286253"/>
                <a:gd name="connsiteY26" fmla="*/ 749149 h 2571772"/>
                <a:gd name="connsiteX27" fmla="*/ 1882100 w 4286253"/>
                <a:gd name="connsiteY27" fmla="*/ 782521 h 2571772"/>
                <a:gd name="connsiteX28" fmla="*/ 1558529 w 4286253"/>
                <a:gd name="connsiteY28" fmla="*/ 2400323 h 2571772"/>
                <a:gd name="connsiteX29" fmla="*/ 171450 w 4286253"/>
                <a:gd name="connsiteY29" fmla="*/ 2400323 h 2571772"/>
                <a:gd name="connsiteX30" fmla="*/ 171450 w 4286253"/>
                <a:gd name="connsiteY30" fmla="*/ 2143148 h 2571772"/>
                <a:gd name="connsiteX31" fmla="*/ 85725 w 4286253"/>
                <a:gd name="connsiteY31" fmla="*/ 2057423 h 2571772"/>
                <a:gd name="connsiteX32" fmla="*/ 0 w 4286253"/>
                <a:gd name="connsiteY32" fmla="*/ 2143148 h 2571772"/>
                <a:gd name="connsiteX33" fmla="*/ 0 w 4286253"/>
                <a:gd name="connsiteY33" fmla="*/ 2486048 h 2571772"/>
                <a:gd name="connsiteX34" fmla="*/ 25105 w 4286253"/>
                <a:gd name="connsiteY34" fmla="*/ 2546668 h 2571772"/>
                <a:gd name="connsiteX35" fmla="*/ 85725 w 4286253"/>
                <a:gd name="connsiteY35" fmla="*/ 2571773 h 2571772"/>
                <a:gd name="connsiteX36" fmla="*/ 4200525 w 4286253"/>
                <a:gd name="connsiteY36" fmla="*/ 2571773 h 2571772"/>
                <a:gd name="connsiteX37" fmla="*/ 4261145 w 4286253"/>
                <a:gd name="connsiteY37" fmla="*/ 2546668 h 2571772"/>
                <a:gd name="connsiteX38" fmla="*/ 4286250 w 4286253"/>
                <a:gd name="connsiteY38" fmla="*/ 2486048 h 2571772"/>
                <a:gd name="connsiteX39" fmla="*/ 4286250 w 4286253"/>
                <a:gd name="connsiteY39" fmla="*/ 1114448 h 2571772"/>
                <a:gd name="connsiteX40" fmla="*/ 4060230 w 4286253"/>
                <a:gd name="connsiteY40" fmla="*/ 568943 h 2571772"/>
                <a:gd name="connsiteX41" fmla="*/ 2694820 w 4286253"/>
                <a:gd name="connsiteY41" fmla="*/ 186805 h 2571772"/>
                <a:gd name="connsiteX42" fmla="*/ 2800482 w 4286253"/>
                <a:gd name="connsiteY42" fmla="*/ 369620 h 2571772"/>
                <a:gd name="connsiteX43" fmla="*/ 2577793 w 4286253"/>
                <a:gd name="connsiteY43" fmla="*/ 600774 h 2571772"/>
                <a:gd name="connsiteX44" fmla="*/ 2300377 w 4286253"/>
                <a:gd name="connsiteY44" fmla="*/ 300893 h 2571772"/>
                <a:gd name="connsiteX45" fmla="*/ 1483305 w 4286253"/>
                <a:gd name="connsiteY45" fmla="*/ 368660 h 2571772"/>
                <a:gd name="connsiteX46" fmla="*/ 1588281 w 4286253"/>
                <a:gd name="connsiteY46" fmla="*/ 186766 h 2571772"/>
                <a:gd name="connsiteX47" fmla="*/ 1987290 w 4286253"/>
                <a:gd name="connsiteY47" fmla="*/ 301618 h 2571772"/>
                <a:gd name="connsiteX48" fmla="*/ 1715958 w 4286253"/>
                <a:gd name="connsiteY48" fmla="*/ 601313 h 2571772"/>
                <a:gd name="connsiteX49" fmla="*/ 2143730 w 4286253"/>
                <a:gd name="connsiteY49" fmla="*/ 384197 h 2571772"/>
                <a:gd name="connsiteX50" fmla="*/ 2356240 w 4286253"/>
                <a:gd name="connsiteY50" fmla="*/ 613930 h 2571772"/>
                <a:gd name="connsiteX51" fmla="*/ 2142888 w 4286253"/>
                <a:gd name="connsiteY51" fmla="*/ 718672 h 2571772"/>
                <a:gd name="connsiteX52" fmla="*/ 1933209 w 4286253"/>
                <a:gd name="connsiteY52" fmla="*/ 616762 h 2571772"/>
                <a:gd name="connsiteX53" fmla="*/ 1733279 w 4286253"/>
                <a:gd name="connsiteY53" fmla="*/ 2400351 h 2571772"/>
                <a:gd name="connsiteX54" fmla="*/ 2041350 w 4286253"/>
                <a:gd name="connsiteY54" fmla="*/ 859946 h 2571772"/>
                <a:gd name="connsiteX55" fmla="*/ 2105568 w 4286253"/>
                <a:gd name="connsiteY55" fmla="*/ 891175 h 2571772"/>
                <a:gd name="connsiteX56" fmla="*/ 2180845 w 4286253"/>
                <a:gd name="connsiteY56" fmla="*/ 890984 h 2571772"/>
                <a:gd name="connsiteX57" fmla="*/ 2244756 w 4286253"/>
                <a:gd name="connsiteY57" fmla="*/ 859602 h 2571772"/>
                <a:gd name="connsiteX58" fmla="*/ 2552788 w 4286253"/>
                <a:gd name="connsiteY58" fmla="*/ 2400301 h 2571772"/>
                <a:gd name="connsiteX59" fmla="*/ 4114768 w 4286253"/>
                <a:gd name="connsiteY59" fmla="*/ 2400351 h 2571772"/>
                <a:gd name="connsiteX60" fmla="*/ 2727689 w 4286253"/>
                <a:gd name="connsiteY60" fmla="*/ 2400351 h 2571772"/>
                <a:gd name="connsiteX61" fmla="*/ 2403923 w 4286253"/>
                <a:gd name="connsiteY61" fmla="*/ 781569 h 2571772"/>
                <a:gd name="connsiteX62" fmla="*/ 2477784 w 4286253"/>
                <a:gd name="connsiteY62" fmla="*/ 745328 h 2571772"/>
                <a:gd name="connsiteX63" fmla="*/ 2513414 w 4286253"/>
                <a:gd name="connsiteY63" fmla="*/ 783866 h 2571772"/>
                <a:gd name="connsiteX64" fmla="*/ 2513452 w 4286253"/>
                <a:gd name="connsiteY64" fmla="*/ 783828 h 2571772"/>
                <a:gd name="connsiteX65" fmla="*/ 2575564 w 4286253"/>
                <a:gd name="connsiteY65" fmla="*/ 811382 h 2571772"/>
                <a:gd name="connsiteX66" fmla="*/ 2576406 w 4286253"/>
                <a:gd name="connsiteY66" fmla="*/ 811382 h 2571772"/>
                <a:gd name="connsiteX67" fmla="*/ 2576368 w 4286253"/>
                <a:gd name="connsiteY67" fmla="*/ 811382 h 2571772"/>
                <a:gd name="connsiteX68" fmla="*/ 2638174 w 4286253"/>
                <a:gd name="connsiteY68" fmla="*/ 785167 h 2571772"/>
                <a:gd name="connsiteX69" fmla="*/ 2899140 w 4286253"/>
                <a:gd name="connsiteY69" fmla="*/ 514442 h 2571772"/>
                <a:gd name="connsiteX70" fmla="*/ 3514675 w 4286253"/>
                <a:gd name="connsiteY70" fmla="*/ 514442 h 2571772"/>
                <a:gd name="connsiteX71" fmla="*/ 3938941 w 4286253"/>
                <a:gd name="connsiteY71" fmla="*/ 690252 h 2571772"/>
                <a:gd name="connsiteX72" fmla="*/ 4114750 w 4286253"/>
                <a:gd name="connsiteY72" fmla="*/ 1114517 h 257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4286253" h="2571772">
                  <a:moveTo>
                    <a:pt x="4060247" y="568972"/>
                  </a:moveTo>
                  <a:cubicBezTo>
                    <a:pt x="3915936" y="423739"/>
                    <a:pt x="3719493" y="342335"/>
                    <a:pt x="3514742" y="342952"/>
                  </a:cubicBezTo>
                  <a:lnTo>
                    <a:pt x="2981797" y="342952"/>
                  </a:lnTo>
                  <a:cubicBezTo>
                    <a:pt x="2981262" y="341995"/>
                    <a:pt x="2981721" y="340809"/>
                    <a:pt x="2981147" y="339852"/>
                  </a:cubicBezTo>
                  <a:lnTo>
                    <a:pt x="2809697" y="42911"/>
                  </a:lnTo>
                  <a:cubicBezTo>
                    <a:pt x="2790026" y="8735"/>
                    <a:pt x="2749613" y="-7567"/>
                    <a:pt x="2711764" y="3377"/>
                  </a:cubicBezTo>
                  <a:lnTo>
                    <a:pt x="2143030" y="167979"/>
                  </a:lnTo>
                  <a:lnTo>
                    <a:pt x="1571386" y="3377"/>
                  </a:lnTo>
                  <a:lnTo>
                    <a:pt x="1571348" y="3377"/>
                  </a:lnTo>
                  <a:cubicBezTo>
                    <a:pt x="1533498" y="-7415"/>
                    <a:pt x="1493162" y="8888"/>
                    <a:pt x="1473415" y="42911"/>
                  </a:cubicBezTo>
                  <a:lnTo>
                    <a:pt x="1301965" y="339852"/>
                  </a:lnTo>
                  <a:cubicBezTo>
                    <a:pt x="1301429" y="340809"/>
                    <a:pt x="1301850" y="341995"/>
                    <a:pt x="1301352" y="342952"/>
                  </a:cubicBezTo>
                  <a:lnTo>
                    <a:pt x="771542" y="342952"/>
                  </a:lnTo>
                  <a:cubicBezTo>
                    <a:pt x="566909" y="342952"/>
                    <a:pt x="370702" y="424276"/>
                    <a:pt x="225998" y="568933"/>
                  </a:cubicBezTo>
                  <a:cubicBezTo>
                    <a:pt x="81334" y="713637"/>
                    <a:pt x="17" y="909844"/>
                    <a:pt x="17" y="1114477"/>
                  </a:cubicBezTo>
                  <a:lnTo>
                    <a:pt x="17" y="1457377"/>
                  </a:lnTo>
                  <a:cubicBezTo>
                    <a:pt x="17" y="1504717"/>
                    <a:pt x="38402" y="1543102"/>
                    <a:pt x="85742" y="1543102"/>
                  </a:cubicBezTo>
                  <a:cubicBezTo>
                    <a:pt x="133082" y="1543102"/>
                    <a:pt x="171467" y="1504717"/>
                    <a:pt x="171467" y="1457377"/>
                  </a:cubicBezTo>
                  <a:lnTo>
                    <a:pt x="171467" y="1114477"/>
                  </a:lnTo>
                  <a:cubicBezTo>
                    <a:pt x="171467" y="955313"/>
                    <a:pt x="234689" y="802693"/>
                    <a:pt x="347238" y="690173"/>
                  </a:cubicBezTo>
                  <a:cubicBezTo>
                    <a:pt x="459748" y="577623"/>
                    <a:pt x="612368" y="514402"/>
                    <a:pt x="771542" y="514402"/>
                  </a:cubicBezTo>
                  <a:lnTo>
                    <a:pt x="1386695" y="514402"/>
                  </a:lnTo>
                  <a:lnTo>
                    <a:pt x="1658526" y="786234"/>
                  </a:lnTo>
                  <a:cubicBezTo>
                    <a:pt x="1674600" y="802307"/>
                    <a:pt x="1696376" y="811339"/>
                    <a:pt x="1719108" y="811339"/>
                  </a:cubicBezTo>
                  <a:lnTo>
                    <a:pt x="1721213" y="811339"/>
                  </a:lnTo>
                  <a:cubicBezTo>
                    <a:pt x="1744710" y="810765"/>
                    <a:pt x="1766908" y="800546"/>
                    <a:pt x="1782674" y="783134"/>
                  </a:cubicBezTo>
                  <a:lnTo>
                    <a:pt x="1813443" y="749149"/>
                  </a:lnTo>
                  <a:lnTo>
                    <a:pt x="1882100" y="782521"/>
                  </a:lnTo>
                  <a:lnTo>
                    <a:pt x="1558529" y="2400323"/>
                  </a:lnTo>
                  <a:lnTo>
                    <a:pt x="171450" y="2400323"/>
                  </a:lnTo>
                  <a:lnTo>
                    <a:pt x="171450" y="2143148"/>
                  </a:lnTo>
                  <a:cubicBezTo>
                    <a:pt x="171450" y="2095808"/>
                    <a:pt x="133065" y="2057423"/>
                    <a:pt x="85725" y="2057423"/>
                  </a:cubicBezTo>
                  <a:cubicBezTo>
                    <a:pt x="38385" y="2057423"/>
                    <a:pt x="0" y="2095808"/>
                    <a:pt x="0" y="2143148"/>
                  </a:cubicBezTo>
                  <a:lnTo>
                    <a:pt x="0" y="2486048"/>
                  </a:lnTo>
                  <a:cubicBezTo>
                    <a:pt x="0" y="2508780"/>
                    <a:pt x="9032" y="2530594"/>
                    <a:pt x="25105" y="2546668"/>
                  </a:cubicBezTo>
                  <a:cubicBezTo>
                    <a:pt x="41179" y="2562741"/>
                    <a:pt x="62993" y="2571773"/>
                    <a:pt x="85725" y="2571773"/>
                  </a:cubicBezTo>
                  <a:lnTo>
                    <a:pt x="4200525" y="2571773"/>
                  </a:lnTo>
                  <a:cubicBezTo>
                    <a:pt x="4223258" y="2571773"/>
                    <a:pt x="4245072" y="2562741"/>
                    <a:pt x="4261145" y="2546668"/>
                  </a:cubicBezTo>
                  <a:cubicBezTo>
                    <a:pt x="4277219" y="2530594"/>
                    <a:pt x="4286250" y="2508780"/>
                    <a:pt x="4286250" y="2486048"/>
                  </a:cubicBezTo>
                  <a:lnTo>
                    <a:pt x="4286250" y="1114448"/>
                  </a:lnTo>
                  <a:cubicBezTo>
                    <a:pt x="4286824" y="909707"/>
                    <a:pt x="4205424" y="713265"/>
                    <a:pt x="4060230" y="568943"/>
                  </a:cubicBezTo>
                  <a:close/>
                  <a:moveTo>
                    <a:pt x="2694820" y="186805"/>
                  </a:moveTo>
                  <a:lnTo>
                    <a:pt x="2800482" y="369620"/>
                  </a:lnTo>
                  <a:lnTo>
                    <a:pt x="2577793" y="600774"/>
                  </a:lnTo>
                  <a:lnTo>
                    <a:pt x="2300377" y="300893"/>
                  </a:lnTo>
                  <a:close/>
                  <a:moveTo>
                    <a:pt x="1483305" y="368660"/>
                  </a:moveTo>
                  <a:lnTo>
                    <a:pt x="1588281" y="186766"/>
                  </a:lnTo>
                  <a:lnTo>
                    <a:pt x="1987290" y="301618"/>
                  </a:lnTo>
                  <a:lnTo>
                    <a:pt x="1715958" y="601313"/>
                  </a:lnTo>
                  <a:close/>
                  <a:moveTo>
                    <a:pt x="2143730" y="384197"/>
                  </a:moveTo>
                  <a:lnTo>
                    <a:pt x="2356240" y="613930"/>
                  </a:lnTo>
                  <a:lnTo>
                    <a:pt x="2142888" y="718672"/>
                  </a:lnTo>
                  <a:lnTo>
                    <a:pt x="1933209" y="616762"/>
                  </a:lnTo>
                  <a:close/>
                  <a:moveTo>
                    <a:pt x="1733279" y="2400351"/>
                  </a:moveTo>
                  <a:lnTo>
                    <a:pt x="2041350" y="859946"/>
                  </a:lnTo>
                  <a:lnTo>
                    <a:pt x="2105568" y="891175"/>
                  </a:lnTo>
                  <a:cubicBezTo>
                    <a:pt x="2129334" y="902732"/>
                    <a:pt x="2157117" y="902656"/>
                    <a:pt x="2180845" y="890984"/>
                  </a:cubicBezTo>
                  <a:lnTo>
                    <a:pt x="2244756" y="859602"/>
                  </a:lnTo>
                  <a:lnTo>
                    <a:pt x="2552788" y="2400301"/>
                  </a:lnTo>
                  <a:close/>
                  <a:moveTo>
                    <a:pt x="4114768" y="2400351"/>
                  </a:moveTo>
                  <a:lnTo>
                    <a:pt x="2727689" y="2400351"/>
                  </a:lnTo>
                  <a:lnTo>
                    <a:pt x="2403923" y="781569"/>
                  </a:lnTo>
                  <a:lnTo>
                    <a:pt x="2477784" y="745328"/>
                  </a:lnTo>
                  <a:lnTo>
                    <a:pt x="2513414" y="783866"/>
                  </a:lnTo>
                  <a:lnTo>
                    <a:pt x="2513452" y="783828"/>
                  </a:lnTo>
                  <a:cubicBezTo>
                    <a:pt x="2529487" y="801164"/>
                    <a:pt x="2551952" y="811114"/>
                    <a:pt x="2575564" y="811382"/>
                  </a:cubicBezTo>
                  <a:lnTo>
                    <a:pt x="2576406" y="811382"/>
                  </a:lnTo>
                  <a:lnTo>
                    <a:pt x="2576368" y="811382"/>
                  </a:lnTo>
                  <a:cubicBezTo>
                    <a:pt x="2599674" y="811344"/>
                    <a:pt x="2621985" y="801891"/>
                    <a:pt x="2638174" y="785167"/>
                  </a:cubicBezTo>
                  <a:lnTo>
                    <a:pt x="2899140" y="514442"/>
                  </a:lnTo>
                  <a:lnTo>
                    <a:pt x="3514675" y="514442"/>
                  </a:lnTo>
                  <a:cubicBezTo>
                    <a:pt x="3673800" y="514481"/>
                    <a:pt x="3826420" y="577702"/>
                    <a:pt x="3938941" y="690252"/>
                  </a:cubicBezTo>
                  <a:cubicBezTo>
                    <a:pt x="4051490" y="802763"/>
                    <a:pt x="4114711" y="955382"/>
                    <a:pt x="4114750" y="1114517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EA9FEC8-7ADA-F8FD-0C39-7B41B5254323}"/>
                </a:ext>
              </a:extLst>
            </p:cNvPr>
            <p:cNvSpPr/>
            <p:nvPr/>
          </p:nvSpPr>
          <p:spPr>
            <a:xfrm>
              <a:off x="-4097337" y="7531254"/>
              <a:ext cx="2228850" cy="2228850"/>
            </a:xfrm>
            <a:custGeom>
              <a:avLst/>
              <a:gdLst>
                <a:gd name="connsiteX0" fmla="*/ 1114425 w 2228850"/>
                <a:gd name="connsiteY0" fmla="*/ 2228850 h 2228850"/>
                <a:gd name="connsiteX1" fmla="*/ 1902448 w 2228850"/>
                <a:gd name="connsiteY1" fmla="*/ 1902449 h 2228850"/>
                <a:gd name="connsiteX2" fmla="*/ 2228850 w 2228850"/>
                <a:gd name="connsiteY2" fmla="*/ 1114425 h 2228850"/>
                <a:gd name="connsiteX3" fmla="*/ 1902448 w 2228850"/>
                <a:gd name="connsiteY3" fmla="*/ 326402 h 2228850"/>
                <a:gd name="connsiteX4" fmla="*/ 1114425 w 2228850"/>
                <a:gd name="connsiteY4" fmla="*/ 0 h 2228850"/>
                <a:gd name="connsiteX5" fmla="*/ 326402 w 2228850"/>
                <a:gd name="connsiteY5" fmla="*/ 326402 h 2228850"/>
                <a:gd name="connsiteX6" fmla="*/ 0 w 2228850"/>
                <a:gd name="connsiteY6" fmla="*/ 1114425 h 2228850"/>
                <a:gd name="connsiteX7" fmla="*/ 326784 w 2228850"/>
                <a:gd name="connsiteY7" fmla="*/ 1902066 h 2228850"/>
                <a:gd name="connsiteX8" fmla="*/ 1114425 w 2228850"/>
                <a:gd name="connsiteY8" fmla="*/ 2228850 h 2228850"/>
                <a:gd name="connsiteX9" fmla="*/ 1114425 w 2228850"/>
                <a:gd name="connsiteY9" fmla="*/ 171450 h 2228850"/>
                <a:gd name="connsiteX10" fmla="*/ 1781209 w 2228850"/>
                <a:gd name="connsiteY10" fmla="*/ 447641 h 2228850"/>
                <a:gd name="connsiteX11" fmla="*/ 2057400 w 2228850"/>
                <a:gd name="connsiteY11" fmla="*/ 1114425 h 2228850"/>
                <a:gd name="connsiteX12" fmla="*/ 1781209 w 2228850"/>
                <a:gd name="connsiteY12" fmla="*/ 1781209 h 2228850"/>
                <a:gd name="connsiteX13" fmla="*/ 1114425 w 2228850"/>
                <a:gd name="connsiteY13" fmla="*/ 2057400 h 2228850"/>
                <a:gd name="connsiteX14" fmla="*/ 447641 w 2228850"/>
                <a:gd name="connsiteY14" fmla="*/ 1781209 h 2228850"/>
                <a:gd name="connsiteX15" fmla="*/ 171450 w 2228850"/>
                <a:gd name="connsiteY15" fmla="*/ 1114425 h 2228850"/>
                <a:gd name="connsiteX16" fmla="*/ 447955 w 2228850"/>
                <a:gd name="connsiteY16" fmla="*/ 447955 h 2228850"/>
                <a:gd name="connsiteX17" fmla="*/ 1114425 w 2228850"/>
                <a:gd name="connsiteY17" fmla="*/ 171450 h 22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8850" h="2228850">
                  <a:moveTo>
                    <a:pt x="1114425" y="2228850"/>
                  </a:moveTo>
                  <a:cubicBezTo>
                    <a:pt x="1409985" y="2228850"/>
                    <a:pt x="1693456" y="2111441"/>
                    <a:pt x="1902448" y="1902449"/>
                  </a:cubicBezTo>
                  <a:cubicBezTo>
                    <a:pt x="2111441" y="1693456"/>
                    <a:pt x="2228850" y="1409985"/>
                    <a:pt x="2228850" y="1114425"/>
                  </a:cubicBezTo>
                  <a:cubicBezTo>
                    <a:pt x="2228850" y="818865"/>
                    <a:pt x="2111441" y="535394"/>
                    <a:pt x="1902448" y="326402"/>
                  </a:cubicBezTo>
                  <a:cubicBezTo>
                    <a:pt x="1693456" y="117409"/>
                    <a:pt x="1409985" y="0"/>
                    <a:pt x="1114425" y="0"/>
                  </a:cubicBezTo>
                  <a:cubicBezTo>
                    <a:pt x="818865" y="0"/>
                    <a:pt x="535394" y="117409"/>
                    <a:pt x="326402" y="326402"/>
                  </a:cubicBezTo>
                  <a:cubicBezTo>
                    <a:pt x="117409" y="535394"/>
                    <a:pt x="0" y="818865"/>
                    <a:pt x="0" y="1114425"/>
                  </a:cubicBezTo>
                  <a:cubicBezTo>
                    <a:pt x="344" y="1409868"/>
                    <a:pt x="117869" y="1693142"/>
                    <a:pt x="326784" y="1902066"/>
                  </a:cubicBezTo>
                  <a:cubicBezTo>
                    <a:pt x="535698" y="2110991"/>
                    <a:pt x="818972" y="2228507"/>
                    <a:pt x="1114425" y="2228850"/>
                  </a:cubicBezTo>
                  <a:close/>
                  <a:moveTo>
                    <a:pt x="1114425" y="171450"/>
                  </a:moveTo>
                  <a:cubicBezTo>
                    <a:pt x="1364517" y="171450"/>
                    <a:pt x="1604361" y="270803"/>
                    <a:pt x="1781209" y="447641"/>
                  </a:cubicBezTo>
                  <a:cubicBezTo>
                    <a:pt x="1958057" y="624489"/>
                    <a:pt x="2057400" y="864324"/>
                    <a:pt x="2057400" y="1114425"/>
                  </a:cubicBezTo>
                  <a:cubicBezTo>
                    <a:pt x="2057400" y="1364527"/>
                    <a:pt x="1958047" y="1604361"/>
                    <a:pt x="1781209" y="1781209"/>
                  </a:cubicBezTo>
                  <a:cubicBezTo>
                    <a:pt x="1604361" y="1958057"/>
                    <a:pt x="1364527" y="2057400"/>
                    <a:pt x="1114425" y="2057400"/>
                  </a:cubicBezTo>
                  <a:cubicBezTo>
                    <a:pt x="864323" y="2057400"/>
                    <a:pt x="624490" y="1958047"/>
                    <a:pt x="447641" y="1781209"/>
                  </a:cubicBezTo>
                  <a:cubicBezTo>
                    <a:pt x="270793" y="1604361"/>
                    <a:pt x="171450" y="1364527"/>
                    <a:pt x="171450" y="1114425"/>
                  </a:cubicBezTo>
                  <a:cubicBezTo>
                    <a:pt x="171756" y="864402"/>
                    <a:pt x="271185" y="624764"/>
                    <a:pt x="447955" y="447955"/>
                  </a:cubicBezTo>
                  <a:cubicBezTo>
                    <a:pt x="624764" y="271185"/>
                    <a:pt x="864412" y="171764"/>
                    <a:pt x="1114425" y="17145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6A8846C3-6F99-E368-8CAA-DB26A4C6306F}"/>
                </a:ext>
              </a:extLst>
            </p:cNvPr>
            <p:cNvSpPr/>
            <p:nvPr/>
          </p:nvSpPr>
          <p:spPr>
            <a:xfrm>
              <a:off x="-3411566" y="8218119"/>
              <a:ext cx="856193" cy="856208"/>
            </a:xfrm>
            <a:custGeom>
              <a:avLst/>
              <a:gdLst>
                <a:gd name="connsiteX0" fmla="*/ 25110 w 856193"/>
                <a:gd name="connsiteY0" fmla="*/ 831104 h 856208"/>
                <a:gd name="connsiteX1" fmla="*/ 85729 w 856193"/>
                <a:gd name="connsiteY1" fmla="*/ 856209 h 856208"/>
                <a:gd name="connsiteX2" fmla="*/ 146349 w 856193"/>
                <a:gd name="connsiteY2" fmla="*/ 831104 h 856208"/>
                <a:gd name="connsiteX3" fmla="*/ 428625 w 856193"/>
                <a:gd name="connsiteY3" fmla="*/ 548789 h 856208"/>
                <a:gd name="connsiteX4" fmla="*/ 710900 w 856193"/>
                <a:gd name="connsiteY4" fmla="*/ 831065 h 856208"/>
                <a:gd name="connsiteX5" fmla="*/ 710900 w 856193"/>
                <a:gd name="connsiteY5" fmla="*/ 831103 h 856208"/>
                <a:gd name="connsiteX6" fmla="*/ 831072 w 856193"/>
                <a:gd name="connsiteY6" fmla="*/ 830031 h 856208"/>
                <a:gd name="connsiteX7" fmla="*/ 832143 w 856193"/>
                <a:gd name="connsiteY7" fmla="*/ 709860 h 856208"/>
                <a:gd name="connsiteX8" fmla="*/ 549829 w 856193"/>
                <a:gd name="connsiteY8" fmla="*/ 427584 h 856208"/>
                <a:gd name="connsiteX9" fmla="*/ 832104 w 856193"/>
                <a:gd name="connsiteY9" fmla="*/ 145309 h 856208"/>
                <a:gd name="connsiteX10" fmla="*/ 832142 w 856193"/>
                <a:gd name="connsiteY10" fmla="*/ 145309 h 856208"/>
                <a:gd name="connsiteX11" fmla="*/ 831071 w 856193"/>
                <a:gd name="connsiteY11" fmla="*/ 25137 h 856208"/>
                <a:gd name="connsiteX12" fmla="*/ 710899 w 856193"/>
                <a:gd name="connsiteY12" fmla="*/ 24066 h 856208"/>
                <a:gd name="connsiteX13" fmla="*/ 428624 w 856193"/>
                <a:gd name="connsiteY13" fmla="*/ 306380 h 856208"/>
                <a:gd name="connsiteX14" fmla="*/ 146348 w 856193"/>
                <a:gd name="connsiteY14" fmla="*/ 24066 h 856208"/>
                <a:gd name="connsiteX15" fmla="*/ 26177 w 856193"/>
                <a:gd name="connsiteY15" fmla="*/ 25137 h 856208"/>
                <a:gd name="connsiteX16" fmla="*/ 25105 w 856193"/>
                <a:gd name="connsiteY16" fmla="*/ 145309 h 856208"/>
                <a:gd name="connsiteX17" fmla="*/ 307419 w 856193"/>
                <a:gd name="connsiteY17" fmla="*/ 427584 h 856208"/>
                <a:gd name="connsiteX18" fmla="*/ 25105 w 856193"/>
                <a:gd name="connsiteY18" fmla="*/ 709860 h 856208"/>
                <a:gd name="connsiteX19" fmla="*/ 0 w 856193"/>
                <a:gd name="connsiteY19" fmla="*/ 770479 h 856208"/>
                <a:gd name="connsiteX20" fmla="*/ 25105 w 856193"/>
                <a:gd name="connsiteY20" fmla="*/ 831099 h 85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6193" h="856208">
                  <a:moveTo>
                    <a:pt x="25110" y="831104"/>
                  </a:moveTo>
                  <a:cubicBezTo>
                    <a:pt x="41183" y="847177"/>
                    <a:pt x="62997" y="856209"/>
                    <a:pt x="85729" y="856209"/>
                  </a:cubicBezTo>
                  <a:cubicBezTo>
                    <a:pt x="108462" y="856209"/>
                    <a:pt x="130276" y="847177"/>
                    <a:pt x="146349" y="831104"/>
                  </a:cubicBezTo>
                  <a:lnTo>
                    <a:pt x="428625" y="548789"/>
                  </a:lnTo>
                  <a:lnTo>
                    <a:pt x="710900" y="831065"/>
                  </a:lnTo>
                  <a:lnTo>
                    <a:pt x="710900" y="831103"/>
                  </a:lnTo>
                  <a:cubicBezTo>
                    <a:pt x="744540" y="863594"/>
                    <a:pt x="798002" y="863096"/>
                    <a:pt x="831072" y="830031"/>
                  </a:cubicBezTo>
                  <a:cubicBezTo>
                    <a:pt x="864141" y="796966"/>
                    <a:pt x="864596" y="743503"/>
                    <a:pt x="832143" y="709860"/>
                  </a:cubicBezTo>
                  <a:lnTo>
                    <a:pt x="549829" y="427584"/>
                  </a:lnTo>
                  <a:lnTo>
                    <a:pt x="832104" y="145309"/>
                  </a:lnTo>
                  <a:lnTo>
                    <a:pt x="832142" y="145309"/>
                  </a:lnTo>
                  <a:cubicBezTo>
                    <a:pt x="864633" y="111669"/>
                    <a:pt x="864136" y="58206"/>
                    <a:pt x="831071" y="25137"/>
                  </a:cubicBezTo>
                  <a:cubicBezTo>
                    <a:pt x="798006" y="-7932"/>
                    <a:pt x="744543" y="-8388"/>
                    <a:pt x="710899" y="24066"/>
                  </a:cubicBezTo>
                  <a:lnTo>
                    <a:pt x="428624" y="306380"/>
                  </a:lnTo>
                  <a:lnTo>
                    <a:pt x="146348" y="24066"/>
                  </a:lnTo>
                  <a:cubicBezTo>
                    <a:pt x="112709" y="-8426"/>
                    <a:pt x="59246" y="-7966"/>
                    <a:pt x="26177" y="25137"/>
                  </a:cubicBezTo>
                  <a:cubicBezTo>
                    <a:pt x="-6889" y="58202"/>
                    <a:pt x="-7348" y="111665"/>
                    <a:pt x="25105" y="145309"/>
                  </a:cubicBezTo>
                  <a:lnTo>
                    <a:pt x="307419" y="427584"/>
                  </a:lnTo>
                  <a:lnTo>
                    <a:pt x="25105" y="709860"/>
                  </a:lnTo>
                  <a:cubicBezTo>
                    <a:pt x="9032" y="725933"/>
                    <a:pt x="0" y="747747"/>
                    <a:pt x="0" y="770479"/>
                  </a:cubicBezTo>
                  <a:cubicBezTo>
                    <a:pt x="0" y="793212"/>
                    <a:pt x="9032" y="815026"/>
                    <a:pt x="25105" y="831099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F0F415D-5964-57BD-54A5-07716BDE0F44}"/>
              </a:ext>
            </a:extLst>
          </p:cNvPr>
          <p:cNvGrpSpPr/>
          <p:nvPr/>
        </p:nvGrpSpPr>
        <p:grpSpPr>
          <a:xfrm>
            <a:off x="880165" y="5368235"/>
            <a:ext cx="563540" cy="617568"/>
            <a:chOff x="888452" y="5377317"/>
            <a:chExt cx="546966" cy="59940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FDC8EB9-635B-0828-D7A7-D9EB448F09E0}"/>
                </a:ext>
              </a:extLst>
            </p:cNvPr>
            <p:cNvSpPr/>
            <p:nvPr/>
          </p:nvSpPr>
          <p:spPr>
            <a:xfrm>
              <a:off x="984622" y="5665424"/>
              <a:ext cx="118845" cy="1188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9A7313E-DC45-2406-2EC2-71DC5276DC80}"/>
                </a:ext>
              </a:extLst>
            </p:cNvPr>
            <p:cNvSpPr/>
            <p:nvPr/>
          </p:nvSpPr>
          <p:spPr>
            <a:xfrm>
              <a:off x="888452" y="5377317"/>
              <a:ext cx="546966" cy="599405"/>
            </a:xfrm>
            <a:custGeom>
              <a:avLst/>
              <a:gdLst>
                <a:gd name="connsiteX0" fmla="*/ 4596127 w 4598124"/>
                <a:gd name="connsiteY0" fmla="*/ 905242 h 5038961"/>
                <a:gd name="connsiteX1" fmla="*/ 4594825 w 4598124"/>
                <a:gd name="connsiteY1" fmla="*/ 901071 h 5038961"/>
                <a:gd name="connsiteX2" fmla="*/ 4594825 w 4598124"/>
                <a:gd name="connsiteY2" fmla="*/ 901109 h 5038961"/>
                <a:gd name="connsiteX3" fmla="*/ 4590654 w 4598124"/>
                <a:gd name="connsiteY3" fmla="*/ 890662 h 5038961"/>
                <a:gd name="connsiteX4" fmla="*/ 4588396 w 4598124"/>
                <a:gd name="connsiteY4" fmla="*/ 886490 h 5038961"/>
                <a:gd name="connsiteX5" fmla="*/ 4581239 w 4598124"/>
                <a:gd name="connsiteY5" fmla="*/ 876769 h 5038961"/>
                <a:gd name="connsiteX6" fmla="*/ 4579135 w 4598124"/>
                <a:gd name="connsiteY6" fmla="*/ 874244 h 5038961"/>
                <a:gd name="connsiteX7" fmla="*/ 4579173 w 4598124"/>
                <a:gd name="connsiteY7" fmla="*/ 874244 h 5038961"/>
                <a:gd name="connsiteX8" fmla="*/ 4567232 w 4598124"/>
                <a:gd name="connsiteY8" fmla="*/ 864485 h 5038961"/>
                <a:gd name="connsiteX9" fmla="*/ 4566505 w 4598124"/>
                <a:gd name="connsiteY9" fmla="*/ 863872 h 5038961"/>
                <a:gd name="connsiteX10" fmla="*/ 4564132 w 4598124"/>
                <a:gd name="connsiteY10" fmla="*/ 862801 h 5038961"/>
                <a:gd name="connsiteX11" fmla="*/ 4564132 w 4598124"/>
                <a:gd name="connsiteY11" fmla="*/ 862839 h 5038961"/>
                <a:gd name="connsiteX12" fmla="*/ 4553110 w 4598124"/>
                <a:gd name="connsiteY12" fmla="*/ 857788 h 5038961"/>
                <a:gd name="connsiteX13" fmla="*/ 4548556 w 4598124"/>
                <a:gd name="connsiteY13" fmla="*/ 856372 h 5038961"/>
                <a:gd name="connsiteX14" fmla="*/ 4537649 w 4598124"/>
                <a:gd name="connsiteY14" fmla="*/ 854420 h 5038961"/>
                <a:gd name="connsiteX15" fmla="*/ 4532942 w 4598124"/>
                <a:gd name="connsiteY15" fmla="*/ 853961 h 5038961"/>
                <a:gd name="connsiteX16" fmla="*/ 4531067 w 4598124"/>
                <a:gd name="connsiteY16" fmla="*/ 853769 h 5038961"/>
                <a:gd name="connsiteX17" fmla="*/ 3397145 w 4598124"/>
                <a:gd name="connsiteY17" fmla="*/ 853769 h 5038961"/>
                <a:gd name="connsiteX18" fmla="*/ 3368940 w 4598124"/>
                <a:gd name="connsiteY18" fmla="*/ 859969 h 5038961"/>
                <a:gd name="connsiteX19" fmla="*/ 3145477 w 4598124"/>
                <a:gd name="connsiteY19" fmla="*/ 963603 h 5038961"/>
                <a:gd name="connsiteX20" fmla="*/ 3145477 w 4598124"/>
                <a:gd name="connsiteY20" fmla="*/ 67086 h 5038961"/>
                <a:gd name="connsiteX21" fmla="*/ 3143296 w 4598124"/>
                <a:gd name="connsiteY21" fmla="*/ 50860 h 5038961"/>
                <a:gd name="connsiteX22" fmla="*/ 3141995 w 4598124"/>
                <a:gd name="connsiteY22" fmla="*/ 46650 h 5038961"/>
                <a:gd name="connsiteX23" fmla="*/ 3137134 w 4598124"/>
                <a:gd name="connsiteY23" fmla="*/ 35323 h 5038961"/>
                <a:gd name="connsiteX24" fmla="*/ 3135144 w 4598124"/>
                <a:gd name="connsiteY24" fmla="*/ 31687 h 5038961"/>
                <a:gd name="connsiteX25" fmla="*/ 3135182 w 4598124"/>
                <a:gd name="connsiteY25" fmla="*/ 31687 h 5038961"/>
                <a:gd name="connsiteX26" fmla="*/ 3125385 w 4598124"/>
                <a:gd name="connsiteY26" fmla="*/ 19250 h 5038961"/>
                <a:gd name="connsiteX27" fmla="*/ 3123701 w 4598124"/>
                <a:gd name="connsiteY27" fmla="*/ 17872 h 5038961"/>
                <a:gd name="connsiteX28" fmla="*/ 3123701 w 4598124"/>
                <a:gd name="connsiteY28" fmla="*/ 17910 h 5038961"/>
                <a:gd name="connsiteX29" fmla="*/ 3112258 w 4598124"/>
                <a:gd name="connsiteY29" fmla="*/ 9491 h 5038961"/>
                <a:gd name="connsiteX30" fmla="*/ 3110536 w 4598124"/>
                <a:gd name="connsiteY30" fmla="*/ 8228 h 5038961"/>
                <a:gd name="connsiteX31" fmla="*/ 3108470 w 4598124"/>
                <a:gd name="connsiteY31" fmla="*/ 7424 h 5038961"/>
                <a:gd name="connsiteX32" fmla="*/ 3095764 w 4598124"/>
                <a:gd name="connsiteY32" fmla="*/ 2564 h 5038961"/>
                <a:gd name="connsiteX33" fmla="*/ 3092932 w 4598124"/>
                <a:gd name="connsiteY33" fmla="*/ 1684 h 5038961"/>
                <a:gd name="connsiteX34" fmla="*/ 3078427 w 4598124"/>
                <a:gd name="connsiteY34" fmla="*/ 0 h 5038961"/>
                <a:gd name="connsiteX35" fmla="*/ 1913449 w 4598124"/>
                <a:gd name="connsiteY35" fmla="*/ 0 h 5038961"/>
                <a:gd name="connsiteX36" fmla="*/ 1877398 w 4598124"/>
                <a:gd name="connsiteY36" fmla="*/ 10562 h 5038961"/>
                <a:gd name="connsiteX37" fmla="*/ 1240359 w 4598124"/>
                <a:gd name="connsiteY37" fmla="*/ 416536 h 5038961"/>
                <a:gd name="connsiteX38" fmla="*/ 1239784 w 4598124"/>
                <a:gd name="connsiteY38" fmla="*/ 416996 h 5038961"/>
                <a:gd name="connsiteX39" fmla="*/ 1232934 w 4598124"/>
                <a:gd name="connsiteY39" fmla="*/ 422353 h 5038961"/>
                <a:gd name="connsiteX40" fmla="*/ 1229375 w 4598124"/>
                <a:gd name="connsiteY40" fmla="*/ 425300 h 5038961"/>
                <a:gd name="connsiteX41" fmla="*/ 1224400 w 4598124"/>
                <a:gd name="connsiteY41" fmla="*/ 431156 h 5038961"/>
                <a:gd name="connsiteX42" fmla="*/ 1221032 w 4598124"/>
                <a:gd name="connsiteY42" fmla="*/ 435250 h 5038961"/>
                <a:gd name="connsiteX43" fmla="*/ 1217205 w 4598124"/>
                <a:gd name="connsiteY43" fmla="*/ 442101 h 5038961"/>
                <a:gd name="connsiteX44" fmla="*/ 1214832 w 4598124"/>
                <a:gd name="connsiteY44" fmla="*/ 446502 h 5038961"/>
                <a:gd name="connsiteX45" fmla="*/ 1212574 w 4598124"/>
                <a:gd name="connsiteY45" fmla="*/ 453467 h 5038961"/>
                <a:gd name="connsiteX46" fmla="*/ 1210891 w 4598124"/>
                <a:gd name="connsiteY46" fmla="*/ 458901 h 5038961"/>
                <a:gd name="connsiteX47" fmla="*/ 1210202 w 4598124"/>
                <a:gd name="connsiteY47" fmla="*/ 464680 h 5038961"/>
                <a:gd name="connsiteX48" fmla="*/ 1210163 w 4598124"/>
                <a:gd name="connsiteY48" fmla="*/ 464680 h 5038961"/>
                <a:gd name="connsiteX49" fmla="*/ 1209398 w 4598124"/>
                <a:gd name="connsiteY49" fmla="*/ 472181 h 5038961"/>
                <a:gd name="connsiteX50" fmla="*/ 1209321 w 4598124"/>
                <a:gd name="connsiteY50" fmla="*/ 473023 h 5038961"/>
                <a:gd name="connsiteX51" fmla="*/ 1209321 w 4598124"/>
                <a:gd name="connsiteY51" fmla="*/ 2323018 h 5038961"/>
                <a:gd name="connsiteX52" fmla="*/ 801897 w 4598124"/>
                <a:gd name="connsiteY52" fmla="*/ 2578772 h 5038961"/>
                <a:gd name="connsiteX53" fmla="*/ 705687 w 4598124"/>
                <a:gd name="connsiteY53" fmla="*/ 3050142 h 5038961"/>
                <a:gd name="connsiteX54" fmla="*/ 980350 w 4598124"/>
                <a:gd name="connsiteY54" fmla="*/ 3445084 h 5038961"/>
                <a:gd name="connsiteX55" fmla="*/ 47 w 4598124"/>
                <a:gd name="connsiteY55" fmla="*/ 4687754 h 5038961"/>
                <a:gd name="connsiteX56" fmla="*/ 9 w 4598124"/>
                <a:gd name="connsiteY56" fmla="*/ 4687754 h 5038961"/>
                <a:gd name="connsiteX57" fmla="*/ 36596 w 4598124"/>
                <a:gd name="connsiteY57" fmla="*/ 4748565 h 5038961"/>
                <a:gd name="connsiteX58" fmla="*/ 1305522 w 4598124"/>
                <a:gd name="connsiteY58" fmla="*/ 5038962 h 5038961"/>
                <a:gd name="connsiteX59" fmla="*/ 2574448 w 4598124"/>
                <a:gd name="connsiteY59" fmla="*/ 4748565 h 5038961"/>
                <a:gd name="connsiteX60" fmla="*/ 2610996 w 4598124"/>
                <a:gd name="connsiteY60" fmla="*/ 4687754 h 5038961"/>
                <a:gd name="connsiteX61" fmla="*/ 2391167 w 4598124"/>
                <a:gd name="connsiteY61" fmla="*/ 3986955 h 5038961"/>
                <a:gd name="connsiteX62" fmla="*/ 2448113 w 4598124"/>
                <a:gd name="connsiteY62" fmla="*/ 3986955 h 5038961"/>
                <a:gd name="connsiteX63" fmla="*/ 2464608 w 4598124"/>
                <a:gd name="connsiteY63" fmla="*/ 3984620 h 5038961"/>
                <a:gd name="connsiteX64" fmla="*/ 2468741 w 4598124"/>
                <a:gd name="connsiteY64" fmla="*/ 3983319 h 5038961"/>
                <a:gd name="connsiteX65" fmla="*/ 2482672 w 4598124"/>
                <a:gd name="connsiteY65" fmla="*/ 3976966 h 5038961"/>
                <a:gd name="connsiteX66" fmla="*/ 2484164 w 4598124"/>
                <a:gd name="connsiteY66" fmla="*/ 3976277 h 5038961"/>
                <a:gd name="connsiteX67" fmla="*/ 2773719 w 4598124"/>
                <a:gd name="connsiteY67" fmla="*/ 3789828 h 5038961"/>
                <a:gd name="connsiteX68" fmla="*/ 3931839 w 4598124"/>
                <a:gd name="connsiteY68" fmla="*/ 3789828 h 5038961"/>
                <a:gd name="connsiteX69" fmla="*/ 3949251 w 4598124"/>
                <a:gd name="connsiteY69" fmla="*/ 3787225 h 5038961"/>
                <a:gd name="connsiteX70" fmla="*/ 3953270 w 4598124"/>
                <a:gd name="connsiteY70" fmla="*/ 3785963 h 5038961"/>
                <a:gd name="connsiteX71" fmla="*/ 3969612 w 4598124"/>
                <a:gd name="connsiteY71" fmla="*/ 3778041 h 5038961"/>
                <a:gd name="connsiteX72" fmla="*/ 3969879 w 4598124"/>
                <a:gd name="connsiteY72" fmla="*/ 3777926 h 5038961"/>
                <a:gd name="connsiteX73" fmla="*/ 4569308 w 4598124"/>
                <a:gd name="connsiteY73" fmla="*/ 3362047 h 5038961"/>
                <a:gd name="connsiteX74" fmla="*/ 4598125 w 4598124"/>
                <a:gd name="connsiteY74" fmla="*/ 3306938 h 5038961"/>
                <a:gd name="connsiteX75" fmla="*/ 4598125 w 4598124"/>
                <a:gd name="connsiteY75" fmla="*/ 920746 h 5038961"/>
                <a:gd name="connsiteX76" fmla="*/ 4596135 w 4598124"/>
                <a:gd name="connsiteY76" fmla="*/ 905170 h 5038961"/>
                <a:gd name="connsiteX77" fmla="*/ 3411945 w 4598124"/>
                <a:gd name="connsiteY77" fmla="*/ 987906 h 5038961"/>
                <a:gd name="connsiteX78" fmla="*/ 4243175 w 4598124"/>
                <a:gd name="connsiteY78" fmla="*/ 987906 h 5038961"/>
                <a:gd name="connsiteX79" fmla="*/ 3915999 w 4598124"/>
                <a:gd name="connsiteY79" fmla="*/ 1148981 h 5038961"/>
                <a:gd name="connsiteX80" fmla="*/ 3064255 w 4598124"/>
                <a:gd name="connsiteY80" fmla="*/ 1148981 h 5038961"/>
                <a:gd name="connsiteX81" fmla="*/ 2731887 w 4598124"/>
                <a:gd name="connsiteY81" fmla="*/ 1155261 h 5038961"/>
                <a:gd name="connsiteX82" fmla="*/ 2727945 w 4598124"/>
                <a:gd name="connsiteY82" fmla="*/ 1157595 h 5038961"/>
                <a:gd name="connsiteX83" fmla="*/ 2727907 w 4598124"/>
                <a:gd name="connsiteY83" fmla="*/ 1157595 h 5038961"/>
                <a:gd name="connsiteX84" fmla="*/ 2721477 w 4598124"/>
                <a:gd name="connsiteY84" fmla="*/ 1161422 h 5038961"/>
                <a:gd name="connsiteX85" fmla="*/ 2716425 w 4598124"/>
                <a:gd name="connsiteY85" fmla="*/ 1165593 h 5038961"/>
                <a:gd name="connsiteX86" fmla="*/ 2711718 w 4598124"/>
                <a:gd name="connsiteY86" fmla="*/ 1169880 h 5038961"/>
                <a:gd name="connsiteX87" fmla="*/ 2707432 w 4598124"/>
                <a:gd name="connsiteY87" fmla="*/ 1175046 h 5038961"/>
                <a:gd name="connsiteX88" fmla="*/ 2703643 w 4598124"/>
                <a:gd name="connsiteY88" fmla="*/ 1180098 h 5038961"/>
                <a:gd name="connsiteX89" fmla="*/ 2700620 w 4598124"/>
                <a:gd name="connsiteY89" fmla="*/ 1185685 h 5038961"/>
                <a:gd name="connsiteX90" fmla="*/ 2697750 w 4598124"/>
                <a:gd name="connsiteY90" fmla="*/ 1191655 h 5038961"/>
                <a:gd name="connsiteX91" fmla="*/ 2695836 w 4598124"/>
                <a:gd name="connsiteY91" fmla="*/ 1197817 h 5038961"/>
                <a:gd name="connsiteX92" fmla="*/ 2694229 w 4598124"/>
                <a:gd name="connsiteY92" fmla="*/ 1204055 h 5038961"/>
                <a:gd name="connsiteX93" fmla="*/ 2693464 w 4598124"/>
                <a:gd name="connsiteY93" fmla="*/ 1211556 h 5038961"/>
                <a:gd name="connsiteX94" fmla="*/ 2693004 w 4598124"/>
                <a:gd name="connsiteY94" fmla="*/ 1216072 h 5038961"/>
                <a:gd name="connsiteX95" fmla="*/ 2693004 w 4598124"/>
                <a:gd name="connsiteY95" fmla="*/ 3682307 h 5038961"/>
                <a:gd name="connsiteX96" fmla="*/ 2514931 w 4598124"/>
                <a:gd name="connsiteY96" fmla="*/ 3796962 h 5038961"/>
                <a:gd name="connsiteX97" fmla="*/ 2514931 w 4598124"/>
                <a:gd name="connsiteY97" fmla="*/ 509629 h 5038961"/>
                <a:gd name="connsiteX98" fmla="*/ 3011333 w 4598124"/>
                <a:gd name="connsiteY98" fmla="*/ 189958 h 5038961"/>
                <a:gd name="connsiteX99" fmla="*/ 3011372 w 4598124"/>
                <a:gd name="connsiteY99" fmla="*/ 1025742 h 5038961"/>
                <a:gd name="connsiteX100" fmla="*/ 1932959 w 4598124"/>
                <a:gd name="connsiteY100" fmla="*/ 134104 h 5038961"/>
                <a:gd name="connsiteX101" fmla="*/ 2850412 w 4598124"/>
                <a:gd name="connsiteY101" fmla="*/ 134104 h 5038961"/>
                <a:gd name="connsiteX102" fmla="*/ 2428214 w 4598124"/>
                <a:gd name="connsiteY102" fmla="*/ 405975 h 5038961"/>
                <a:gd name="connsiteX103" fmla="*/ 1506323 w 4598124"/>
                <a:gd name="connsiteY103" fmla="*/ 405975 h 5038961"/>
                <a:gd name="connsiteX104" fmla="*/ 827155 w 4598124"/>
                <a:gd name="connsiteY104" fmla="*/ 2927074 h 5038961"/>
                <a:gd name="connsiteX105" fmla="*/ 967264 w 4598124"/>
                <a:gd name="connsiteY105" fmla="*/ 2588877 h 5038961"/>
                <a:gd name="connsiteX106" fmla="*/ 1305462 w 4598124"/>
                <a:gd name="connsiteY106" fmla="*/ 2448807 h 5038961"/>
                <a:gd name="connsiteX107" fmla="*/ 1643620 w 4598124"/>
                <a:gd name="connsiteY107" fmla="*/ 2588877 h 5038961"/>
                <a:gd name="connsiteX108" fmla="*/ 1783729 w 4598124"/>
                <a:gd name="connsiteY108" fmla="*/ 2927074 h 5038961"/>
                <a:gd name="connsiteX109" fmla="*/ 1643620 w 4598124"/>
                <a:gd name="connsiteY109" fmla="*/ 3265271 h 5038961"/>
                <a:gd name="connsiteX110" fmla="*/ 1305423 w 4598124"/>
                <a:gd name="connsiteY110" fmla="*/ 3405341 h 5038961"/>
                <a:gd name="connsiteX111" fmla="*/ 967421 w 4598124"/>
                <a:gd name="connsiteY111" fmla="*/ 3265124 h 5038961"/>
                <a:gd name="connsiteX112" fmla="*/ 827165 w 4598124"/>
                <a:gd name="connsiteY112" fmla="*/ 2927084 h 5038961"/>
                <a:gd name="connsiteX113" fmla="*/ 1214985 w 4598124"/>
                <a:gd name="connsiteY113" fmla="*/ 3532087 h 5038961"/>
                <a:gd name="connsiteX114" fmla="*/ 1389492 w 4598124"/>
                <a:gd name="connsiteY114" fmla="*/ 3533043 h 5038961"/>
                <a:gd name="connsiteX115" fmla="*/ 1467410 w 4598124"/>
                <a:gd name="connsiteY115" fmla="*/ 3985093 h 5038961"/>
                <a:gd name="connsiteX116" fmla="*/ 1305414 w 4598124"/>
                <a:gd name="connsiteY116" fmla="*/ 4407791 h 5038961"/>
                <a:gd name="connsiteX117" fmla="*/ 1143261 w 4598124"/>
                <a:gd name="connsiteY117" fmla="*/ 3984643 h 5038961"/>
                <a:gd name="connsiteX118" fmla="*/ 1305418 w 4598124"/>
                <a:gd name="connsiteY118" fmla="*/ 4904863 h 5038961"/>
                <a:gd name="connsiteX119" fmla="*/ 135443 w 4598124"/>
                <a:gd name="connsiteY119" fmla="*/ 4648109 h 5038961"/>
                <a:gd name="connsiteX120" fmla="*/ 1074626 w 4598124"/>
                <a:gd name="connsiteY120" fmla="*/ 3561018 h 5038961"/>
                <a:gd name="connsiteX121" fmla="*/ 1008036 w 4598124"/>
                <a:gd name="connsiteY121" fmla="*/ 3981413 h 5038961"/>
                <a:gd name="connsiteX122" fmla="*/ 1011634 w 4598124"/>
                <a:gd name="connsiteY122" fmla="*/ 4015894 h 5038961"/>
                <a:gd name="connsiteX123" fmla="*/ 1242827 w 4598124"/>
                <a:gd name="connsiteY123" fmla="*/ 4619183 h 5038961"/>
                <a:gd name="connsiteX124" fmla="*/ 1305436 w 4598124"/>
                <a:gd name="connsiteY124" fmla="*/ 4662236 h 5038961"/>
                <a:gd name="connsiteX125" fmla="*/ 1368084 w 4598124"/>
                <a:gd name="connsiteY125" fmla="*/ 4619183 h 5038961"/>
                <a:gd name="connsiteX126" fmla="*/ 1599316 w 4598124"/>
                <a:gd name="connsiteY126" fmla="*/ 4015894 h 5038961"/>
                <a:gd name="connsiteX127" fmla="*/ 1599278 w 4598124"/>
                <a:gd name="connsiteY127" fmla="*/ 4015894 h 5038961"/>
                <a:gd name="connsiteX128" fmla="*/ 1602760 w 4598124"/>
                <a:gd name="connsiteY128" fmla="*/ 3980532 h 5038961"/>
                <a:gd name="connsiteX129" fmla="*/ 1530239 w 4598124"/>
                <a:gd name="connsiteY129" fmla="*/ 3559833 h 5038961"/>
                <a:gd name="connsiteX130" fmla="*/ 2189019 w 4598124"/>
                <a:gd name="connsiteY130" fmla="*/ 3942265 h 5038961"/>
                <a:gd name="connsiteX131" fmla="*/ 2475428 w 4598124"/>
                <a:gd name="connsiteY131" fmla="*/ 4648120 h 5038961"/>
                <a:gd name="connsiteX132" fmla="*/ 1305453 w 4598124"/>
                <a:gd name="connsiteY132" fmla="*/ 4904834 h 5038961"/>
                <a:gd name="connsiteX133" fmla="*/ 1630751 w 4598124"/>
                <a:gd name="connsiteY133" fmla="*/ 3444990 h 5038961"/>
                <a:gd name="connsiteX134" fmla="*/ 1908863 w 4598124"/>
                <a:gd name="connsiteY134" fmla="*/ 3030796 h 5038961"/>
                <a:gd name="connsiteX135" fmla="*/ 1785713 w 4598124"/>
                <a:gd name="connsiteY135" fmla="*/ 2547327 h 5038961"/>
                <a:gd name="connsiteX136" fmla="*/ 1343352 w 4598124"/>
                <a:gd name="connsiteY136" fmla="*/ 2316634 h 5038961"/>
                <a:gd name="connsiteX137" fmla="*/ 1343352 w 4598124"/>
                <a:gd name="connsiteY137" fmla="*/ 540020 h 5038961"/>
                <a:gd name="connsiteX138" fmla="*/ 2380772 w 4598124"/>
                <a:gd name="connsiteY138" fmla="*/ 540020 h 5038961"/>
                <a:gd name="connsiteX139" fmla="*/ 2380772 w 4598124"/>
                <a:gd name="connsiteY139" fmla="*/ 3852728 h 5038961"/>
                <a:gd name="connsiteX140" fmla="*/ 2288502 w 4598124"/>
                <a:gd name="connsiteY140" fmla="*/ 3852728 h 5038961"/>
                <a:gd name="connsiteX141" fmla="*/ 2288540 w 4598124"/>
                <a:gd name="connsiteY141" fmla="*/ 3852728 h 5038961"/>
                <a:gd name="connsiteX142" fmla="*/ 1630751 w 4598124"/>
                <a:gd name="connsiteY142" fmla="*/ 3444922 h 5038961"/>
                <a:gd name="connsiteX143" fmla="*/ 3864500 w 4598124"/>
                <a:gd name="connsiteY143" fmla="*/ 3655668 h 5038961"/>
                <a:gd name="connsiteX144" fmla="*/ 2837662 w 4598124"/>
                <a:gd name="connsiteY144" fmla="*/ 3655668 h 5038961"/>
                <a:gd name="connsiteX145" fmla="*/ 2827099 w 4598124"/>
                <a:gd name="connsiteY145" fmla="*/ 3646139 h 5038961"/>
                <a:gd name="connsiteX146" fmla="*/ 2827099 w 4598124"/>
                <a:gd name="connsiteY146" fmla="*/ 1283068 h 5038961"/>
                <a:gd name="connsiteX147" fmla="*/ 3864519 w 4598124"/>
                <a:gd name="connsiteY147" fmla="*/ 1283068 h 5038961"/>
                <a:gd name="connsiteX148" fmla="*/ 4463928 w 4598124"/>
                <a:gd name="connsiteY148" fmla="*/ 3271777 h 5038961"/>
                <a:gd name="connsiteX149" fmla="*/ 3998642 w 4598124"/>
                <a:gd name="connsiteY149" fmla="*/ 3594583 h 5038961"/>
                <a:gd name="connsiteX150" fmla="*/ 3998642 w 4598124"/>
                <a:gd name="connsiteY150" fmla="*/ 1257670 h 5038961"/>
                <a:gd name="connsiteX151" fmla="*/ 4463928 w 4598124"/>
                <a:gd name="connsiteY151" fmla="*/ 1028466 h 5038961"/>
                <a:gd name="connsiteX152" fmla="*/ 1538012 w 4598124"/>
                <a:gd name="connsiteY152" fmla="*/ 814751 h 5038961"/>
                <a:gd name="connsiteX153" fmla="*/ 1672115 w 4598124"/>
                <a:gd name="connsiteY153" fmla="*/ 814751 h 5038961"/>
                <a:gd name="connsiteX154" fmla="*/ 1672115 w 4598124"/>
                <a:gd name="connsiteY154" fmla="*/ 974258 h 5038961"/>
                <a:gd name="connsiteX155" fmla="*/ 1538012 w 4598124"/>
                <a:gd name="connsiteY155" fmla="*/ 974258 h 5038961"/>
                <a:gd name="connsiteX156" fmla="*/ 1795030 w 4598124"/>
                <a:gd name="connsiteY156" fmla="*/ 814751 h 5038961"/>
                <a:gd name="connsiteX157" fmla="*/ 1929162 w 4598124"/>
                <a:gd name="connsiteY157" fmla="*/ 814751 h 5038961"/>
                <a:gd name="connsiteX158" fmla="*/ 1929162 w 4598124"/>
                <a:gd name="connsiteY158" fmla="*/ 974258 h 5038961"/>
                <a:gd name="connsiteX159" fmla="*/ 1794991 w 4598124"/>
                <a:gd name="connsiteY159" fmla="*/ 974258 h 5038961"/>
                <a:gd name="connsiteX160" fmla="*/ 2052009 w 4598124"/>
                <a:gd name="connsiteY160" fmla="*/ 814751 h 5038961"/>
                <a:gd name="connsiteX161" fmla="*/ 2186142 w 4598124"/>
                <a:gd name="connsiteY161" fmla="*/ 814751 h 5038961"/>
                <a:gd name="connsiteX162" fmla="*/ 2186142 w 4598124"/>
                <a:gd name="connsiteY162" fmla="*/ 974258 h 5038961"/>
                <a:gd name="connsiteX163" fmla="*/ 2051970 w 4598124"/>
                <a:gd name="connsiteY163" fmla="*/ 974258 h 5038961"/>
                <a:gd name="connsiteX164" fmla="*/ 1538002 w 4598124"/>
                <a:gd name="connsiteY164" fmla="*/ 1227495 h 5038961"/>
                <a:gd name="connsiteX165" fmla="*/ 1672105 w 4598124"/>
                <a:gd name="connsiteY165" fmla="*/ 1227495 h 5038961"/>
                <a:gd name="connsiteX166" fmla="*/ 1672105 w 4598124"/>
                <a:gd name="connsiteY166" fmla="*/ 1386963 h 5038961"/>
                <a:gd name="connsiteX167" fmla="*/ 1538002 w 4598124"/>
                <a:gd name="connsiteY167" fmla="*/ 1386963 h 5038961"/>
                <a:gd name="connsiteX168" fmla="*/ 1795020 w 4598124"/>
                <a:gd name="connsiteY168" fmla="*/ 1227495 h 5038961"/>
                <a:gd name="connsiteX169" fmla="*/ 1929153 w 4598124"/>
                <a:gd name="connsiteY169" fmla="*/ 1227495 h 5038961"/>
                <a:gd name="connsiteX170" fmla="*/ 1929153 w 4598124"/>
                <a:gd name="connsiteY170" fmla="*/ 1386963 h 5038961"/>
                <a:gd name="connsiteX171" fmla="*/ 1794981 w 4598124"/>
                <a:gd name="connsiteY171" fmla="*/ 1386963 h 5038961"/>
                <a:gd name="connsiteX172" fmla="*/ 2051999 w 4598124"/>
                <a:gd name="connsiteY172" fmla="*/ 1227495 h 5038961"/>
                <a:gd name="connsiteX173" fmla="*/ 2186132 w 4598124"/>
                <a:gd name="connsiteY173" fmla="*/ 1227495 h 5038961"/>
                <a:gd name="connsiteX174" fmla="*/ 2186132 w 4598124"/>
                <a:gd name="connsiteY174" fmla="*/ 1386963 h 5038961"/>
                <a:gd name="connsiteX175" fmla="*/ 2051960 w 4598124"/>
                <a:gd name="connsiteY175" fmla="*/ 1386963 h 5038961"/>
                <a:gd name="connsiteX176" fmla="*/ 1537992 w 4598124"/>
                <a:gd name="connsiteY176" fmla="*/ 1640200 h 5038961"/>
                <a:gd name="connsiteX177" fmla="*/ 1672095 w 4598124"/>
                <a:gd name="connsiteY177" fmla="*/ 1640238 h 5038961"/>
                <a:gd name="connsiteX178" fmla="*/ 1672095 w 4598124"/>
                <a:gd name="connsiteY178" fmla="*/ 1799706 h 5038961"/>
                <a:gd name="connsiteX179" fmla="*/ 1537992 w 4598124"/>
                <a:gd name="connsiteY179" fmla="*/ 1799706 h 5038961"/>
                <a:gd name="connsiteX180" fmla="*/ 1795010 w 4598124"/>
                <a:gd name="connsiteY180" fmla="*/ 1640200 h 5038961"/>
                <a:gd name="connsiteX181" fmla="*/ 1929143 w 4598124"/>
                <a:gd name="connsiteY181" fmla="*/ 1640200 h 5038961"/>
                <a:gd name="connsiteX182" fmla="*/ 1929105 w 4598124"/>
                <a:gd name="connsiteY182" fmla="*/ 1799707 h 5038961"/>
                <a:gd name="connsiteX183" fmla="*/ 1794972 w 4598124"/>
                <a:gd name="connsiteY183" fmla="*/ 1799707 h 5038961"/>
                <a:gd name="connsiteX184" fmla="*/ 2051989 w 4598124"/>
                <a:gd name="connsiteY184" fmla="*/ 1640200 h 5038961"/>
                <a:gd name="connsiteX185" fmla="*/ 2186122 w 4598124"/>
                <a:gd name="connsiteY185" fmla="*/ 1640200 h 5038961"/>
                <a:gd name="connsiteX186" fmla="*/ 2186084 w 4598124"/>
                <a:gd name="connsiteY186" fmla="*/ 1799707 h 5038961"/>
                <a:gd name="connsiteX187" fmla="*/ 2051951 w 4598124"/>
                <a:gd name="connsiteY187" fmla="*/ 1799707 h 5038961"/>
                <a:gd name="connsiteX188" fmla="*/ 1537982 w 4598124"/>
                <a:gd name="connsiteY188" fmla="*/ 2052943 h 5038961"/>
                <a:gd name="connsiteX189" fmla="*/ 1672086 w 4598124"/>
                <a:gd name="connsiteY189" fmla="*/ 2052982 h 5038961"/>
                <a:gd name="connsiteX190" fmla="*/ 1672086 w 4598124"/>
                <a:gd name="connsiteY190" fmla="*/ 2212489 h 5038961"/>
                <a:gd name="connsiteX191" fmla="*/ 1537982 w 4598124"/>
                <a:gd name="connsiteY191" fmla="*/ 2212451 h 5038961"/>
                <a:gd name="connsiteX192" fmla="*/ 1795000 w 4598124"/>
                <a:gd name="connsiteY192" fmla="*/ 2052943 h 5038961"/>
                <a:gd name="connsiteX193" fmla="*/ 1929133 w 4598124"/>
                <a:gd name="connsiteY193" fmla="*/ 2052943 h 5038961"/>
                <a:gd name="connsiteX194" fmla="*/ 1929133 w 4598124"/>
                <a:gd name="connsiteY194" fmla="*/ 2212451 h 5038961"/>
                <a:gd name="connsiteX195" fmla="*/ 1794961 w 4598124"/>
                <a:gd name="connsiteY195" fmla="*/ 2212451 h 5038961"/>
                <a:gd name="connsiteX196" fmla="*/ 2051980 w 4598124"/>
                <a:gd name="connsiteY196" fmla="*/ 2052943 h 5038961"/>
                <a:gd name="connsiteX197" fmla="*/ 2186112 w 4598124"/>
                <a:gd name="connsiteY197" fmla="*/ 2052943 h 5038961"/>
                <a:gd name="connsiteX198" fmla="*/ 2186112 w 4598124"/>
                <a:gd name="connsiteY198" fmla="*/ 2212451 h 5038961"/>
                <a:gd name="connsiteX199" fmla="*/ 2051940 w 4598124"/>
                <a:gd name="connsiteY199" fmla="*/ 2212451 h 5038961"/>
                <a:gd name="connsiteX200" fmla="*/ 2051980 w 4598124"/>
                <a:gd name="connsiteY200" fmla="*/ 2465648 h 5038961"/>
                <a:gd name="connsiteX201" fmla="*/ 2186112 w 4598124"/>
                <a:gd name="connsiteY201" fmla="*/ 2465648 h 5038961"/>
                <a:gd name="connsiteX202" fmla="*/ 2186112 w 4598124"/>
                <a:gd name="connsiteY202" fmla="*/ 2625155 h 5038961"/>
                <a:gd name="connsiteX203" fmla="*/ 2051940 w 4598124"/>
                <a:gd name="connsiteY203" fmla="*/ 2625194 h 5038961"/>
                <a:gd name="connsiteX204" fmla="*/ 2051980 w 4598124"/>
                <a:gd name="connsiteY204" fmla="*/ 2878392 h 5038961"/>
                <a:gd name="connsiteX205" fmla="*/ 2186112 w 4598124"/>
                <a:gd name="connsiteY205" fmla="*/ 2878392 h 5038961"/>
                <a:gd name="connsiteX206" fmla="*/ 2186112 w 4598124"/>
                <a:gd name="connsiteY206" fmla="*/ 3037860 h 5038961"/>
                <a:gd name="connsiteX207" fmla="*/ 2051940 w 4598124"/>
                <a:gd name="connsiteY207" fmla="*/ 3037898 h 5038961"/>
                <a:gd name="connsiteX208" fmla="*/ 2051980 w 4598124"/>
                <a:gd name="connsiteY208" fmla="*/ 3291096 h 5038961"/>
                <a:gd name="connsiteX209" fmla="*/ 2186112 w 4598124"/>
                <a:gd name="connsiteY209" fmla="*/ 3291096 h 5038961"/>
                <a:gd name="connsiteX210" fmla="*/ 2186112 w 4598124"/>
                <a:gd name="connsiteY210" fmla="*/ 3450604 h 5038961"/>
                <a:gd name="connsiteX211" fmla="*/ 2051940 w 4598124"/>
                <a:gd name="connsiteY211" fmla="*/ 3450680 h 5038961"/>
                <a:gd name="connsiteX212" fmla="*/ 3155824 w 4598124"/>
                <a:gd name="connsiteY212" fmla="*/ 1729530 h 5038961"/>
                <a:gd name="connsiteX213" fmla="*/ 3021691 w 4598124"/>
                <a:gd name="connsiteY213" fmla="*/ 1729530 h 5038961"/>
                <a:gd name="connsiteX214" fmla="*/ 3021691 w 4598124"/>
                <a:gd name="connsiteY214" fmla="*/ 1570062 h 5038961"/>
                <a:gd name="connsiteX215" fmla="*/ 3155824 w 4598124"/>
                <a:gd name="connsiteY215" fmla="*/ 1570062 h 5038961"/>
                <a:gd name="connsiteX216" fmla="*/ 3412842 w 4598124"/>
                <a:gd name="connsiteY216" fmla="*/ 1729530 h 5038961"/>
                <a:gd name="connsiteX217" fmla="*/ 3278709 w 4598124"/>
                <a:gd name="connsiteY217" fmla="*/ 1729530 h 5038961"/>
                <a:gd name="connsiteX218" fmla="*/ 3278709 w 4598124"/>
                <a:gd name="connsiteY218" fmla="*/ 1570062 h 5038961"/>
                <a:gd name="connsiteX219" fmla="*/ 3412842 w 4598124"/>
                <a:gd name="connsiteY219" fmla="*/ 1570062 h 5038961"/>
                <a:gd name="connsiteX220" fmla="*/ 3669860 w 4598124"/>
                <a:gd name="connsiteY220" fmla="*/ 1729530 h 5038961"/>
                <a:gd name="connsiteX221" fmla="*/ 3535688 w 4598124"/>
                <a:gd name="connsiteY221" fmla="*/ 1729530 h 5038961"/>
                <a:gd name="connsiteX222" fmla="*/ 3535688 w 4598124"/>
                <a:gd name="connsiteY222" fmla="*/ 1570062 h 5038961"/>
                <a:gd name="connsiteX223" fmla="*/ 3669821 w 4598124"/>
                <a:gd name="connsiteY223" fmla="*/ 1570062 h 5038961"/>
                <a:gd name="connsiteX224" fmla="*/ 3155853 w 4598124"/>
                <a:gd name="connsiteY224" fmla="*/ 2142274 h 5038961"/>
                <a:gd name="connsiteX225" fmla="*/ 3021681 w 4598124"/>
                <a:gd name="connsiteY225" fmla="*/ 2142274 h 5038961"/>
                <a:gd name="connsiteX226" fmla="*/ 3021681 w 4598124"/>
                <a:gd name="connsiteY226" fmla="*/ 1982806 h 5038961"/>
                <a:gd name="connsiteX227" fmla="*/ 3155814 w 4598124"/>
                <a:gd name="connsiteY227" fmla="*/ 1982806 h 5038961"/>
                <a:gd name="connsiteX228" fmla="*/ 3412871 w 4598124"/>
                <a:gd name="connsiteY228" fmla="*/ 2142274 h 5038961"/>
                <a:gd name="connsiteX229" fmla="*/ 3278699 w 4598124"/>
                <a:gd name="connsiteY229" fmla="*/ 2142274 h 5038961"/>
                <a:gd name="connsiteX230" fmla="*/ 3278699 w 4598124"/>
                <a:gd name="connsiteY230" fmla="*/ 1982806 h 5038961"/>
                <a:gd name="connsiteX231" fmla="*/ 3412832 w 4598124"/>
                <a:gd name="connsiteY231" fmla="*/ 1982806 h 5038961"/>
                <a:gd name="connsiteX232" fmla="*/ 3669889 w 4598124"/>
                <a:gd name="connsiteY232" fmla="*/ 2142274 h 5038961"/>
                <a:gd name="connsiteX233" fmla="*/ 3535679 w 4598124"/>
                <a:gd name="connsiteY233" fmla="*/ 2142274 h 5038961"/>
                <a:gd name="connsiteX234" fmla="*/ 3535679 w 4598124"/>
                <a:gd name="connsiteY234" fmla="*/ 1982806 h 5038961"/>
                <a:gd name="connsiteX235" fmla="*/ 3669811 w 4598124"/>
                <a:gd name="connsiteY235" fmla="*/ 1982806 h 5038961"/>
                <a:gd name="connsiteX236" fmla="*/ 3155882 w 4598124"/>
                <a:gd name="connsiteY236" fmla="*/ 2555018 h 5038961"/>
                <a:gd name="connsiteX237" fmla="*/ 3021671 w 4598124"/>
                <a:gd name="connsiteY237" fmla="*/ 2555018 h 5038961"/>
                <a:gd name="connsiteX238" fmla="*/ 3021671 w 4598124"/>
                <a:gd name="connsiteY238" fmla="*/ 2395510 h 5038961"/>
                <a:gd name="connsiteX239" fmla="*/ 3155804 w 4598124"/>
                <a:gd name="connsiteY239" fmla="*/ 2395510 h 5038961"/>
                <a:gd name="connsiteX240" fmla="*/ 3412901 w 4598124"/>
                <a:gd name="connsiteY240" fmla="*/ 2555018 h 5038961"/>
                <a:gd name="connsiteX241" fmla="*/ 3278690 w 4598124"/>
                <a:gd name="connsiteY241" fmla="*/ 2555018 h 5038961"/>
                <a:gd name="connsiteX242" fmla="*/ 3278690 w 4598124"/>
                <a:gd name="connsiteY242" fmla="*/ 2395510 h 5038961"/>
                <a:gd name="connsiteX243" fmla="*/ 3412822 w 4598124"/>
                <a:gd name="connsiteY243" fmla="*/ 2395510 h 5038961"/>
                <a:gd name="connsiteX244" fmla="*/ 3669919 w 4598124"/>
                <a:gd name="connsiteY244" fmla="*/ 2555018 h 5038961"/>
                <a:gd name="connsiteX245" fmla="*/ 3535669 w 4598124"/>
                <a:gd name="connsiteY245" fmla="*/ 2555018 h 5038961"/>
                <a:gd name="connsiteX246" fmla="*/ 3535669 w 4598124"/>
                <a:gd name="connsiteY246" fmla="*/ 2395510 h 5038961"/>
                <a:gd name="connsiteX247" fmla="*/ 3669801 w 4598124"/>
                <a:gd name="connsiteY247" fmla="*/ 2395510 h 5038961"/>
                <a:gd name="connsiteX248" fmla="*/ 3155912 w 4598124"/>
                <a:gd name="connsiteY248" fmla="*/ 2967722 h 5038961"/>
                <a:gd name="connsiteX249" fmla="*/ 3021662 w 4598124"/>
                <a:gd name="connsiteY249" fmla="*/ 2967761 h 5038961"/>
                <a:gd name="connsiteX250" fmla="*/ 3021662 w 4598124"/>
                <a:gd name="connsiteY250" fmla="*/ 2808253 h 5038961"/>
                <a:gd name="connsiteX251" fmla="*/ 3155794 w 4598124"/>
                <a:gd name="connsiteY251" fmla="*/ 2808253 h 5038961"/>
                <a:gd name="connsiteX252" fmla="*/ 3412930 w 4598124"/>
                <a:gd name="connsiteY252" fmla="*/ 2967722 h 5038961"/>
                <a:gd name="connsiteX253" fmla="*/ 3278680 w 4598124"/>
                <a:gd name="connsiteY253" fmla="*/ 2967761 h 5038961"/>
                <a:gd name="connsiteX254" fmla="*/ 3278680 w 4598124"/>
                <a:gd name="connsiteY254" fmla="*/ 2808253 h 5038961"/>
                <a:gd name="connsiteX255" fmla="*/ 3412813 w 4598124"/>
                <a:gd name="connsiteY255" fmla="*/ 2808253 h 5038961"/>
                <a:gd name="connsiteX256" fmla="*/ 3669948 w 4598124"/>
                <a:gd name="connsiteY256" fmla="*/ 2967722 h 5038961"/>
                <a:gd name="connsiteX257" fmla="*/ 3535659 w 4598124"/>
                <a:gd name="connsiteY257" fmla="*/ 2967761 h 5038961"/>
                <a:gd name="connsiteX258" fmla="*/ 3535659 w 4598124"/>
                <a:gd name="connsiteY258" fmla="*/ 2808253 h 5038961"/>
                <a:gd name="connsiteX259" fmla="*/ 3669792 w 4598124"/>
                <a:gd name="connsiteY259" fmla="*/ 2808253 h 5038961"/>
                <a:gd name="connsiteX260" fmla="*/ 3155794 w 4598124"/>
                <a:gd name="connsiteY260" fmla="*/ 3380505 h 5038961"/>
                <a:gd name="connsiteX261" fmla="*/ 3021662 w 4598124"/>
                <a:gd name="connsiteY261" fmla="*/ 3380505 h 5038961"/>
                <a:gd name="connsiteX262" fmla="*/ 3021662 w 4598124"/>
                <a:gd name="connsiteY262" fmla="*/ 3220998 h 5038961"/>
                <a:gd name="connsiteX263" fmla="*/ 3155794 w 4598124"/>
                <a:gd name="connsiteY263" fmla="*/ 3220998 h 5038961"/>
                <a:gd name="connsiteX264" fmla="*/ 3412813 w 4598124"/>
                <a:gd name="connsiteY264" fmla="*/ 3380505 h 5038961"/>
                <a:gd name="connsiteX265" fmla="*/ 3278680 w 4598124"/>
                <a:gd name="connsiteY265" fmla="*/ 3380505 h 5038961"/>
                <a:gd name="connsiteX266" fmla="*/ 3278680 w 4598124"/>
                <a:gd name="connsiteY266" fmla="*/ 3220998 h 5038961"/>
                <a:gd name="connsiteX267" fmla="*/ 3412813 w 4598124"/>
                <a:gd name="connsiteY267" fmla="*/ 3220998 h 5038961"/>
                <a:gd name="connsiteX268" fmla="*/ 3669831 w 4598124"/>
                <a:gd name="connsiteY268" fmla="*/ 3380505 h 5038961"/>
                <a:gd name="connsiteX269" fmla="*/ 3535659 w 4598124"/>
                <a:gd name="connsiteY269" fmla="*/ 3380505 h 5038961"/>
                <a:gd name="connsiteX270" fmla="*/ 3535659 w 4598124"/>
                <a:gd name="connsiteY270" fmla="*/ 3220998 h 5038961"/>
                <a:gd name="connsiteX271" fmla="*/ 3669792 w 4598124"/>
                <a:gd name="connsiteY271" fmla="*/ 3220998 h 503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4598124" h="5038961">
                  <a:moveTo>
                    <a:pt x="4596127" y="905242"/>
                  </a:moveTo>
                  <a:cubicBezTo>
                    <a:pt x="4595782" y="903826"/>
                    <a:pt x="4595285" y="902487"/>
                    <a:pt x="4594825" y="901071"/>
                  </a:cubicBezTo>
                  <a:lnTo>
                    <a:pt x="4594825" y="901109"/>
                  </a:lnTo>
                  <a:cubicBezTo>
                    <a:pt x="4593754" y="897512"/>
                    <a:pt x="4592338" y="893991"/>
                    <a:pt x="4590654" y="890662"/>
                  </a:cubicBezTo>
                  <a:cubicBezTo>
                    <a:pt x="4589927" y="889246"/>
                    <a:pt x="4589200" y="887868"/>
                    <a:pt x="4588396" y="886490"/>
                  </a:cubicBezTo>
                  <a:cubicBezTo>
                    <a:pt x="4586291" y="883046"/>
                    <a:pt x="4583918" y="879793"/>
                    <a:pt x="4581239" y="876769"/>
                  </a:cubicBezTo>
                  <a:cubicBezTo>
                    <a:pt x="4580512" y="875927"/>
                    <a:pt x="4579938" y="875047"/>
                    <a:pt x="4579135" y="874244"/>
                  </a:cubicBezTo>
                  <a:lnTo>
                    <a:pt x="4579173" y="874244"/>
                  </a:lnTo>
                  <a:cubicBezTo>
                    <a:pt x="4575575" y="870531"/>
                    <a:pt x="4571557" y="867278"/>
                    <a:pt x="4567232" y="864485"/>
                  </a:cubicBezTo>
                  <a:cubicBezTo>
                    <a:pt x="4566964" y="864332"/>
                    <a:pt x="4566773" y="864064"/>
                    <a:pt x="4566505" y="863872"/>
                  </a:cubicBezTo>
                  <a:cubicBezTo>
                    <a:pt x="4565739" y="863413"/>
                    <a:pt x="4564898" y="863222"/>
                    <a:pt x="4564132" y="862801"/>
                  </a:cubicBezTo>
                  <a:lnTo>
                    <a:pt x="4564132" y="862839"/>
                  </a:lnTo>
                  <a:cubicBezTo>
                    <a:pt x="4560611" y="860811"/>
                    <a:pt x="4556937" y="859127"/>
                    <a:pt x="4553110" y="857788"/>
                  </a:cubicBezTo>
                  <a:cubicBezTo>
                    <a:pt x="4551618" y="857252"/>
                    <a:pt x="4550087" y="856793"/>
                    <a:pt x="4548556" y="856372"/>
                  </a:cubicBezTo>
                  <a:cubicBezTo>
                    <a:pt x="4544959" y="855415"/>
                    <a:pt x="4541323" y="854764"/>
                    <a:pt x="4537649" y="854420"/>
                  </a:cubicBezTo>
                  <a:cubicBezTo>
                    <a:pt x="4536080" y="854267"/>
                    <a:pt x="4534511" y="853999"/>
                    <a:pt x="4532942" y="853961"/>
                  </a:cubicBezTo>
                  <a:cubicBezTo>
                    <a:pt x="4532291" y="853961"/>
                    <a:pt x="4531717" y="853769"/>
                    <a:pt x="4531067" y="853769"/>
                  </a:cubicBezTo>
                  <a:lnTo>
                    <a:pt x="3397145" y="853769"/>
                  </a:lnTo>
                  <a:cubicBezTo>
                    <a:pt x="3387425" y="853769"/>
                    <a:pt x="3377780" y="855912"/>
                    <a:pt x="3368940" y="859969"/>
                  </a:cubicBezTo>
                  <a:lnTo>
                    <a:pt x="3145477" y="963603"/>
                  </a:lnTo>
                  <a:lnTo>
                    <a:pt x="3145477" y="67086"/>
                  </a:lnTo>
                  <a:cubicBezTo>
                    <a:pt x="3145439" y="61614"/>
                    <a:pt x="3144673" y="56141"/>
                    <a:pt x="3143296" y="50860"/>
                  </a:cubicBezTo>
                  <a:cubicBezTo>
                    <a:pt x="3142951" y="49406"/>
                    <a:pt x="3142454" y="48066"/>
                    <a:pt x="3141995" y="46650"/>
                  </a:cubicBezTo>
                  <a:cubicBezTo>
                    <a:pt x="3140731" y="42747"/>
                    <a:pt x="3139124" y="38958"/>
                    <a:pt x="3137134" y="35323"/>
                  </a:cubicBezTo>
                  <a:cubicBezTo>
                    <a:pt x="3136484" y="34098"/>
                    <a:pt x="3135910" y="32874"/>
                    <a:pt x="3135144" y="31687"/>
                  </a:cubicBezTo>
                  <a:lnTo>
                    <a:pt x="3135182" y="31687"/>
                  </a:lnTo>
                  <a:cubicBezTo>
                    <a:pt x="3132389" y="27171"/>
                    <a:pt x="3129136" y="23000"/>
                    <a:pt x="3125385" y="19250"/>
                  </a:cubicBezTo>
                  <a:cubicBezTo>
                    <a:pt x="3124888" y="18752"/>
                    <a:pt x="3124237" y="18370"/>
                    <a:pt x="3123701" y="17872"/>
                  </a:cubicBezTo>
                  <a:lnTo>
                    <a:pt x="3123701" y="17910"/>
                  </a:lnTo>
                  <a:cubicBezTo>
                    <a:pt x="3120219" y="14696"/>
                    <a:pt x="3116354" y="11864"/>
                    <a:pt x="3112258" y="9491"/>
                  </a:cubicBezTo>
                  <a:cubicBezTo>
                    <a:pt x="3111646" y="9108"/>
                    <a:pt x="3111187" y="8573"/>
                    <a:pt x="3110536" y="8228"/>
                  </a:cubicBezTo>
                  <a:cubicBezTo>
                    <a:pt x="3109886" y="7884"/>
                    <a:pt x="3109120" y="7769"/>
                    <a:pt x="3108470" y="7424"/>
                  </a:cubicBezTo>
                  <a:cubicBezTo>
                    <a:pt x="3104413" y="5358"/>
                    <a:pt x="3100165" y="3750"/>
                    <a:pt x="3095764" y="2564"/>
                  </a:cubicBezTo>
                  <a:cubicBezTo>
                    <a:pt x="3094807" y="2296"/>
                    <a:pt x="3093888" y="1914"/>
                    <a:pt x="3092932" y="1684"/>
                  </a:cubicBezTo>
                  <a:cubicBezTo>
                    <a:pt x="3088186" y="612"/>
                    <a:pt x="3083326" y="38"/>
                    <a:pt x="3078427" y="0"/>
                  </a:cubicBezTo>
                  <a:lnTo>
                    <a:pt x="1913449" y="0"/>
                  </a:lnTo>
                  <a:cubicBezTo>
                    <a:pt x="1900666" y="0"/>
                    <a:pt x="1888152" y="3674"/>
                    <a:pt x="1877398" y="10562"/>
                  </a:cubicBezTo>
                  <a:lnTo>
                    <a:pt x="1240359" y="416536"/>
                  </a:lnTo>
                  <a:cubicBezTo>
                    <a:pt x="1240129" y="416651"/>
                    <a:pt x="1239976" y="416842"/>
                    <a:pt x="1239784" y="416996"/>
                  </a:cubicBezTo>
                  <a:cubicBezTo>
                    <a:pt x="1237373" y="418603"/>
                    <a:pt x="1235077" y="420402"/>
                    <a:pt x="1232934" y="422353"/>
                  </a:cubicBezTo>
                  <a:cubicBezTo>
                    <a:pt x="1231748" y="423348"/>
                    <a:pt x="1230446" y="424229"/>
                    <a:pt x="1229375" y="425300"/>
                  </a:cubicBezTo>
                  <a:cubicBezTo>
                    <a:pt x="1227576" y="427137"/>
                    <a:pt x="1225931" y="429127"/>
                    <a:pt x="1224400" y="431156"/>
                  </a:cubicBezTo>
                  <a:cubicBezTo>
                    <a:pt x="1223328" y="432533"/>
                    <a:pt x="1222027" y="433796"/>
                    <a:pt x="1221032" y="435250"/>
                  </a:cubicBezTo>
                  <a:cubicBezTo>
                    <a:pt x="1219616" y="437470"/>
                    <a:pt x="1218353" y="439766"/>
                    <a:pt x="1217205" y="442101"/>
                  </a:cubicBezTo>
                  <a:cubicBezTo>
                    <a:pt x="1216440" y="443593"/>
                    <a:pt x="1215483" y="444971"/>
                    <a:pt x="1214832" y="446502"/>
                  </a:cubicBezTo>
                  <a:cubicBezTo>
                    <a:pt x="1213952" y="448798"/>
                    <a:pt x="1213187" y="451094"/>
                    <a:pt x="1212574" y="453467"/>
                  </a:cubicBezTo>
                  <a:cubicBezTo>
                    <a:pt x="1212000" y="455304"/>
                    <a:pt x="1211273" y="457064"/>
                    <a:pt x="1210891" y="458901"/>
                  </a:cubicBezTo>
                  <a:cubicBezTo>
                    <a:pt x="1210470" y="460777"/>
                    <a:pt x="1210431" y="462767"/>
                    <a:pt x="1210202" y="464680"/>
                  </a:cubicBezTo>
                  <a:lnTo>
                    <a:pt x="1210163" y="464680"/>
                  </a:lnTo>
                  <a:cubicBezTo>
                    <a:pt x="1209781" y="467168"/>
                    <a:pt x="1209513" y="469694"/>
                    <a:pt x="1209398" y="472181"/>
                  </a:cubicBezTo>
                  <a:cubicBezTo>
                    <a:pt x="1209398" y="472487"/>
                    <a:pt x="1209321" y="472755"/>
                    <a:pt x="1209321" y="473023"/>
                  </a:cubicBezTo>
                  <a:lnTo>
                    <a:pt x="1209321" y="2323018"/>
                  </a:lnTo>
                  <a:cubicBezTo>
                    <a:pt x="1044259" y="2349003"/>
                    <a:pt x="897038" y="2441426"/>
                    <a:pt x="801897" y="2578772"/>
                  </a:cubicBezTo>
                  <a:cubicBezTo>
                    <a:pt x="706759" y="2716157"/>
                    <a:pt x="671968" y="2886461"/>
                    <a:pt x="705687" y="3050142"/>
                  </a:cubicBezTo>
                  <a:cubicBezTo>
                    <a:pt x="739403" y="3213784"/>
                    <a:pt x="838634" y="3356528"/>
                    <a:pt x="980350" y="3445084"/>
                  </a:cubicBezTo>
                  <a:cubicBezTo>
                    <a:pt x="420991" y="3589396"/>
                    <a:pt x="9668" y="4098015"/>
                    <a:pt x="47" y="4687754"/>
                  </a:cubicBezTo>
                  <a:lnTo>
                    <a:pt x="9" y="4687754"/>
                  </a:lnTo>
                  <a:cubicBezTo>
                    <a:pt x="-412" y="4713357"/>
                    <a:pt x="13786" y="4736931"/>
                    <a:pt x="36596" y="4748565"/>
                  </a:cubicBezTo>
                  <a:cubicBezTo>
                    <a:pt x="408926" y="4938541"/>
                    <a:pt x="847770" y="5038962"/>
                    <a:pt x="1305522" y="5038962"/>
                  </a:cubicBezTo>
                  <a:cubicBezTo>
                    <a:pt x="1763313" y="5038962"/>
                    <a:pt x="2202156" y="4938541"/>
                    <a:pt x="2574448" y="4748565"/>
                  </a:cubicBezTo>
                  <a:cubicBezTo>
                    <a:pt x="2597256" y="4736931"/>
                    <a:pt x="2611454" y="4713356"/>
                    <a:pt x="2610996" y="4687754"/>
                  </a:cubicBezTo>
                  <a:cubicBezTo>
                    <a:pt x="2606710" y="4437848"/>
                    <a:pt x="2530399" y="4194527"/>
                    <a:pt x="2391167" y="3986955"/>
                  </a:cubicBezTo>
                  <a:lnTo>
                    <a:pt x="2448113" y="3986955"/>
                  </a:lnTo>
                  <a:cubicBezTo>
                    <a:pt x="2453701" y="3986878"/>
                    <a:pt x="2459250" y="3986074"/>
                    <a:pt x="2464608" y="3984620"/>
                  </a:cubicBezTo>
                  <a:cubicBezTo>
                    <a:pt x="2466024" y="3984237"/>
                    <a:pt x="2467363" y="3983778"/>
                    <a:pt x="2468741" y="3983319"/>
                  </a:cubicBezTo>
                  <a:cubicBezTo>
                    <a:pt x="2473640" y="3981750"/>
                    <a:pt x="2478309" y="3979607"/>
                    <a:pt x="2482672" y="3976966"/>
                  </a:cubicBezTo>
                  <a:cubicBezTo>
                    <a:pt x="2483169" y="3976660"/>
                    <a:pt x="2483743" y="3976583"/>
                    <a:pt x="2484164" y="3976277"/>
                  </a:cubicBezTo>
                  <a:lnTo>
                    <a:pt x="2773719" y="3789828"/>
                  </a:lnTo>
                  <a:lnTo>
                    <a:pt x="3931839" y="3789828"/>
                  </a:lnTo>
                  <a:cubicBezTo>
                    <a:pt x="3937733" y="3789751"/>
                    <a:pt x="3943588" y="3788871"/>
                    <a:pt x="3949251" y="3787225"/>
                  </a:cubicBezTo>
                  <a:cubicBezTo>
                    <a:pt x="3950629" y="3786843"/>
                    <a:pt x="3951930" y="3786460"/>
                    <a:pt x="3953270" y="3785963"/>
                  </a:cubicBezTo>
                  <a:cubicBezTo>
                    <a:pt x="3959048" y="3784087"/>
                    <a:pt x="3964559" y="3781408"/>
                    <a:pt x="3969612" y="3778041"/>
                  </a:cubicBezTo>
                  <a:cubicBezTo>
                    <a:pt x="3969688" y="3778041"/>
                    <a:pt x="3969803" y="3777964"/>
                    <a:pt x="3969879" y="3777926"/>
                  </a:cubicBezTo>
                  <a:lnTo>
                    <a:pt x="4569308" y="3362047"/>
                  </a:lnTo>
                  <a:cubicBezTo>
                    <a:pt x="4587372" y="3349495"/>
                    <a:pt x="4598125" y="3328905"/>
                    <a:pt x="4598125" y="3306938"/>
                  </a:cubicBezTo>
                  <a:lnTo>
                    <a:pt x="4598125" y="920746"/>
                  </a:lnTo>
                  <a:cubicBezTo>
                    <a:pt x="4598087" y="915503"/>
                    <a:pt x="4597398" y="910260"/>
                    <a:pt x="4596135" y="905170"/>
                  </a:cubicBezTo>
                  <a:close/>
                  <a:moveTo>
                    <a:pt x="3411945" y="987906"/>
                  </a:moveTo>
                  <a:lnTo>
                    <a:pt x="4243175" y="987906"/>
                  </a:lnTo>
                  <a:lnTo>
                    <a:pt x="3915999" y="1148981"/>
                  </a:lnTo>
                  <a:lnTo>
                    <a:pt x="3064255" y="1148981"/>
                  </a:lnTo>
                  <a:close/>
                  <a:moveTo>
                    <a:pt x="2731887" y="1155261"/>
                  </a:moveTo>
                  <a:cubicBezTo>
                    <a:pt x="2730471" y="1155911"/>
                    <a:pt x="2729284" y="1156868"/>
                    <a:pt x="2727945" y="1157595"/>
                  </a:cubicBezTo>
                  <a:lnTo>
                    <a:pt x="2727907" y="1157595"/>
                  </a:lnTo>
                  <a:cubicBezTo>
                    <a:pt x="2725687" y="1158743"/>
                    <a:pt x="2723544" y="1160006"/>
                    <a:pt x="2721477" y="1161422"/>
                  </a:cubicBezTo>
                  <a:cubicBezTo>
                    <a:pt x="2719678" y="1162685"/>
                    <a:pt x="2718109" y="1164177"/>
                    <a:pt x="2716425" y="1165593"/>
                  </a:cubicBezTo>
                  <a:cubicBezTo>
                    <a:pt x="2714780" y="1167009"/>
                    <a:pt x="2713211" y="1168310"/>
                    <a:pt x="2711718" y="1169880"/>
                  </a:cubicBezTo>
                  <a:cubicBezTo>
                    <a:pt x="2710187" y="1171525"/>
                    <a:pt x="2708771" y="1173247"/>
                    <a:pt x="2707432" y="1175046"/>
                  </a:cubicBezTo>
                  <a:cubicBezTo>
                    <a:pt x="2706131" y="1176692"/>
                    <a:pt x="2704791" y="1178337"/>
                    <a:pt x="2703643" y="1180098"/>
                  </a:cubicBezTo>
                  <a:cubicBezTo>
                    <a:pt x="2702495" y="1181858"/>
                    <a:pt x="2701577" y="1183810"/>
                    <a:pt x="2700620" y="1185685"/>
                  </a:cubicBezTo>
                  <a:cubicBezTo>
                    <a:pt x="2699587" y="1187637"/>
                    <a:pt x="2698630" y="1189627"/>
                    <a:pt x="2697750" y="1191655"/>
                  </a:cubicBezTo>
                  <a:cubicBezTo>
                    <a:pt x="2696946" y="1193645"/>
                    <a:pt x="2696449" y="1195750"/>
                    <a:pt x="2695836" y="1197817"/>
                  </a:cubicBezTo>
                  <a:cubicBezTo>
                    <a:pt x="2695186" y="1199883"/>
                    <a:pt x="2694650" y="1201950"/>
                    <a:pt x="2694229" y="1204055"/>
                  </a:cubicBezTo>
                  <a:cubicBezTo>
                    <a:pt x="2693808" y="1206542"/>
                    <a:pt x="2693579" y="1209068"/>
                    <a:pt x="2693464" y="1211556"/>
                  </a:cubicBezTo>
                  <a:cubicBezTo>
                    <a:pt x="2693349" y="1213086"/>
                    <a:pt x="2693004" y="1214541"/>
                    <a:pt x="2693004" y="1216072"/>
                  </a:cubicBezTo>
                  <a:lnTo>
                    <a:pt x="2693004" y="3682307"/>
                  </a:lnTo>
                  <a:lnTo>
                    <a:pt x="2514931" y="3796962"/>
                  </a:lnTo>
                  <a:lnTo>
                    <a:pt x="2514931" y="509629"/>
                  </a:lnTo>
                  <a:lnTo>
                    <a:pt x="3011333" y="189958"/>
                  </a:lnTo>
                  <a:lnTo>
                    <a:pt x="3011372" y="1025742"/>
                  </a:lnTo>
                  <a:close/>
                  <a:moveTo>
                    <a:pt x="1932959" y="134104"/>
                  </a:moveTo>
                  <a:lnTo>
                    <a:pt x="2850412" y="134104"/>
                  </a:lnTo>
                  <a:lnTo>
                    <a:pt x="2428214" y="405975"/>
                  </a:lnTo>
                  <a:lnTo>
                    <a:pt x="1506323" y="405975"/>
                  </a:lnTo>
                  <a:close/>
                  <a:moveTo>
                    <a:pt x="827155" y="2927074"/>
                  </a:moveTo>
                  <a:cubicBezTo>
                    <a:pt x="827155" y="2800211"/>
                    <a:pt x="877557" y="2678589"/>
                    <a:pt x="967264" y="2588877"/>
                  </a:cubicBezTo>
                  <a:cubicBezTo>
                    <a:pt x="1056931" y="2499210"/>
                    <a:pt x="1178589" y="2448807"/>
                    <a:pt x="1305462" y="2448807"/>
                  </a:cubicBezTo>
                  <a:cubicBezTo>
                    <a:pt x="1432286" y="2448807"/>
                    <a:pt x="1553947" y="2499208"/>
                    <a:pt x="1643620" y="2588877"/>
                  </a:cubicBezTo>
                  <a:cubicBezTo>
                    <a:pt x="1733325" y="2678581"/>
                    <a:pt x="1783729" y="2800240"/>
                    <a:pt x="1783729" y="2927074"/>
                  </a:cubicBezTo>
                  <a:cubicBezTo>
                    <a:pt x="1783729" y="3053937"/>
                    <a:pt x="1733328" y="3175559"/>
                    <a:pt x="1643620" y="3265271"/>
                  </a:cubicBezTo>
                  <a:cubicBezTo>
                    <a:pt x="1553954" y="3354976"/>
                    <a:pt x="1432296" y="3405341"/>
                    <a:pt x="1305423" y="3405341"/>
                  </a:cubicBezTo>
                  <a:cubicBezTo>
                    <a:pt x="1178638" y="3405226"/>
                    <a:pt x="1057045" y="3354786"/>
                    <a:pt x="967421" y="3265124"/>
                  </a:cubicBezTo>
                  <a:cubicBezTo>
                    <a:pt x="877755" y="3175458"/>
                    <a:pt x="827312" y="3053878"/>
                    <a:pt x="827165" y="2927084"/>
                  </a:cubicBezTo>
                  <a:close/>
                  <a:moveTo>
                    <a:pt x="1214985" y="3532087"/>
                  </a:moveTo>
                  <a:cubicBezTo>
                    <a:pt x="1272734" y="3541654"/>
                    <a:pt x="1331630" y="3541998"/>
                    <a:pt x="1389492" y="3533043"/>
                  </a:cubicBezTo>
                  <a:lnTo>
                    <a:pt x="1467410" y="3985093"/>
                  </a:lnTo>
                  <a:lnTo>
                    <a:pt x="1305414" y="4407791"/>
                  </a:lnTo>
                  <a:lnTo>
                    <a:pt x="1143261" y="3984643"/>
                  </a:lnTo>
                  <a:close/>
                  <a:moveTo>
                    <a:pt x="1305418" y="4904863"/>
                  </a:moveTo>
                  <a:cubicBezTo>
                    <a:pt x="884258" y="4904863"/>
                    <a:pt x="480733" y="4816191"/>
                    <a:pt x="135443" y="4648109"/>
                  </a:cubicBezTo>
                  <a:cubicBezTo>
                    <a:pt x="163457" y="4115771"/>
                    <a:pt x="555495" y="3665161"/>
                    <a:pt x="1074626" y="3561018"/>
                  </a:cubicBezTo>
                  <a:lnTo>
                    <a:pt x="1008036" y="3981413"/>
                  </a:lnTo>
                  <a:cubicBezTo>
                    <a:pt x="1006199" y="3993009"/>
                    <a:pt x="1007424" y="4004910"/>
                    <a:pt x="1011634" y="4015894"/>
                  </a:cubicBezTo>
                  <a:lnTo>
                    <a:pt x="1242827" y="4619183"/>
                  </a:lnTo>
                  <a:cubicBezTo>
                    <a:pt x="1252777" y="4645129"/>
                    <a:pt x="1277652" y="4662236"/>
                    <a:pt x="1305436" y="4662236"/>
                  </a:cubicBezTo>
                  <a:cubicBezTo>
                    <a:pt x="1333220" y="4662236"/>
                    <a:pt x="1358134" y="4645129"/>
                    <a:pt x="1368084" y="4619183"/>
                  </a:cubicBezTo>
                  <a:lnTo>
                    <a:pt x="1599316" y="4015894"/>
                  </a:lnTo>
                  <a:lnTo>
                    <a:pt x="1599278" y="4015894"/>
                  </a:lnTo>
                  <a:cubicBezTo>
                    <a:pt x="1603602" y="4004605"/>
                    <a:pt x="1604789" y="3992396"/>
                    <a:pt x="1602760" y="3980532"/>
                  </a:cubicBezTo>
                  <a:lnTo>
                    <a:pt x="1530239" y="3559833"/>
                  </a:lnTo>
                  <a:cubicBezTo>
                    <a:pt x="1786190" y="3610732"/>
                    <a:pt x="2017911" y="3745254"/>
                    <a:pt x="2189019" y="3942265"/>
                  </a:cubicBezTo>
                  <a:cubicBezTo>
                    <a:pt x="2360165" y="4139275"/>
                    <a:pt x="2460890" y="4387574"/>
                    <a:pt x="2475428" y="4648120"/>
                  </a:cubicBezTo>
                  <a:cubicBezTo>
                    <a:pt x="2130118" y="4816160"/>
                    <a:pt x="1726633" y="4904834"/>
                    <a:pt x="1305453" y="4904834"/>
                  </a:cubicBezTo>
                  <a:close/>
                  <a:moveTo>
                    <a:pt x="1630751" y="3444990"/>
                  </a:moveTo>
                  <a:cubicBezTo>
                    <a:pt x="1778130" y="3352759"/>
                    <a:pt x="1879276" y="3202129"/>
                    <a:pt x="1908863" y="3030796"/>
                  </a:cubicBezTo>
                  <a:cubicBezTo>
                    <a:pt x="1938445" y="2859464"/>
                    <a:pt x="1893631" y="2683644"/>
                    <a:pt x="1785713" y="2547327"/>
                  </a:cubicBezTo>
                  <a:cubicBezTo>
                    <a:pt x="1677787" y="2411049"/>
                    <a:pt x="1516899" y="2327117"/>
                    <a:pt x="1343352" y="2316634"/>
                  </a:cubicBezTo>
                  <a:lnTo>
                    <a:pt x="1343352" y="540020"/>
                  </a:lnTo>
                  <a:lnTo>
                    <a:pt x="2380772" y="540020"/>
                  </a:lnTo>
                  <a:lnTo>
                    <a:pt x="2380772" y="3852728"/>
                  </a:lnTo>
                  <a:lnTo>
                    <a:pt x="2288502" y="3852728"/>
                  </a:lnTo>
                  <a:lnTo>
                    <a:pt x="2288540" y="3852728"/>
                  </a:lnTo>
                  <a:cubicBezTo>
                    <a:pt x="2115523" y="3653454"/>
                    <a:pt x="1886211" y="3511248"/>
                    <a:pt x="1630751" y="3444922"/>
                  </a:cubicBezTo>
                  <a:close/>
                  <a:moveTo>
                    <a:pt x="3864500" y="3655668"/>
                  </a:moveTo>
                  <a:lnTo>
                    <a:pt x="2837662" y="3655668"/>
                  </a:lnTo>
                  <a:cubicBezTo>
                    <a:pt x="2834485" y="3652109"/>
                    <a:pt x="2830964" y="3648932"/>
                    <a:pt x="2827099" y="3646139"/>
                  </a:cubicBezTo>
                  <a:lnTo>
                    <a:pt x="2827099" y="1283068"/>
                  </a:lnTo>
                  <a:lnTo>
                    <a:pt x="3864519" y="1283068"/>
                  </a:lnTo>
                  <a:close/>
                  <a:moveTo>
                    <a:pt x="4463928" y="3271777"/>
                  </a:moveTo>
                  <a:lnTo>
                    <a:pt x="3998642" y="3594583"/>
                  </a:lnTo>
                  <a:lnTo>
                    <a:pt x="3998642" y="1257670"/>
                  </a:lnTo>
                  <a:lnTo>
                    <a:pt x="4463928" y="1028466"/>
                  </a:lnTo>
                  <a:close/>
                  <a:moveTo>
                    <a:pt x="1538012" y="814751"/>
                  </a:moveTo>
                  <a:lnTo>
                    <a:pt x="1672115" y="814751"/>
                  </a:lnTo>
                  <a:lnTo>
                    <a:pt x="1672115" y="974258"/>
                  </a:lnTo>
                  <a:lnTo>
                    <a:pt x="1538012" y="974258"/>
                  </a:lnTo>
                  <a:close/>
                  <a:moveTo>
                    <a:pt x="1795030" y="814751"/>
                  </a:moveTo>
                  <a:lnTo>
                    <a:pt x="1929162" y="814751"/>
                  </a:lnTo>
                  <a:lnTo>
                    <a:pt x="1929162" y="974258"/>
                  </a:lnTo>
                  <a:lnTo>
                    <a:pt x="1794991" y="974258"/>
                  </a:lnTo>
                  <a:close/>
                  <a:moveTo>
                    <a:pt x="2052009" y="814751"/>
                  </a:moveTo>
                  <a:lnTo>
                    <a:pt x="2186142" y="814751"/>
                  </a:lnTo>
                  <a:lnTo>
                    <a:pt x="2186142" y="974258"/>
                  </a:lnTo>
                  <a:lnTo>
                    <a:pt x="2051970" y="974258"/>
                  </a:lnTo>
                  <a:close/>
                  <a:moveTo>
                    <a:pt x="1538002" y="1227495"/>
                  </a:moveTo>
                  <a:lnTo>
                    <a:pt x="1672105" y="1227495"/>
                  </a:lnTo>
                  <a:lnTo>
                    <a:pt x="1672105" y="1386963"/>
                  </a:lnTo>
                  <a:lnTo>
                    <a:pt x="1538002" y="1386963"/>
                  </a:lnTo>
                  <a:close/>
                  <a:moveTo>
                    <a:pt x="1795020" y="1227495"/>
                  </a:moveTo>
                  <a:lnTo>
                    <a:pt x="1929153" y="1227495"/>
                  </a:lnTo>
                  <a:lnTo>
                    <a:pt x="1929153" y="1386963"/>
                  </a:lnTo>
                  <a:lnTo>
                    <a:pt x="1794981" y="1386963"/>
                  </a:lnTo>
                  <a:close/>
                  <a:moveTo>
                    <a:pt x="2051999" y="1227495"/>
                  </a:moveTo>
                  <a:lnTo>
                    <a:pt x="2186132" y="1227495"/>
                  </a:lnTo>
                  <a:lnTo>
                    <a:pt x="2186132" y="1386963"/>
                  </a:lnTo>
                  <a:lnTo>
                    <a:pt x="2051960" y="1386963"/>
                  </a:lnTo>
                  <a:close/>
                  <a:moveTo>
                    <a:pt x="1537992" y="1640200"/>
                  </a:moveTo>
                  <a:lnTo>
                    <a:pt x="1672095" y="1640238"/>
                  </a:lnTo>
                  <a:lnTo>
                    <a:pt x="1672095" y="1799706"/>
                  </a:lnTo>
                  <a:lnTo>
                    <a:pt x="1537992" y="1799706"/>
                  </a:lnTo>
                  <a:close/>
                  <a:moveTo>
                    <a:pt x="1795010" y="1640200"/>
                  </a:moveTo>
                  <a:lnTo>
                    <a:pt x="1929143" y="1640200"/>
                  </a:lnTo>
                  <a:lnTo>
                    <a:pt x="1929105" y="1799707"/>
                  </a:lnTo>
                  <a:lnTo>
                    <a:pt x="1794972" y="1799707"/>
                  </a:lnTo>
                  <a:close/>
                  <a:moveTo>
                    <a:pt x="2051989" y="1640200"/>
                  </a:moveTo>
                  <a:lnTo>
                    <a:pt x="2186122" y="1640200"/>
                  </a:lnTo>
                  <a:lnTo>
                    <a:pt x="2186084" y="1799707"/>
                  </a:lnTo>
                  <a:lnTo>
                    <a:pt x="2051951" y="1799707"/>
                  </a:lnTo>
                  <a:close/>
                  <a:moveTo>
                    <a:pt x="1537982" y="2052943"/>
                  </a:moveTo>
                  <a:lnTo>
                    <a:pt x="1672086" y="2052982"/>
                  </a:lnTo>
                  <a:lnTo>
                    <a:pt x="1672086" y="2212489"/>
                  </a:lnTo>
                  <a:lnTo>
                    <a:pt x="1537982" y="2212451"/>
                  </a:lnTo>
                  <a:close/>
                  <a:moveTo>
                    <a:pt x="1795000" y="2052943"/>
                  </a:moveTo>
                  <a:lnTo>
                    <a:pt x="1929133" y="2052943"/>
                  </a:lnTo>
                  <a:lnTo>
                    <a:pt x="1929133" y="2212451"/>
                  </a:lnTo>
                  <a:lnTo>
                    <a:pt x="1794961" y="2212451"/>
                  </a:lnTo>
                  <a:close/>
                  <a:moveTo>
                    <a:pt x="2051980" y="2052943"/>
                  </a:moveTo>
                  <a:lnTo>
                    <a:pt x="2186112" y="2052943"/>
                  </a:lnTo>
                  <a:lnTo>
                    <a:pt x="2186112" y="2212451"/>
                  </a:lnTo>
                  <a:lnTo>
                    <a:pt x="2051940" y="2212451"/>
                  </a:lnTo>
                  <a:close/>
                  <a:moveTo>
                    <a:pt x="2051980" y="2465648"/>
                  </a:moveTo>
                  <a:lnTo>
                    <a:pt x="2186112" y="2465648"/>
                  </a:lnTo>
                  <a:lnTo>
                    <a:pt x="2186112" y="2625155"/>
                  </a:lnTo>
                  <a:lnTo>
                    <a:pt x="2051940" y="2625194"/>
                  </a:lnTo>
                  <a:close/>
                  <a:moveTo>
                    <a:pt x="2051980" y="2878392"/>
                  </a:moveTo>
                  <a:lnTo>
                    <a:pt x="2186112" y="2878392"/>
                  </a:lnTo>
                  <a:lnTo>
                    <a:pt x="2186112" y="3037860"/>
                  </a:lnTo>
                  <a:lnTo>
                    <a:pt x="2051940" y="3037898"/>
                  </a:lnTo>
                  <a:close/>
                  <a:moveTo>
                    <a:pt x="2051980" y="3291096"/>
                  </a:moveTo>
                  <a:lnTo>
                    <a:pt x="2186112" y="3291096"/>
                  </a:lnTo>
                  <a:lnTo>
                    <a:pt x="2186112" y="3450604"/>
                  </a:lnTo>
                  <a:lnTo>
                    <a:pt x="2051940" y="3450680"/>
                  </a:lnTo>
                  <a:close/>
                  <a:moveTo>
                    <a:pt x="3155824" y="1729530"/>
                  </a:moveTo>
                  <a:lnTo>
                    <a:pt x="3021691" y="1729530"/>
                  </a:lnTo>
                  <a:lnTo>
                    <a:pt x="3021691" y="1570062"/>
                  </a:lnTo>
                  <a:lnTo>
                    <a:pt x="3155824" y="1570062"/>
                  </a:lnTo>
                  <a:close/>
                  <a:moveTo>
                    <a:pt x="3412842" y="1729530"/>
                  </a:moveTo>
                  <a:lnTo>
                    <a:pt x="3278709" y="1729530"/>
                  </a:lnTo>
                  <a:lnTo>
                    <a:pt x="3278709" y="1570062"/>
                  </a:lnTo>
                  <a:lnTo>
                    <a:pt x="3412842" y="1570062"/>
                  </a:lnTo>
                  <a:close/>
                  <a:moveTo>
                    <a:pt x="3669860" y="1729530"/>
                  </a:moveTo>
                  <a:lnTo>
                    <a:pt x="3535688" y="1729530"/>
                  </a:lnTo>
                  <a:lnTo>
                    <a:pt x="3535688" y="1570062"/>
                  </a:lnTo>
                  <a:lnTo>
                    <a:pt x="3669821" y="1570062"/>
                  </a:lnTo>
                  <a:close/>
                  <a:moveTo>
                    <a:pt x="3155853" y="2142274"/>
                  </a:moveTo>
                  <a:lnTo>
                    <a:pt x="3021681" y="2142274"/>
                  </a:lnTo>
                  <a:lnTo>
                    <a:pt x="3021681" y="1982806"/>
                  </a:lnTo>
                  <a:lnTo>
                    <a:pt x="3155814" y="1982806"/>
                  </a:lnTo>
                  <a:close/>
                  <a:moveTo>
                    <a:pt x="3412871" y="2142274"/>
                  </a:moveTo>
                  <a:lnTo>
                    <a:pt x="3278699" y="2142274"/>
                  </a:lnTo>
                  <a:lnTo>
                    <a:pt x="3278699" y="1982806"/>
                  </a:lnTo>
                  <a:lnTo>
                    <a:pt x="3412832" y="1982806"/>
                  </a:lnTo>
                  <a:close/>
                  <a:moveTo>
                    <a:pt x="3669889" y="2142274"/>
                  </a:moveTo>
                  <a:lnTo>
                    <a:pt x="3535679" y="2142274"/>
                  </a:lnTo>
                  <a:lnTo>
                    <a:pt x="3535679" y="1982806"/>
                  </a:lnTo>
                  <a:lnTo>
                    <a:pt x="3669811" y="1982806"/>
                  </a:lnTo>
                  <a:close/>
                  <a:moveTo>
                    <a:pt x="3155882" y="2555018"/>
                  </a:moveTo>
                  <a:lnTo>
                    <a:pt x="3021671" y="2555018"/>
                  </a:lnTo>
                  <a:lnTo>
                    <a:pt x="3021671" y="2395510"/>
                  </a:lnTo>
                  <a:lnTo>
                    <a:pt x="3155804" y="2395510"/>
                  </a:lnTo>
                  <a:close/>
                  <a:moveTo>
                    <a:pt x="3412901" y="2555018"/>
                  </a:moveTo>
                  <a:lnTo>
                    <a:pt x="3278690" y="2555018"/>
                  </a:lnTo>
                  <a:lnTo>
                    <a:pt x="3278690" y="2395510"/>
                  </a:lnTo>
                  <a:lnTo>
                    <a:pt x="3412822" y="2395510"/>
                  </a:lnTo>
                  <a:close/>
                  <a:moveTo>
                    <a:pt x="3669919" y="2555018"/>
                  </a:moveTo>
                  <a:lnTo>
                    <a:pt x="3535669" y="2555018"/>
                  </a:lnTo>
                  <a:lnTo>
                    <a:pt x="3535669" y="2395510"/>
                  </a:lnTo>
                  <a:lnTo>
                    <a:pt x="3669801" y="2395510"/>
                  </a:lnTo>
                  <a:close/>
                  <a:moveTo>
                    <a:pt x="3155912" y="2967722"/>
                  </a:moveTo>
                  <a:lnTo>
                    <a:pt x="3021662" y="2967761"/>
                  </a:lnTo>
                  <a:lnTo>
                    <a:pt x="3021662" y="2808253"/>
                  </a:lnTo>
                  <a:lnTo>
                    <a:pt x="3155794" y="2808253"/>
                  </a:lnTo>
                  <a:close/>
                  <a:moveTo>
                    <a:pt x="3412930" y="2967722"/>
                  </a:moveTo>
                  <a:lnTo>
                    <a:pt x="3278680" y="2967761"/>
                  </a:lnTo>
                  <a:lnTo>
                    <a:pt x="3278680" y="2808253"/>
                  </a:lnTo>
                  <a:lnTo>
                    <a:pt x="3412813" y="2808253"/>
                  </a:lnTo>
                  <a:close/>
                  <a:moveTo>
                    <a:pt x="3669948" y="2967722"/>
                  </a:moveTo>
                  <a:lnTo>
                    <a:pt x="3535659" y="2967761"/>
                  </a:lnTo>
                  <a:lnTo>
                    <a:pt x="3535659" y="2808253"/>
                  </a:lnTo>
                  <a:lnTo>
                    <a:pt x="3669792" y="2808253"/>
                  </a:lnTo>
                  <a:close/>
                  <a:moveTo>
                    <a:pt x="3155794" y="3380505"/>
                  </a:moveTo>
                  <a:lnTo>
                    <a:pt x="3021662" y="3380505"/>
                  </a:lnTo>
                  <a:lnTo>
                    <a:pt x="3021662" y="3220998"/>
                  </a:lnTo>
                  <a:lnTo>
                    <a:pt x="3155794" y="3220998"/>
                  </a:lnTo>
                  <a:close/>
                  <a:moveTo>
                    <a:pt x="3412813" y="3380505"/>
                  </a:moveTo>
                  <a:lnTo>
                    <a:pt x="3278680" y="3380505"/>
                  </a:lnTo>
                  <a:lnTo>
                    <a:pt x="3278680" y="3220998"/>
                  </a:lnTo>
                  <a:lnTo>
                    <a:pt x="3412813" y="3220998"/>
                  </a:lnTo>
                  <a:close/>
                  <a:moveTo>
                    <a:pt x="3669831" y="3380505"/>
                  </a:moveTo>
                  <a:lnTo>
                    <a:pt x="3535659" y="3380505"/>
                  </a:lnTo>
                  <a:lnTo>
                    <a:pt x="3535659" y="3220998"/>
                  </a:lnTo>
                  <a:lnTo>
                    <a:pt x="3669792" y="3220998"/>
                  </a:lnTo>
                  <a:close/>
                </a:path>
              </a:pathLst>
            </a:custGeom>
            <a:solidFill>
              <a:schemeClr val="tx1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546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DB0ADB-53FF-8DBA-181F-F0B0F376B4C2}"/>
              </a:ext>
            </a:extLst>
          </p:cNvPr>
          <p:cNvSpPr/>
          <p:nvPr/>
        </p:nvSpPr>
        <p:spPr>
          <a:xfrm>
            <a:off x="0" y="0"/>
            <a:ext cx="33451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CC8B78-DB49-7399-7016-A8EE25AAA463}"/>
              </a:ext>
            </a:extLst>
          </p:cNvPr>
          <p:cNvSpPr/>
          <p:nvPr/>
        </p:nvSpPr>
        <p:spPr>
          <a:xfrm>
            <a:off x="3880626" y="2652029"/>
            <a:ext cx="4575291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4363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고용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기업에게 어떤 의미가 있을까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1E812CD-1A50-2E30-ADDE-83E544B4D0F8}"/>
              </a:ext>
            </a:extLst>
          </p:cNvPr>
          <p:cNvSpPr/>
          <p:nvPr/>
        </p:nvSpPr>
        <p:spPr>
          <a:xfrm>
            <a:off x="3065608" y="2591734"/>
            <a:ext cx="558734" cy="52070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7079B1D-E09C-66ED-8487-80C3A4CF2B95}"/>
              </a:ext>
            </a:extLst>
          </p:cNvPr>
          <p:cNvSpPr/>
          <p:nvPr/>
        </p:nvSpPr>
        <p:spPr>
          <a:xfrm>
            <a:off x="3065608" y="3548444"/>
            <a:ext cx="558734" cy="52070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1D099EE-62DA-09BF-545B-3ABCF640943E}"/>
              </a:ext>
            </a:extLst>
          </p:cNvPr>
          <p:cNvSpPr/>
          <p:nvPr/>
        </p:nvSpPr>
        <p:spPr>
          <a:xfrm>
            <a:off x="3065608" y="4505154"/>
            <a:ext cx="558734" cy="52070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0B2E816-0901-44BA-3072-12EFE6B2ED39}"/>
              </a:ext>
            </a:extLst>
          </p:cNvPr>
          <p:cNvSpPr/>
          <p:nvPr/>
        </p:nvSpPr>
        <p:spPr>
          <a:xfrm>
            <a:off x="3065608" y="5461864"/>
            <a:ext cx="558734" cy="52070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182CA42-7FD0-F08D-D8BF-D029C3BF6945}"/>
              </a:ext>
            </a:extLst>
          </p:cNvPr>
          <p:cNvSpPr/>
          <p:nvPr/>
        </p:nvSpPr>
        <p:spPr>
          <a:xfrm>
            <a:off x="3880626" y="3622645"/>
            <a:ext cx="3033203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4363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함께 일하는 동료 이해하기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2E1479-3ECC-0767-58EA-DD70920BEC1F}"/>
              </a:ext>
            </a:extLst>
          </p:cNvPr>
          <p:cNvSpPr/>
          <p:nvPr/>
        </p:nvSpPr>
        <p:spPr>
          <a:xfrm>
            <a:off x="3880626" y="4565449"/>
            <a:ext cx="3932487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4363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고용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이렇게 할 수 있습니다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EF16BD-1507-C072-6269-5CD8331E1893}"/>
              </a:ext>
            </a:extLst>
          </p:cNvPr>
          <p:cNvSpPr/>
          <p:nvPr/>
        </p:nvSpPr>
        <p:spPr>
          <a:xfrm>
            <a:off x="3880626" y="5522158"/>
            <a:ext cx="4767652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4363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함께 일하기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이렇게 하면 잘 할 수 있습니다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E03C7D-63E3-A34B-3B9E-B8F6328BF802}"/>
              </a:ext>
            </a:extLst>
          </p:cNvPr>
          <p:cNvSpPr/>
          <p:nvPr/>
        </p:nvSpPr>
        <p:spPr>
          <a:xfrm>
            <a:off x="3093143" y="2635671"/>
            <a:ext cx="50366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01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3DEBF0-530A-0D73-A037-87E02026677E}"/>
              </a:ext>
            </a:extLst>
          </p:cNvPr>
          <p:cNvSpPr/>
          <p:nvPr/>
        </p:nvSpPr>
        <p:spPr>
          <a:xfrm>
            <a:off x="3049862" y="3591867"/>
            <a:ext cx="59022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02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B0E66C-E8D8-1B82-0912-242D0A751A83}"/>
              </a:ext>
            </a:extLst>
          </p:cNvPr>
          <p:cNvSpPr/>
          <p:nvPr/>
        </p:nvSpPr>
        <p:spPr>
          <a:xfrm>
            <a:off x="3052267" y="4534671"/>
            <a:ext cx="58541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03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2C6944-A6E5-188C-0CAA-985E21D52486}"/>
              </a:ext>
            </a:extLst>
          </p:cNvPr>
          <p:cNvSpPr/>
          <p:nvPr/>
        </p:nvSpPr>
        <p:spPr>
          <a:xfrm>
            <a:off x="3047458" y="5491381"/>
            <a:ext cx="59503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04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7A506D6-8E7B-CA21-3777-FE3BEBBBA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8" b="5042"/>
          <a:stretch/>
        </p:blipFill>
        <p:spPr>
          <a:xfrm>
            <a:off x="638066" y="3228945"/>
            <a:ext cx="2028934" cy="362905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08CEBCB-CC4C-0E94-D8B2-FF9585EB0F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93" y="264522"/>
            <a:ext cx="1817932" cy="446678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046D9B6-C406-96DC-2403-891BFA9B9E92}"/>
              </a:ext>
            </a:extLst>
          </p:cNvPr>
          <p:cNvSpPr/>
          <p:nvPr/>
        </p:nvSpPr>
        <p:spPr>
          <a:xfrm>
            <a:off x="1022509" y="1409700"/>
            <a:ext cx="1300162" cy="114300"/>
          </a:xfrm>
          <a:prstGeom prst="roundRect">
            <a:avLst>
              <a:gd name="adj" fmla="val 50000"/>
            </a:avLst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86D5F8-D2DC-1091-AF01-16FE5481BF09}"/>
              </a:ext>
            </a:extLst>
          </p:cNvPr>
          <p:cNvSpPr txBox="1"/>
          <p:nvPr/>
        </p:nvSpPr>
        <p:spPr>
          <a:xfrm>
            <a:off x="951880" y="906587"/>
            <a:ext cx="1441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목  차</a:t>
            </a:r>
            <a:endParaRPr lang="en-US" altLang="ko-KR" sz="4000" dirty="0">
              <a:ln>
                <a:solidFill>
                  <a:schemeClr val="accent1">
                    <a:alpha val="0"/>
                  </a:schemeClr>
                </a:solidFill>
              </a:ln>
              <a:latin typeface="공체 Bold" panose="00000800000000000000" pitchFamily="2" charset="-127"/>
              <a:ea typeface="공체 Bold" panose="00000800000000000000" pitchFamily="2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704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B76673D4-C9CE-C82B-E5A6-26B055A7B959}"/>
              </a:ext>
            </a:extLst>
          </p:cNvPr>
          <p:cNvSpPr/>
          <p:nvPr/>
        </p:nvSpPr>
        <p:spPr>
          <a:xfrm>
            <a:off x="1400197" y="3632923"/>
            <a:ext cx="2696815" cy="269681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3E72D2-FECF-6CA0-C896-43F58DD8C5BA}"/>
              </a:ext>
            </a:extLst>
          </p:cNvPr>
          <p:cNvSpPr/>
          <p:nvPr/>
        </p:nvSpPr>
        <p:spPr>
          <a:xfrm>
            <a:off x="405441" y="728517"/>
            <a:ext cx="536236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장애인의 고용촉진 및 직업재활법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C236D-FCA0-7BF3-DC3D-38A7FD002AA5}"/>
              </a:ext>
            </a:extLst>
          </p:cNvPr>
          <p:cNvSpPr txBox="1"/>
          <p:nvPr/>
        </p:nvSpPr>
        <p:spPr>
          <a:xfrm>
            <a:off x="405441" y="345840"/>
            <a:ext cx="290015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장애인고용의 법적</a:t>
            </a:r>
            <a:r>
              <a:rPr lang="en-US" altLang="ko-KR" sz="1600" dirty="0">
                <a:solidFill>
                  <a:schemeClr val="accent2"/>
                </a:solidFill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제도적 내용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628A95-B79B-3581-B9D2-77D168DAFC7E}"/>
              </a:ext>
            </a:extLst>
          </p:cNvPr>
          <p:cNvSpPr/>
          <p:nvPr/>
        </p:nvSpPr>
        <p:spPr>
          <a:xfrm>
            <a:off x="0" y="1540116"/>
            <a:ext cx="9136910" cy="1664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95BEE-20E5-B9F0-C122-5C202FEF1B3D}"/>
              </a:ext>
            </a:extLst>
          </p:cNvPr>
          <p:cNvSpPr txBox="1"/>
          <p:nvPr/>
        </p:nvSpPr>
        <p:spPr>
          <a:xfrm>
            <a:off x="3601482" y="1891097"/>
            <a:ext cx="4567276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이 법은 장애인이 그 능력에 맞는 직업생활을 통하여 </a:t>
            </a:r>
          </a:p>
          <a:p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인간다운 생활을 할 수 있도록 장애인의 고용촉진 및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/>
            </a:r>
            <a:b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직업재활을 꾀하는 것을 목적으로 한다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9361B-CDEE-FC9B-DE6F-C04D77B0B520}"/>
              </a:ext>
            </a:extLst>
          </p:cNvPr>
          <p:cNvSpPr txBox="1"/>
          <p:nvPr/>
        </p:nvSpPr>
        <p:spPr>
          <a:xfrm>
            <a:off x="698193" y="2026903"/>
            <a:ext cx="2507418" cy="69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200"/>
              </a:spcBef>
              <a:defRPr sz="105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 고용촉진 및</a:t>
            </a:r>
            <a:br>
              <a:rPr lang="ko-KR" altLang="en-US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직업재활법 제</a:t>
            </a:r>
            <a:r>
              <a:rPr lang="en-US" altLang="ko-KR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조 </a:t>
            </a:r>
            <a:r>
              <a:rPr lang="en-US" altLang="ko-KR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</a:t>
            </a:r>
            <a:r>
              <a:rPr lang="ko-KR" altLang="en-US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목적</a:t>
            </a:r>
            <a:r>
              <a:rPr lang="en-US" altLang="ko-KR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)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03ADDFA-FBF4-1D0C-399F-FC62A7B98AE7}"/>
              </a:ext>
            </a:extLst>
          </p:cNvPr>
          <p:cNvCxnSpPr>
            <a:cxnSpLocks/>
          </p:cNvCxnSpPr>
          <p:nvPr/>
        </p:nvCxnSpPr>
        <p:spPr>
          <a:xfrm>
            <a:off x="554155" y="1798098"/>
            <a:ext cx="2795494" cy="0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871BF1-73E1-9E68-99E2-86CC54DECAF5}"/>
              </a:ext>
            </a:extLst>
          </p:cNvPr>
          <p:cNvCxnSpPr>
            <a:cxnSpLocks/>
          </p:cNvCxnSpPr>
          <p:nvPr/>
        </p:nvCxnSpPr>
        <p:spPr>
          <a:xfrm>
            <a:off x="554155" y="2925229"/>
            <a:ext cx="2795494" cy="0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89BA2F51-78FD-0399-505F-EC8699B9F05D}"/>
              </a:ext>
            </a:extLst>
          </p:cNvPr>
          <p:cNvSpPr/>
          <p:nvPr/>
        </p:nvSpPr>
        <p:spPr>
          <a:xfrm>
            <a:off x="1600451" y="3833177"/>
            <a:ext cx="2296306" cy="22963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EFA90A-45D1-1FC6-C7FE-3FA157463378}"/>
              </a:ext>
            </a:extLst>
          </p:cNvPr>
          <p:cNvSpPr txBox="1"/>
          <p:nvPr/>
        </p:nvSpPr>
        <p:spPr>
          <a:xfrm>
            <a:off x="1869998" y="4330383"/>
            <a:ext cx="1757212" cy="1301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200"/>
              </a:spcBef>
              <a:defRPr sz="105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</a:t>
            </a:r>
            <a:r>
              <a:rPr lang="en-US" altLang="ko-KR" sz="24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sz="24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24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고용촉진 및 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ko-KR" altLang="en-US" sz="24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직업재활법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87288E-B744-F0CE-AE1A-48DF177DBA6C}"/>
              </a:ext>
            </a:extLst>
          </p:cNvPr>
          <p:cNvSpPr txBox="1"/>
          <p:nvPr/>
        </p:nvSpPr>
        <p:spPr>
          <a:xfrm>
            <a:off x="4722647" y="4793586"/>
            <a:ext cx="251383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장애인 생존권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·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노동권 보장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C46B52-0924-53A0-7375-7894025F90EC}"/>
              </a:ext>
            </a:extLst>
          </p:cNvPr>
          <p:cNvSpPr txBox="1"/>
          <p:nvPr/>
        </p:nvSpPr>
        <p:spPr>
          <a:xfrm>
            <a:off x="4722647" y="4234704"/>
            <a:ext cx="2848857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장애인 스스로 자립할 권리 실현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734AE9-7258-3970-D5B6-6F3C00FB439E}"/>
              </a:ext>
            </a:extLst>
          </p:cNvPr>
          <p:cNvSpPr txBox="1"/>
          <p:nvPr/>
        </p:nvSpPr>
        <p:spPr>
          <a:xfrm>
            <a:off x="4722647" y="3675822"/>
            <a:ext cx="375295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장애인 노동경력과 보수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통상적인 삶 영위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36E8AD-6EB2-F90E-F222-126973DFC1D0}"/>
              </a:ext>
            </a:extLst>
          </p:cNvPr>
          <p:cNvSpPr txBox="1"/>
          <p:nvPr/>
        </p:nvSpPr>
        <p:spPr>
          <a:xfrm>
            <a:off x="4722647" y="5352468"/>
            <a:ext cx="1662635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장애인 자아 실현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113ADA-35CC-52CA-323A-926D01EAAC84}"/>
              </a:ext>
            </a:extLst>
          </p:cNvPr>
          <p:cNvSpPr txBox="1"/>
          <p:nvPr/>
        </p:nvSpPr>
        <p:spPr>
          <a:xfrm>
            <a:off x="4722647" y="5911351"/>
            <a:ext cx="360868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기업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정부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기타 단체의 사회적 책임 인식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965F94B-0421-EF0F-CA06-ABF1EC197CEA}"/>
              </a:ext>
            </a:extLst>
          </p:cNvPr>
          <p:cNvSpPr/>
          <p:nvPr/>
        </p:nvSpPr>
        <p:spPr>
          <a:xfrm>
            <a:off x="4447981" y="3731007"/>
            <a:ext cx="274666" cy="27466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13F36E9-B4B8-D2FB-DE87-40839657D7FD}"/>
              </a:ext>
            </a:extLst>
          </p:cNvPr>
          <p:cNvSpPr/>
          <p:nvPr/>
        </p:nvSpPr>
        <p:spPr>
          <a:xfrm>
            <a:off x="4447981" y="4288695"/>
            <a:ext cx="274666" cy="27466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07DFB6E-A935-A443-FA11-A86E7C9D2039}"/>
              </a:ext>
            </a:extLst>
          </p:cNvPr>
          <p:cNvSpPr/>
          <p:nvPr/>
        </p:nvSpPr>
        <p:spPr>
          <a:xfrm>
            <a:off x="4447981" y="4846384"/>
            <a:ext cx="274666" cy="27466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1511913-E267-DF4B-3292-6E778F56EC52}"/>
              </a:ext>
            </a:extLst>
          </p:cNvPr>
          <p:cNvSpPr/>
          <p:nvPr/>
        </p:nvSpPr>
        <p:spPr>
          <a:xfrm>
            <a:off x="4447981" y="5404072"/>
            <a:ext cx="274666" cy="27466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4922B93-CC0A-274B-C0DC-09058C55AF70}"/>
              </a:ext>
            </a:extLst>
          </p:cNvPr>
          <p:cNvSpPr/>
          <p:nvPr/>
        </p:nvSpPr>
        <p:spPr>
          <a:xfrm>
            <a:off x="4447981" y="5961761"/>
            <a:ext cx="274666" cy="27466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E5F025-404C-D01F-EC53-EDD032C55281}"/>
              </a:ext>
            </a:extLst>
          </p:cNvPr>
          <p:cNvSpPr txBox="1"/>
          <p:nvPr/>
        </p:nvSpPr>
        <p:spPr>
          <a:xfrm>
            <a:off x="4457715" y="3675822"/>
            <a:ext cx="255198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endParaRPr lang="ko-KR" altLang="en-US" sz="16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B7FBB-2439-05AD-4AE8-C30737415967}"/>
              </a:ext>
            </a:extLst>
          </p:cNvPr>
          <p:cNvSpPr txBox="1"/>
          <p:nvPr/>
        </p:nvSpPr>
        <p:spPr>
          <a:xfrm>
            <a:off x="4423250" y="4233023"/>
            <a:ext cx="324128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2</a:t>
            </a:r>
            <a:endParaRPr lang="ko-KR" altLang="en-US" sz="16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5AE9B6-6F77-E1C9-AD8E-ED806E0E016C}"/>
              </a:ext>
            </a:extLst>
          </p:cNvPr>
          <p:cNvSpPr txBox="1"/>
          <p:nvPr/>
        </p:nvSpPr>
        <p:spPr>
          <a:xfrm>
            <a:off x="4424052" y="4790224"/>
            <a:ext cx="322524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3</a:t>
            </a:r>
            <a:endParaRPr lang="ko-KR" altLang="en-US" sz="16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8AF16A-5633-C7DA-D6D4-3EC42242AD1F}"/>
              </a:ext>
            </a:extLst>
          </p:cNvPr>
          <p:cNvSpPr txBox="1"/>
          <p:nvPr/>
        </p:nvSpPr>
        <p:spPr>
          <a:xfrm>
            <a:off x="4422449" y="5347425"/>
            <a:ext cx="32573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</a:t>
            </a:r>
            <a:endParaRPr lang="ko-KR" altLang="en-US" sz="16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70FE46-8E93-6B2C-DB0C-AA13D051E67C}"/>
              </a:ext>
            </a:extLst>
          </p:cNvPr>
          <p:cNvSpPr txBox="1"/>
          <p:nvPr/>
        </p:nvSpPr>
        <p:spPr>
          <a:xfrm>
            <a:off x="4424052" y="5904624"/>
            <a:ext cx="322524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5</a:t>
            </a:r>
            <a:endParaRPr lang="ko-KR" altLang="en-US" sz="16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D40D25D-06B4-4150-559D-431D03A39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>
          <a:xfrm flipH="1">
            <a:off x="12020" y="4051309"/>
            <a:ext cx="2381518" cy="28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F6D94EE-520C-C4DA-9739-ABB9115A8907}"/>
              </a:ext>
            </a:extLst>
          </p:cNvPr>
          <p:cNvSpPr/>
          <p:nvPr/>
        </p:nvSpPr>
        <p:spPr>
          <a:xfrm>
            <a:off x="5092995" y="2807358"/>
            <a:ext cx="3529421" cy="1434236"/>
          </a:xfrm>
          <a:prstGeom prst="roundRect">
            <a:avLst>
              <a:gd name="adj" fmla="val 976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1FD0DA5-83B3-A218-9A2F-23DAB9279880}"/>
              </a:ext>
            </a:extLst>
          </p:cNvPr>
          <p:cNvSpPr/>
          <p:nvPr/>
        </p:nvSpPr>
        <p:spPr>
          <a:xfrm>
            <a:off x="5092995" y="4589904"/>
            <a:ext cx="3529421" cy="1434236"/>
          </a:xfrm>
          <a:prstGeom prst="roundRect">
            <a:avLst>
              <a:gd name="adj" fmla="val 976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052BC0-3857-919F-BEC7-63335E7DCC35}"/>
              </a:ext>
            </a:extLst>
          </p:cNvPr>
          <p:cNvSpPr/>
          <p:nvPr/>
        </p:nvSpPr>
        <p:spPr>
          <a:xfrm>
            <a:off x="-1" y="1498600"/>
            <a:ext cx="4572001" cy="5037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0D84C1-B485-A837-8A8F-8F10F5F5D5B4}"/>
              </a:ext>
            </a:extLst>
          </p:cNvPr>
          <p:cNvSpPr/>
          <p:nvPr/>
        </p:nvSpPr>
        <p:spPr>
          <a:xfrm>
            <a:off x="405441" y="728517"/>
            <a:ext cx="76097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 고용의무제를 통한 장애인 고용률의 변화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08F7A-3632-B508-73F4-D9AA047EBD65}"/>
              </a:ext>
            </a:extLst>
          </p:cNvPr>
          <p:cNvSpPr txBox="1"/>
          <p:nvPr/>
        </p:nvSpPr>
        <p:spPr>
          <a:xfrm>
            <a:off x="405441" y="345840"/>
            <a:ext cx="290015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장애인고용의 법적</a:t>
            </a:r>
            <a:r>
              <a:rPr lang="en-US" altLang="ko-KR" sz="1600" dirty="0">
                <a:solidFill>
                  <a:schemeClr val="accent2"/>
                </a:solidFill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제도적 내용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5E326A-9EF9-93D3-DAD3-0AA52553B5E2}"/>
              </a:ext>
            </a:extLst>
          </p:cNvPr>
          <p:cNvSpPr/>
          <p:nvPr/>
        </p:nvSpPr>
        <p:spPr>
          <a:xfrm>
            <a:off x="570560" y="1786935"/>
            <a:ext cx="3430878" cy="3537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0AD88-3871-EF67-0150-30B8CC2E02DE}"/>
              </a:ext>
            </a:extLst>
          </p:cNvPr>
          <p:cNvSpPr txBox="1"/>
          <p:nvPr/>
        </p:nvSpPr>
        <p:spPr>
          <a:xfrm>
            <a:off x="934508" y="1768619"/>
            <a:ext cx="2702983" cy="390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 </a:t>
            </a:r>
            <a:r>
              <a:rPr lang="ko-KR" altLang="en-US" dirty="0" err="1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의무고용률의</a:t>
            </a:r>
            <a:r>
              <a:rPr lang="ko-KR" altLang="en-US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변화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14C0A27-B06E-195D-A505-2FB28D0375F8}"/>
              </a:ext>
            </a:extLst>
          </p:cNvPr>
          <p:cNvSpPr/>
          <p:nvPr/>
        </p:nvSpPr>
        <p:spPr>
          <a:xfrm>
            <a:off x="4974976" y="1786935"/>
            <a:ext cx="3773966" cy="35372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FD66F-A5F9-5DA1-92F9-08C0E471C459}"/>
              </a:ext>
            </a:extLst>
          </p:cNvPr>
          <p:cNvSpPr txBox="1"/>
          <p:nvPr/>
        </p:nvSpPr>
        <p:spPr>
          <a:xfrm>
            <a:off x="5219522" y="1768619"/>
            <a:ext cx="3284875" cy="390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의무고용사업체 장애인 고용현황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740E80-02A6-4EB6-4490-2AF372164E18}"/>
              </a:ext>
            </a:extLst>
          </p:cNvPr>
          <p:cNvSpPr txBox="1"/>
          <p:nvPr/>
        </p:nvSpPr>
        <p:spPr>
          <a:xfrm>
            <a:off x="7109588" y="2161166"/>
            <a:ext cx="1394809" cy="28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r"/>
            <a:r>
              <a:rPr lang="en-US" altLang="ko-KR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* 2021</a:t>
            </a:r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년 말 기준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EC8398B-C97E-441A-F043-C1C291E29B5F}"/>
              </a:ext>
            </a:extLst>
          </p:cNvPr>
          <p:cNvGrpSpPr/>
          <p:nvPr/>
        </p:nvGrpSpPr>
        <p:grpSpPr>
          <a:xfrm>
            <a:off x="443112" y="2807358"/>
            <a:ext cx="3685774" cy="1291210"/>
            <a:chOff x="4433978" y="2696685"/>
            <a:chExt cx="3685774" cy="129121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4157DB8-043D-09D3-9768-E18ECCCAED83}"/>
                </a:ext>
              </a:extLst>
            </p:cNvPr>
            <p:cNvSpPr/>
            <p:nvPr/>
          </p:nvSpPr>
          <p:spPr>
            <a:xfrm>
              <a:off x="4743450" y="3240184"/>
              <a:ext cx="521680" cy="400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EE1D610-BB9A-F36C-4B96-A7C0B8E1068A}"/>
                </a:ext>
              </a:extLst>
            </p:cNvPr>
            <p:cNvSpPr/>
            <p:nvPr/>
          </p:nvSpPr>
          <p:spPr>
            <a:xfrm>
              <a:off x="5592928" y="3240183"/>
              <a:ext cx="521680" cy="4001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B663D58-AAE3-F23F-DE00-43B3F967CCE3}"/>
                </a:ext>
              </a:extLst>
            </p:cNvPr>
            <p:cNvSpPr/>
            <p:nvPr/>
          </p:nvSpPr>
          <p:spPr>
            <a:xfrm>
              <a:off x="6442406" y="3240183"/>
              <a:ext cx="521680" cy="400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7C5CF73-E76B-E60C-F6A2-85BAD6506F21}"/>
                </a:ext>
              </a:extLst>
            </p:cNvPr>
            <p:cNvSpPr/>
            <p:nvPr/>
          </p:nvSpPr>
          <p:spPr>
            <a:xfrm>
              <a:off x="7291883" y="3143121"/>
              <a:ext cx="521680" cy="497176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0E25AA8-AB9D-9AF1-F95E-95258001F245}"/>
                </a:ext>
              </a:extLst>
            </p:cNvPr>
            <p:cNvCxnSpPr/>
            <p:nvPr/>
          </p:nvCxnSpPr>
          <p:spPr>
            <a:xfrm>
              <a:off x="4433978" y="3635884"/>
              <a:ext cx="3685774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9064B0-68AE-5084-732D-46FAD8AF14B1}"/>
                </a:ext>
              </a:extLst>
            </p:cNvPr>
            <p:cNvSpPr txBox="1"/>
            <p:nvPr/>
          </p:nvSpPr>
          <p:spPr>
            <a:xfrm>
              <a:off x="4721164" y="3683196"/>
              <a:ext cx="55015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2019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155FCA-7845-0C1A-82D3-24EDDD38AB81}"/>
                </a:ext>
              </a:extLst>
            </p:cNvPr>
            <p:cNvSpPr txBox="1"/>
            <p:nvPr/>
          </p:nvSpPr>
          <p:spPr>
            <a:xfrm>
              <a:off x="5548964" y="3683196"/>
              <a:ext cx="60144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2020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EE41E13-AEFA-F436-AC11-B6B84E28E058}"/>
                </a:ext>
              </a:extLst>
            </p:cNvPr>
            <p:cNvSpPr txBox="1"/>
            <p:nvPr/>
          </p:nvSpPr>
          <p:spPr>
            <a:xfrm>
              <a:off x="6431337" y="3683196"/>
              <a:ext cx="55015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2021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D80E4B-6929-2745-DB98-43813372D562}"/>
                </a:ext>
              </a:extLst>
            </p:cNvPr>
            <p:cNvSpPr txBox="1"/>
            <p:nvPr/>
          </p:nvSpPr>
          <p:spPr>
            <a:xfrm>
              <a:off x="7253020" y="3683196"/>
              <a:ext cx="60144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2022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21A1F81-0692-3D35-6BE2-1356A09F3A48}"/>
                </a:ext>
              </a:extLst>
            </p:cNvPr>
            <p:cNvSpPr txBox="1"/>
            <p:nvPr/>
          </p:nvSpPr>
          <p:spPr>
            <a:xfrm>
              <a:off x="4626623" y="2805901"/>
              <a:ext cx="755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3.4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3142BF-7582-1EFC-97EE-1B0BEA0B31B9}"/>
                </a:ext>
              </a:extLst>
            </p:cNvPr>
            <p:cNvSpPr txBox="1"/>
            <p:nvPr/>
          </p:nvSpPr>
          <p:spPr>
            <a:xfrm>
              <a:off x="5478249" y="2805901"/>
              <a:ext cx="755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3.4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19B360C-A655-B753-20EF-97FB117C159F}"/>
                </a:ext>
              </a:extLst>
            </p:cNvPr>
            <p:cNvSpPr txBox="1"/>
            <p:nvPr/>
          </p:nvSpPr>
          <p:spPr>
            <a:xfrm>
              <a:off x="6331951" y="2805901"/>
              <a:ext cx="7553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3.4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0A3E59-8E19-2782-9CD1-1278C4B64D6A}"/>
                </a:ext>
              </a:extLst>
            </p:cNvPr>
            <p:cNvSpPr txBox="1"/>
            <p:nvPr/>
          </p:nvSpPr>
          <p:spPr>
            <a:xfrm>
              <a:off x="7205856" y="2696685"/>
              <a:ext cx="750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3.6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72E020-6CD6-E25E-CC7F-673E50495776}"/>
              </a:ext>
            </a:extLst>
          </p:cNvPr>
          <p:cNvSpPr txBox="1"/>
          <p:nvPr/>
        </p:nvSpPr>
        <p:spPr>
          <a:xfrm>
            <a:off x="1442659" y="2431253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|  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정부 및 공공기관  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|</a:t>
            </a:r>
            <a:endParaRPr lang="ko-KR" altLang="en-US" sz="1400" kern="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0397A7-C140-3D47-A63E-ABF3A0D02459}"/>
              </a:ext>
            </a:extLst>
          </p:cNvPr>
          <p:cNvGrpSpPr/>
          <p:nvPr/>
        </p:nvGrpSpPr>
        <p:grpSpPr>
          <a:xfrm>
            <a:off x="443112" y="4913647"/>
            <a:ext cx="3685774" cy="1181994"/>
            <a:chOff x="4433978" y="2805901"/>
            <a:chExt cx="3685774" cy="118199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8783B6A-51C9-188F-62E1-1C4E5B33AE5D}"/>
                </a:ext>
              </a:extLst>
            </p:cNvPr>
            <p:cNvSpPr/>
            <p:nvPr/>
          </p:nvSpPr>
          <p:spPr>
            <a:xfrm>
              <a:off x="4743450" y="3240184"/>
              <a:ext cx="521680" cy="400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238AA07-7800-C5F7-C3F4-D756E47F004A}"/>
                </a:ext>
              </a:extLst>
            </p:cNvPr>
            <p:cNvSpPr/>
            <p:nvPr/>
          </p:nvSpPr>
          <p:spPr>
            <a:xfrm>
              <a:off x="5592928" y="3240183"/>
              <a:ext cx="521680" cy="40011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E94A3E0-EE89-F04C-8E0B-77AD4DCAEC46}"/>
                </a:ext>
              </a:extLst>
            </p:cNvPr>
            <p:cNvSpPr/>
            <p:nvPr/>
          </p:nvSpPr>
          <p:spPr>
            <a:xfrm>
              <a:off x="6442406" y="3240183"/>
              <a:ext cx="521680" cy="4001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636AF7F-48B4-0690-617D-3AD53855FDE1}"/>
                </a:ext>
              </a:extLst>
            </p:cNvPr>
            <p:cNvSpPr/>
            <p:nvPr/>
          </p:nvSpPr>
          <p:spPr>
            <a:xfrm>
              <a:off x="7291883" y="3240181"/>
              <a:ext cx="521680" cy="400115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FEDD421-4718-F679-FCAD-A8F2916AEF54}"/>
                </a:ext>
              </a:extLst>
            </p:cNvPr>
            <p:cNvCxnSpPr/>
            <p:nvPr/>
          </p:nvCxnSpPr>
          <p:spPr>
            <a:xfrm>
              <a:off x="4433978" y="3635884"/>
              <a:ext cx="3685774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7918A8-2E13-F7C4-EB79-F81D9FC35F07}"/>
                </a:ext>
              </a:extLst>
            </p:cNvPr>
            <p:cNvSpPr txBox="1"/>
            <p:nvPr/>
          </p:nvSpPr>
          <p:spPr>
            <a:xfrm>
              <a:off x="4721164" y="3683196"/>
              <a:ext cx="55015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2019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BA3F5C-4433-48C2-4812-9085CF887FAE}"/>
                </a:ext>
              </a:extLst>
            </p:cNvPr>
            <p:cNvSpPr txBox="1"/>
            <p:nvPr/>
          </p:nvSpPr>
          <p:spPr>
            <a:xfrm>
              <a:off x="5548964" y="3683196"/>
              <a:ext cx="60144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2020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8AE6C2B-5E00-FC75-6131-6DB54F5DD659}"/>
                </a:ext>
              </a:extLst>
            </p:cNvPr>
            <p:cNvSpPr txBox="1"/>
            <p:nvPr/>
          </p:nvSpPr>
          <p:spPr>
            <a:xfrm>
              <a:off x="6431337" y="3683196"/>
              <a:ext cx="55015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2021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1D130D0-B5C4-A50A-7992-99C111E37916}"/>
                </a:ext>
              </a:extLst>
            </p:cNvPr>
            <p:cNvSpPr txBox="1"/>
            <p:nvPr/>
          </p:nvSpPr>
          <p:spPr>
            <a:xfrm>
              <a:off x="7253020" y="3683196"/>
              <a:ext cx="60144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2022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65A6AF-3A51-D32D-BAC2-45669A89E95B}"/>
                </a:ext>
              </a:extLst>
            </p:cNvPr>
            <p:cNvSpPr txBox="1"/>
            <p:nvPr/>
          </p:nvSpPr>
          <p:spPr>
            <a:xfrm>
              <a:off x="4681125" y="2805901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3.1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79CEC7B-3BBD-F8E7-445B-0E8177D77096}"/>
                </a:ext>
              </a:extLst>
            </p:cNvPr>
            <p:cNvSpPr txBox="1"/>
            <p:nvPr/>
          </p:nvSpPr>
          <p:spPr>
            <a:xfrm>
              <a:off x="5532751" y="2805901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3.1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5D1D5A2-588B-3FFE-6A48-092DEC062624}"/>
                </a:ext>
              </a:extLst>
            </p:cNvPr>
            <p:cNvSpPr txBox="1"/>
            <p:nvPr/>
          </p:nvSpPr>
          <p:spPr>
            <a:xfrm>
              <a:off x="6386453" y="2805901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3.1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86CAE6C-30A6-9923-083C-BE452D1F8B6C}"/>
                </a:ext>
              </a:extLst>
            </p:cNvPr>
            <p:cNvSpPr txBox="1"/>
            <p:nvPr/>
          </p:nvSpPr>
          <p:spPr>
            <a:xfrm>
              <a:off x="7257953" y="2805901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3.1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0050764-4A6F-307C-437D-77ED0A1B7FB9}"/>
              </a:ext>
            </a:extLst>
          </p:cNvPr>
          <p:cNvSpPr txBox="1"/>
          <p:nvPr/>
        </p:nvSpPr>
        <p:spPr>
          <a:xfrm>
            <a:off x="1652652" y="4428326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|  </a:t>
            </a:r>
            <a:r>
              <a:rPr lang="ko-KR" altLang="en-US" sz="14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민간사업주</a:t>
            </a:r>
            <a:r>
              <a:rPr lang="ko-KR" altLang="en-US" sz="14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  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|</a:t>
            </a:r>
            <a:endParaRPr lang="ko-KR" altLang="en-US" sz="1400" kern="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3D853B-7F37-8DDA-0474-F4A586632DFD}"/>
              </a:ext>
            </a:extLst>
          </p:cNvPr>
          <p:cNvSpPr txBox="1"/>
          <p:nvPr/>
        </p:nvSpPr>
        <p:spPr>
          <a:xfrm>
            <a:off x="6830570" y="3067664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의무고용 사업체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 고용률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7E469D-077D-EAA0-4173-A141D3ECA0CA}"/>
              </a:ext>
            </a:extLst>
          </p:cNvPr>
          <p:cNvSpPr txBox="1"/>
          <p:nvPr/>
        </p:nvSpPr>
        <p:spPr>
          <a:xfrm>
            <a:off x="6830570" y="3564052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kern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3.1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%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7B8B75A-C79D-1B2C-E601-2CFF364FE011}"/>
              </a:ext>
            </a:extLst>
          </p:cNvPr>
          <p:cNvSpPr txBox="1"/>
          <p:nvPr/>
        </p:nvSpPr>
        <p:spPr>
          <a:xfrm>
            <a:off x="6830570" y="4841163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공공기관 </a:t>
            </a:r>
          </a:p>
          <a:p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 고용률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56CF3B-D1CF-6FE6-DEF8-C0C222285CDD}"/>
              </a:ext>
            </a:extLst>
          </p:cNvPr>
          <p:cNvSpPr txBox="1"/>
          <p:nvPr/>
        </p:nvSpPr>
        <p:spPr>
          <a:xfrm>
            <a:off x="6830570" y="5337551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kern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3.78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%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80169D64-28AA-E4CA-B3AC-53C75FBE7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"/>
          <a:stretch/>
        </p:blipFill>
        <p:spPr>
          <a:xfrm>
            <a:off x="5301968" y="2757129"/>
            <a:ext cx="1380602" cy="1484465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DDE2248-9378-C578-309E-0B756755B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623" y="4428326"/>
            <a:ext cx="1105090" cy="16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61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타원 68">
            <a:extLst>
              <a:ext uri="{FF2B5EF4-FFF2-40B4-BE49-F238E27FC236}">
                <a16:creationId xmlns:a16="http://schemas.microsoft.com/office/drawing/2014/main" id="{39E5B898-5D86-8CA7-34AE-8D52F0BE1627}"/>
              </a:ext>
            </a:extLst>
          </p:cNvPr>
          <p:cNvSpPr/>
          <p:nvPr/>
        </p:nvSpPr>
        <p:spPr>
          <a:xfrm>
            <a:off x="6317495" y="3151116"/>
            <a:ext cx="1622345" cy="162234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BFE6B-EBE7-355F-490F-E62790A7A809}"/>
              </a:ext>
            </a:extLst>
          </p:cNvPr>
          <p:cNvSpPr txBox="1"/>
          <p:nvPr/>
        </p:nvSpPr>
        <p:spPr>
          <a:xfrm>
            <a:off x="4007190" y="6355696"/>
            <a:ext cx="4982243" cy="28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r"/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출처 </a:t>
            </a:r>
            <a:r>
              <a:rPr lang="en-US" altLang="ko-KR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: </a:t>
            </a:r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한국장애인고용공단</a:t>
            </a:r>
            <a:r>
              <a:rPr lang="en-US" altLang="ko-KR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「</a:t>
            </a:r>
            <a:r>
              <a:rPr lang="en-US" altLang="ko-KR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2022</a:t>
            </a:r>
            <a:r>
              <a:rPr lang="ko-KR" altLang="en-US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년 상반기 장애인경제활동실태조사」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4DA95B-1E52-2B6C-1AA3-45CA1CC17B1D}"/>
              </a:ext>
            </a:extLst>
          </p:cNvPr>
          <p:cNvSpPr/>
          <p:nvPr/>
        </p:nvSpPr>
        <p:spPr>
          <a:xfrm>
            <a:off x="405441" y="728517"/>
            <a:ext cx="580319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누구나 일할 수 있는 일터를 만듭니다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41F7B-5BF5-AEF0-067D-547B72C66F9F}"/>
              </a:ext>
            </a:extLst>
          </p:cNvPr>
          <p:cNvSpPr txBox="1"/>
          <p:nvPr/>
        </p:nvSpPr>
        <p:spPr>
          <a:xfrm>
            <a:off x="405441" y="345840"/>
            <a:ext cx="290015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장애인고용의 법적</a:t>
            </a:r>
            <a:r>
              <a:rPr lang="en-US" altLang="ko-KR" sz="1600" dirty="0">
                <a:solidFill>
                  <a:schemeClr val="accent2"/>
                </a:solidFill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제도적 내용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5F04E7-A3D2-E427-1763-E397BA090E24}"/>
              </a:ext>
            </a:extLst>
          </p:cNvPr>
          <p:cNvSpPr/>
          <p:nvPr/>
        </p:nvSpPr>
        <p:spPr>
          <a:xfrm>
            <a:off x="1030605" y="1707783"/>
            <a:ext cx="7082790" cy="38909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9F07F-BC81-4710-17DD-D81996B425C7}"/>
              </a:ext>
            </a:extLst>
          </p:cNvPr>
          <p:cNvSpPr txBox="1"/>
          <p:nvPr/>
        </p:nvSpPr>
        <p:spPr>
          <a:xfrm>
            <a:off x="2264541" y="1687647"/>
            <a:ext cx="4614918" cy="429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장애인구와 전체인구의 경제활동상태 비교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7C0692-5FE3-0B35-2F53-B4FEE4206907}"/>
              </a:ext>
            </a:extLst>
          </p:cNvPr>
          <p:cNvSpPr txBox="1"/>
          <p:nvPr/>
        </p:nvSpPr>
        <p:spPr>
          <a:xfrm>
            <a:off x="3650114" y="2242452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|  2022</a:t>
            </a:r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년 상반기  </a:t>
            </a:r>
            <a: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|</a:t>
            </a:r>
            <a:endParaRPr lang="ko-KR" altLang="en-US" sz="1600" kern="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15A3EC0-C59B-7DF5-7235-643CA4466F38}"/>
              </a:ext>
            </a:extLst>
          </p:cNvPr>
          <p:cNvGrpSpPr/>
          <p:nvPr/>
        </p:nvGrpSpPr>
        <p:grpSpPr>
          <a:xfrm>
            <a:off x="1030605" y="2885491"/>
            <a:ext cx="7082790" cy="3253104"/>
            <a:chOff x="989413" y="2885491"/>
            <a:chExt cx="7082790" cy="32531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F92ABA-D08F-A730-78B8-73513955A439}"/>
                </a:ext>
              </a:extLst>
            </p:cNvPr>
            <p:cNvSpPr txBox="1"/>
            <p:nvPr/>
          </p:nvSpPr>
          <p:spPr>
            <a:xfrm>
              <a:off x="1487828" y="5798502"/>
              <a:ext cx="1340432" cy="340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경제활동참가율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5D0DC1-DA86-85BF-AC40-D400749B147D}"/>
                </a:ext>
              </a:extLst>
            </p:cNvPr>
            <p:cNvSpPr txBox="1"/>
            <p:nvPr/>
          </p:nvSpPr>
          <p:spPr>
            <a:xfrm>
              <a:off x="4190811" y="5798502"/>
              <a:ext cx="679994" cy="340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고용률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98F999-029A-64CE-34BB-8379E83884CB}"/>
                </a:ext>
              </a:extLst>
            </p:cNvPr>
            <p:cNvSpPr txBox="1"/>
            <p:nvPr/>
          </p:nvSpPr>
          <p:spPr>
            <a:xfrm>
              <a:off x="6561669" y="5798502"/>
              <a:ext cx="679994" cy="340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14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실업률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F06D325-8FA3-2172-6A81-812387F5042A}"/>
                </a:ext>
              </a:extLst>
            </p:cNvPr>
            <p:cNvGrpSpPr/>
            <p:nvPr/>
          </p:nvGrpSpPr>
          <p:grpSpPr>
            <a:xfrm>
              <a:off x="1486464" y="3484089"/>
              <a:ext cx="1343159" cy="2254121"/>
              <a:chOff x="1740538" y="3314614"/>
              <a:chExt cx="917395" cy="22541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53670ED-EC33-6C70-8D53-09A33FE233F8}"/>
                  </a:ext>
                </a:extLst>
              </p:cNvPr>
              <p:cNvSpPr/>
              <p:nvPr/>
            </p:nvSpPr>
            <p:spPr>
              <a:xfrm>
                <a:off x="1740538" y="4503333"/>
                <a:ext cx="386580" cy="106540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538596F-F0CA-B1AD-FD2C-891C92DA6EAC}"/>
                  </a:ext>
                </a:extLst>
              </p:cNvPr>
              <p:cNvSpPr/>
              <p:nvPr/>
            </p:nvSpPr>
            <p:spPr>
              <a:xfrm>
                <a:off x="2271353" y="3314614"/>
                <a:ext cx="386580" cy="225412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306CDE0-EE1B-684F-41D7-8DC385D4D04B}"/>
                </a:ext>
              </a:extLst>
            </p:cNvPr>
            <p:cNvGrpSpPr/>
            <p:nvPr/>
          </p:nvGrpSpPr>
          <p:grpSpPr>
            <a:xfrm>
              <a:off x="6231995" y="5457418"/>
              <a:ext cx="1343159" cy="280792"/>
              <a:chOff x="4113301" y="5287943"/>
              <a:chExt cx="917395" cy="28079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CC27744-3DB7-8B2C-F2EA-85553E22F358}"/>
                  </a:ext>
                </a:extLst>
              </p:cNvPr>
              <p:cNvSpPr/>
              <p:nvPr/>
            </p:nvSpPr>
            <p:spPr>
              <a:xfrm>
                <a:off x="4113301" y="5287943"/>
                <a:ext cx="386580" cy="28079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5A6D5A7-CD06-F488-7962-17B4C6E2F645}"/>
                  </a:ext>
                </a:extLst>
              </p:cNvPr>
              <p:cNvSpPr/>
              <p:nvPr/>
            </p:nvSpPr>
            <p:spPr>
              <a:xfrm>
                <a:off x="4644116" y="5403241"/>
                <a:ext cx="386580" cy="16549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D85FF7B-0C51-3F2F-C86C-BE2BB8D97904}"/>
                </a:ext>
              </a:extLst>
            </p:cNvPr>
            <p:cNvGrpSpPr/>
            <p:nvPr/>
          </p:nvGrpSpPr>
          <p:grpSpPr>
            <a:xfrm>
              <a:off x="3860997" y="3293587"/>
              <a:ext cx="1343159" cy="2444623"/>
              <a:chOff x="6486069" y="3124112"/>
              <a:chExt cx="917395" cy="244462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2213E2C-D816-6003-EF20-9FD058EEFE8E}"/>
                  </a:ext>
                </a:extLst>
              </p:cNvPr>
              <p:cNvSpPr/>
              <p:nvPr/>
            </p:nvSpPr>
            <p:spPr>
              <a:xfrm>
                <a:off x="6486069" y="4154983"/>
                <a:ext cx="386580" cy="14137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08BFEDC-6207-132A-1551-67A7759268E4}"/>
                  </a:ext>
                </a:extLst>
              </p:cNvPr>
              <p:cNvSpPr/>
              <p:nvPr/>
            </p:nvSpPr>
            <p:spPr>
              <a:xfrm>
                <a:off x="7016884" y="3124112"/>
                <a:ext cx="386580" cy="244462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D7D9A9E-FEF6-3016-7432-490C790FBCEF}"/>
                </a:ext>
              </a:extLst>
            </p:cNvPr>
            <p:cNvCxnSpPr>
              <a:cxnSpLocks/>
            </p:cNvCxnSpPr>
            <p:nvPr/>
          </p:nvCxnSpPr>
          <p:spPr>
            <a:xfrm>
              <a:off x="989413" y="5738211"/>
              <a:ext cx="7082790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E01EAB6-548C-A280-9DAF-48ACBAA86FD5}"/>
                </a:ext>
              </a:extLst>
            </p:cNvPr>
            <p:cNvSpPr txBox="1"/>
            <p:nvPr/>
          </p:nvSpPr>
          <p:spPr>
            <a:xfrm>
              <a:off x="1351243" y="4244374"/>
              <a:ext cx="830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38.1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39DAE8-B13E-94BC-A646-88C43F56E204}"/>
                </a:ext>
              </a:extLst>
            </p:cNvPr>
            <p:cNvSpPr txBox="1"/>
            <p:nvPr/>
          </p:nvSpPr>
          <p:spPr>
            <a:xfrm>
              <a:off x="2074383" y="3055655"/>
              <a:ext cx="944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64.9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7799EC-E6E1-857A-E4CC-AACFDF40BF23}"/>
                </a:ext>
              </a:extLst>
            </p:cNvPr>
            <p:cNvSpPr txBox="1"/>
            <p:nvPr/>
          </p:nvSpPr>
          <p:spPr>
            <a:xfrm>
              <a:off x="6126436" y="4997018"/>
              <a:ext cx="7601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4.5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B02113-EE42-B9ED-C60C-41F1634D97A6}"/>
                </a:ext>
              </a:extLst>
            </p:cNvPr>
            <p:cNvSpPr txBox="1"/>
            <p:nvPr/>
          </p:nvSpPr>
          <p:spPr>
            <a:xfrm>
              <a:off x="6932548" y="5166548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3.0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C47E14-38A0-DCDE-4AA1-B6E5644870BE}"/>
                </a:ext>
              </a:extLst>
            </p:cNvPr>
            <p:cNvSpPr txBox="1"/>
            <p:nvPr/>
          </p:nvSpPr>
          <p:spPr>
            <a:xfrm>
              <a:off x="3672878" y="3875529"/>
              <a:ext cx="9364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50.3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777BB66-567E-D786-880C-F86842CF69E5}"/>
                </a:ext>
              </a:extLst>
            </p:cNvPr>
            <p:cNvSpPr txBox="1"/>
            <p:nvPr/>
          </p:nvSpPr>
          <p:spPr>
            <a:xfrm>
              <a:off x="4451319" y="2885491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 defTabSz="685800">
                <a:lnSpc>
                  <a:spcPct val="100000"/>
                </a:lnSpc>
                <a:spcBef>
                  <a:spcPts val="200"/>
                </a:spcBef>
                <a:defRPr sz="120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en-US" altLang="ko-KR" sz="2000" b="1" kern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69.2</a:t>
              </a:r>
              <a:r>
                <a:rPr lang="en-US" altLang="ko-KR" sz="11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%</a:t>
              </a:r>
              <a:endParaRPr lang="ko-KR" altLang="en-US" sz="14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BB610D9-4C92-18CD-1900-ABBB40F6B21A}"/>
              </a:ext>
            </a:extLst>
          </p:cNvPr>
          <p:cNvGrpSpPr/>
          <p:nvPr/>
        </p:nvGrpSpPr>
        <p:grpSpPr>
          <a:xfrm>
            <a:off x="6851811" y="2242452"/>
            <a:ext cx="880694" cy="534842"/>
            <a:chOff x="3532934" y="2667078"/>
            <a:chExt cx="880694" cy="53484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FAF60E1-0595-242E-B28C-E9BCE4C43E15}"/>
                </a:ext>
              </a:extLst>
            </p:cNvPr>
            <p:cNvSpPr/>
            <p:nvPr/>
          </p:nvSpPr>
          <p:spPr>
            <a:xfrm>
              <a:off x="3532934" y="2757922"/>
              <a:ext cx="117180" cy="1171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418C52-4226-7E92-DA32-4D6947EA46D5}"/>
                </a:ext>
              </a:extLst>
            </p:cNvPr>
            <p:cNvSpPr txBox="1"/>
            <p:nvPr/>
          </p:nvSpPr>
          <p:spPr>
            <a:xfrm>
              <a:off x="3664705" y="2667078"/>
              <a:ext cx="748923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장애인구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41350FD-8677-9187-C0C1-249CCF5CC2B0}"/>
                </a:ext>
              </a:extLst>
            </p:cNvPr>
            <p:cNvSpPr/>
            <p:nvPr/>
          </p:nvSpPr>
          <p:spPr>
            <a:xfrm>
              <a:off x="3532934" y="2988065"/>
              <a:ext cx="117180" cy="1171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D40C1B-9EFA-7576-D62E-D35BD3C9EA39}"/>
                </a:ext>
              </a:extLst>
            </p:cNvPr>
            <p:cNvSpPr txBox="1"/>
            <p:nvPr/>
          </p:nvSpPr>
          <p:spPr>
            <a:xfrm>
              <a:off x="3664705" y="2897221"/>
              <a:ext cx="748923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700" b="0" i="0" u="none" strike="noStrike" cap="none" spc="0" normalizeH="0" baseline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pPr algn="l"/>
              <a:r>
                <a:rPr lang="ko-KR" altLang="en-US" sz="1200" dirty="0">
                  <a:solidFill>
                    <a:schemeClr val="tx1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전체인구</a:t>
              </a: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121A1673-9E72-C88A-1796-85B11D6B8E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997">
            <a:off x="6558356" y="3223193"/>
            <a:ext cx="1140625" cy="149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59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4FC926-09CE-AFE4-205F-4D1E9BA22651}"/>
              </a:ext>
            </a:extLst>
          </p:cNvPr>
          <p:cNvSpPr/>
          <p:nvPr/>
        </p:nvSpPr>
        <p:spPr>
          <a:xfrm>
            <a:off x="405441" y="728517"/>
            <a:ext cx="74719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 고용을 위한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단계별 다양한 지원책 운영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72BB5-E2C3-C76D-F041-BDC028C3E4B8}"/>
              </a:ext>
            </a:extLst>
          </p:cNvPr>
          <p:cNvSpPr txBox="1"/>
          <p:nvPr/>
        </p:nvSpPr>
        <p:spPr>
          <a:xfrm>
            <a:off x="405441" y="345840"/>
            <a:ext cx="161133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사업주 지원 제도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E5B7DC-0529-4374-C22A-78CAA02BBD1C}"/>
              </a:ext>
            </a:extLst>
          </p:cNvPr>
          <p:cNvSpPr/>
          <p:nvPr/>
        </p:nvSpPr>
        <p:spPr>
          <a:xfrm>
            <a:off x="-1" y="3630389"/>
            <a:ext cx="9144001" cy="2704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9C7152F-2EC3-26E8-BF7F-0BA80A82482C}"/>
              </a:ext>
            </a:extLst>
          </p:cNvPr>
          <p:cNvSpPr/>
          <p:nvPr/>
        </p:nvSpPr>
        <p:spPr>
          <a:xfrm>
            <a:off x="279400" y="1625448"/>
            <a:ext cx="1190589" cy="7216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EAFD64-972B-32DA-6F38-E27166BD9975}"/>
              </a:ext>
            </a:extLst>
          </p:cNvPr>
          <p:cNvSpPr/>
          <p:nvPr/>
        </p:nvSpPr>
        <p:spPr>
          <a:xfrm>
            <a:off x="1519102" y="1625448"/>
            <a:ext cx="1190589" cy="7216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3428357-F5CE-520D-1AC7-8F2A9F4E38D5}"/>
              </a:ext>
            </a:extLst>
          </p:cNvPr>
          <p:cNvSpPr/>
          <p:nvPr/>
        </p:nvSpPr>
        <p:spPr>
          <a:xfrm>
            <a:off x="2758804" y="1625448"/>
            <a:ext cx="1087915" cy="7216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613AD28-79A6-76FA-D1F4-5F42A63E94CB}"/>
              </a:ext>
            </a:extLst>
          </p:cNvPr>
          <p:cNvSpPr/>
          <p:nvPr/>
        </p:nvSpPr>
        <p:spPr>
          <a:xfrm>
            <a:off x="3895832" y="1625448"/>
            <a:ext cx="1087915" cy="7216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8D0D1F6-723E-BC3F-1146-3090E92B6009}"/>
              </a:ext>
            </a:extLst>
          </p:cNvPr>
          <p:cNvSpPr/>
          <p:nvPr/>
        </p:nvSpPr>
        <p:spPr>
          <a:xfrm>
            <a:off x="5032860" y="1625448"/>
            <a:ext cx="1087915" cy="7216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91CF686-437D-B8A1-A8A6-C88FB635780D}"/>
              </a:ext>
            </a:extLst>
          </p:cNvPr>
          <p:cNvSpPr/>
          <p:nvPr/>
        </p:nvSpPr>
        <p:spPr>
          <a:xfrm>
            <a:off x="6169888" y="1625448"/>
            <a:ext cx="1087915" cy="7216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4FC548-7DC2-66FB-559A-7F42CA247A6F}"/>
              </a:ext>
            </a:extLst>
          </p:cNvPr>
          <p:cNvSpPr/>
          <p:nvPr/>
        </p:nvSpPr>
        <p:spPr>
          <a:xfrm>
            <a:off x="7306917" y="1625448"/>
            <a:ext cx="1595784" cy="7216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62A5C-9CC4-5F5F-3BA1-C17A618915DB}"/>
              </a:ext>
            </a:extLst>
          </p:cNvPr>
          <p:cNvSpPr/>
          <p:nvPr/>
        </p:nvSpPr>
        <p:spPr>
          <a:xfrm>
            <a:off x="291427" y="2515702"/>
            <a:ext cx="2405321" cy="925998"/>
          </a:xfrm>
          <a:prstGeom prst="roundRect">
            <a:avLst>
              <a:gd name="adj" fmla="val 1152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BD0AE68-EA7B-BEF8-6DF6-8DB59261B57E}"/>
              </a:ext>
            </a:extLst>
          </p:cNvPr>
          <p:cNvGrpSpPr/>
          <p:nvPr/>
        </p:nvGrpSpPr>
        <p:grpSpPr>
          <a:xfrm>
            <a:off x="2768998" y="2515702"/>
            <a:ext cx="4471752" cy="925998"/>
            <a:chOff x="2768997" y="2388702"/>
            <a:chExt cx="4882891" cy="92599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5E5195F-E19A-B068-6A0C-ED322A65F3BE}"/>
                </a:ext>
              </a:extLst>
            </p:cNvPr>
            <p:cNvSpPr/>
            <p:nvPr/>
          </p:nvSpPr>
          <p:spPr>
            <a:xfrm>
              <a:off x="2768997" y="2388702"/>
              <a:ext cx="2405321" cy="925998"/>
            </a:xfrm>
            <a:prstGeom prst="roundRect">
              <a:avLst>
                <a:gd name="adj" fmla="val 11524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DB95E18-39A7-2979-C28C-665F592BA7D3}"/>
                </a:ext>
              </a:extLst>
            </p:cNvPr>
            <p:cNvSpPr/>
            <p:nvPr/>
          </p:nvSpPr>
          <p:spPr>
            <a:xfrm>
              <a:off x="5246567" y="2388702"/>
              <a:ext cx="2405321" cy="925998"/>
            </a:xfrm>
            <a:prstGeom prst="roundRect">
              <a:avLst>
                <a:gd name="adj" fmla="val 9981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EE249B-A7B3-1FF1-A47C-1DB707F3FAE1}"/>
              </a:ext>
            </a:extLst>
          </p:cNvPr>
          <p:cNvSpPr/>
          <p:nvPr/>
        </p:nvSpPr>
        <p:spPr>
          <a:xfrm>
            <a:off x="7306916" y="2515702"/>
            <a:ext cx="1589889" cy="925998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1842436-BE2F-1B22-E474-D06119AD1797}"/>
              </a:ext>
            </a:extLst>
          </p:cNvPr>
          <p:cNvSpPr/>
          <p:nvPr/>
        </p:nvSpPr>
        <p:spPr>
          <a:xfrm>
            <a:off x="1382018" y="1880041"/>
            <a:ext cx="212501" cy="212501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A13A776-DA50-E1E6-DAB0-9F63885B126E}"/>
              </a:ext>
            </a:extLst>
          </p:cNvPr>
          <p:cNvSpPr/>
          <p:nvPr/>
        </p:nvSpPr>
        <p:spPr>
          <a:xfrm>
            <a:off x="1436400" y="1930380"/>
            <a:ext cx="115374" cy="111823"/>
          </a:xfrm>
          <a:prstGeom prst="rightArrow">
            <a:avLst>
              <a:gd name="adj1" fmla="val 56235"/>
              <a:gd name="adj2" fmla="val 596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D33346-7DED-4395-C8BE-70647920F5FC}"/>
              </a:ext>
            </a:extLst>
          </p:cNvPr>
          <p:cNvSpPr/>
          <p:nvPr/>
        </p:nvSpPr>
        <p:spPr>
          <a:xfrm>
            <a:off x="2622615" y="1880041"/>
            <a:ext cx="212501" cy="212501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3B1D86A-C0B8-09B7-BE5E-47F7FB25F6B4}"/>
              </a:ext>
            </a:extLst>
          </p:cNvPr>
          <p:cNvSpPr/>
          <p:nvPr/>
        </p:nvSpPr>
        <p:spPr>
          <a:xfrm>
            <a:off x="2676997" y="1930380"/>
            <a:ext cx="115374" cy="111823"/>
          </a:xfrm>
          <a:prstGeom prst="rightArrow">
            <a:avLst>
              <a:gd name="adj1" fmla="val 56235"/>
              <a:gd name="adj2" fmla="val 596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6BB20B6-DB85-FD7D-DF3F-CB1C3791A1C4}"/>
              </a:ext>
            </a:extLst>
          </p:cNvPr>
          <p:cNvSpPr/>
          <p:nvPr/>
        </p:nvSpPr>
        <p:spPr>
          <a:xfrm>
            <a:off x="3765572" y="1880041"/>
            <a:ext cx="212501" cy="212501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D968A85-A444-32F9-C65C-F32703D2BB11}"/>
              </a:ext>
            </a:extLst>
          </p:cNvPr>
          <p:cNvSpPr/>
          <p:nvPr/>
        </p:nvSpPr>
        <p:spPr>
          <a:xfrm>
            <a:off x="3819954" y="1930380"/>
            <a:ext cx="115374" cy="111823"/>
          </a:xfrm>
          <a:prstGeom prst="rightArrow">
            <a:avLst>
              <a:gd name="adj1" fmla="val 56235"/>
              <a:gd name="adj2" fmla="val 596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09D3C0B-0D53-108D-3DE9-88C99FEAEEB0}"/>
              </a:ext>
            </a:extLst>
          </p:cNvPr>
          <p:cNvSpPr/>
          <p:nvPr/>
        </p:nvSpPr>
        <p:spPr>
          <a:xfrm>
            <a:off x="4894400" y="1880041"/>
            <a:ext cx="212501" cy="212501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4BA3608F-0AEF-7DC5-CBE5-A41C894AFE99}"/>
              </a:ext>
            </a:extLst>
          </p:cNvPr>
          <p:cNvSpPr/>
          <p:nvPr/>
        </p:nvSpPr>
        <p:spPr>
          <a:xfrm>
            <a:off x="4948782" y="1930380"/>
            <a:ext cx="115374" cy="111823"/>
          </a:xfrm>
          <a:prstGeom prst="rightArrow">
            <a:avLst>
              <a:gd name="adj1" fmla="val 56235"/>
              <a:gd name="adj2" fmla="val 596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B36D05C-41B9-5B23-092C-461774CCA8FD}"/>
              </a:ext>
            </a:extLst>
          </p:cNvPr>
          <p:cNvSpPr/>
          <p:nvPr/>
        </p:nvSpPr>
        <p:spPr>
          <a:xfrm>
            <a:off x="6043845" y="1880041"/>
            <a:ext cx="212501" cy="212501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3B9D04E-4B9B-1505-3878-C414E43AC84A}"/>
              </a:ext>
            </a:extLst>
          </p:cNvPr>
          <p:cNvSpPr/>
          <p:nvPr/>
        </p:nvSpPr>
        <p:spPr>
          <a:xfrm>
            <a:off x="6098227" y="1930380"/>
            <a:ext cx="115374" cy="111823"/>
          </a:xfrm>
          <a:prstGeom prst="rightArrow">
            <a:avLst>
              <a:gd name="adj1" fmla="val 56235"/>
              <a:gd name="adj2" fmla="val 596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6DDEFD2-ECC9-710A-C559-62B12D15638B}"/>
              </a:ext>
            </a:extLst>
          </p:cNvPr>
          <p:cNvSpPr/>
          <p:nvPr/>
        </p:nvSpPr>
        <p:spPr>
          <a:xfrm>
            <a:off x="7181160" y="1880041"/>
            <a:ext cx="212501" cy="212501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1D6011D-D087-E681-EFBE-9856644057B3}"/>
              </a:ext>
            </a:extLst>
          </p:cNvPr>
          <p:cNvSpPr/>
          <p:nvPr/>
        </p:nvSpPr>
        <p:spPr>
          <a:xfrm>
            <a:off x="7235542" y="1930380"/>
            <a:ext cx="115374" cy="111823"/>
          </a:xfrm>
          <a:prstGeom prst="rightArrow">
            <a:avLst>
              <a:gd name="adj1" fmla="val 56235"/>
              <a:gd name="adj2" fmla="val 5962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F131D3-D898-1A70-EF8F-F77D46910044}"/>
              </a:ext>
            </a:extLst>
          </p:cNvPr>
          <p:cNvSpPr txBox="1"/>
          <p:nvPr/>
        </p:nvSpPr>
        <p:spPr>
          <a:xfrm>
            <a:off x="526586" y="1724681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구인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사업체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AF087B-263D-9068-43CD-DD00F4C6C9B2}"/>
              </a:ext>
            </a:extLst>
          </p:cNvPr>
          <p:cNvSpPr txBox="1"/>
          <p:nvPr/>
        </p:nvSpPr>
        <p:spPr>
          <a:xfrm>
            <a:off x="1856087" y="172468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구인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상담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EF7BB7-BDEF-E558-0647-B2EC91EF8810}"/>
              </a:ext>
            </a:extLst>
          </p:cNvPr>
          <p:cNvSpPr txBox="1"/>
          <p:nvPr/>
        </p:nvSpPr>
        <p:spPr>
          <a:xfrm>
            <a:off x="3046338" y="172468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구인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신청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EBF86B-BACB-A33E-7589-744176535B58}"/>
              </a:ext>
            </a:extLst>
          </p:cNvPr>
          <p:cNvSpPr txBox="1"/>
          <p:nvPr/>
        </p:nvSpPr>
        <p:spPr>
          <a:xfrm>
            <a:off x="4177388" y="172468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구인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홍보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DD5248-A1AA-C049-864D-F0100FB7B26A}"/>
              </a:ext>
            </a:extLst>
          </p:cNvPr>
          <p:cNvSpPr txBox="1"/>
          <p:nvPr/>
        </p:nvSpPr>
        <p:spPr>
          <a:xfrm>
            <a:off x="5324711" y="172468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대상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추천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7F6DD3-724A-55C2-04BC-D54A03674989}"/>
              </a:ext>
            </a:extLst>
          </p:cNvPr>
          <p:cNvSpPr txBox="1"/>
          <p:nvPr/>
        </p:nvSpPr>
        <p:spPr>
          <a:xfrm>
            <a:off x="6460595" y="172468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전형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지원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B265F-3245-29DA-2F16-6A4D72A0B659}"/>
              </a:ext>
            </a:extLst>
          </p:cNvPr>
          <p:cNvSpPr txBox="1"/>
          <p:nvPr/>
        </p:nvSpPr>
        <p:spPr>
          <a:xfrm>
            <a:off x="7679308" y="1724681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고용관리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지원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43D5C2-5CE1-DC9E-9058-8026F49CE2F0}"/>
              </a:ext>
            </a:extLst>
          </p:cNvPr>
          <p:cNvSpPr txBox="1"/>
          <p:nvPr/>
        </p:nvSpPr>
        <p:spPr>
          <a:xfrm>
            <a:off x="555421" y="2742491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장애인고용현황 상담 및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고용확대방안 협의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28A5C4-5917-59D1-A15E-AA156F7A6067}"/>
              </a:ext>
            </a:extLst>
          </p:cNvPr>
          <p:cNvSpPr txBox="1"/>
          <p:nvPr/>
        </p:nvSpPr>
        <p:spPr>
          <a:xfrm>
            <a:off x="2991613" y="2850212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직무분석 및 직무추천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3F8DBC-CDD7-A8DC-5E1D-49066E89BFD3}"/>
              </a:ext>
            </a:extLst>
          </p:cNvPr>
          <p:cNvSpPr txBox="1"/>
          <p:nvPr/>
        </p:nvSpPr>
        <p:spPr>
          <a:xfrm>
            <a:off x="5374882" y="2742491"/>
            <a:ext cx="155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구인구직매칭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 및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고용환경개선 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584C89-4073-B8DF-6D91-EA387070DB65}"/>
              </a:ext>
            </a:extLst>
          </p:cNvPr>
          <p:cNvSpPr txBox="1"/>
          <p:nvPr/>
        </p:nvSpPr>
        <p:spPr>
          <a:xfrm>
            <a:off x="7491756" y="2742491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각종 고용유지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서비스 제공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3A52591-F8E3-9E85-49A5-648C7290EBF1}"/>
              </a:ext>
            </a:extLst>
          </p:cNvPr>
          <p:cNvGrpSpPr/>
          <p:nvPr/>
        </p:nvGrpSpPr>
        <p:grpSpPr>
          <a:xfrm>
            <a:off x="2737691" y="3797300"/>
            <a:ext cx="4479900" cy="2372360"/>
            <a:chOff x="2737691" y="3670300"/>
            <a:chExt cx="4479900" cy="2704602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16BA603-C4FD-1A18-0F65-50141A06E41C}"/>
                </a:ext>
              </a:extLst>
            </p:cNvPr>
            <p:cNvCxnSpPr/>
            <p:nvPr/>
          </p:nvCxnSpPr>
          <p:spPr>
            <a:xfrm>
              <a:off x="2737691" y="3670300"/>
              <a:ext cx="0" cy="270460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DEBDC39-4A9E-91CB-786C-029295102DAE}"/>
                </a:ext>
              </a:extLst>
            </p:cNvPr>
            <p:cNvCxnSpPr/>
            <p:nvPr/>
          </p:nvCxnSpPr>
          <p:spPr>
            <a:xfrm>
              <a:off x="7217591" y="3670300"/>
              <a:ext cx="0" cy="270460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76D992A-D03B-6F40-0181-ECE1E43483AC}"/>
              </a:ext>
            </a:extLst>
          </p:cNvPr>
          <p:cNvSpPr/>
          <p:nvPr/>
        </p:nvSpPr>
        <p:spPr>
          <a:xfrm>
            <a:off x="152834" y="3841337"/>
            <a:ext cx="2429238" cy="35075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623D8B9-872F-A06E-8475-D36C971AF081}"/>
              </a:ext>
            </a:extLst>
          </p:cNvPr>
          <p:cNvSpPr/>
          <p:nvPr/>
        </p:nvSpPr>
        <p:spPr>
          <a:xfrm>
            <a:off x="2893311" y="3841337"/>
            <a:ext cx="4168958" cy="35075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EB8301B-F248-4681-B291-3A69A45B4DDD}"/>
              </a:ext>
            </a:extLst>
          </p:cNvPr>
          <p:cNvSpPr/>
          <p:nvPr/>
        </p:nvSpPr>
        <p:spPr>
          <a:xfrm>
            <a:off x="7372914" y="3841337"/>
            <a:ext cx="1644596" cy="35075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DC6A59-A8ED-2FE7-FADF-9A2F077A2B4A}"/>
              </a:ext>
            </a:extLst>
          </p:cNvPr>
          <p:cNvSpPr txBox="1"/>
          <p:nvPr/>
        </p:nvSpPr>
        <p:spPr>
          <a:xfrm>
            <a:off x="776587" y="385329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사전 서비스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59412F-EACC-3B1C-AE6C-79621E61237D}"/>
              </a:ext>
            </a:extLst>
          </p:cNvPr>
          <p:cNvSpPr txBox="1"/>
          <p:nvPr/>
        </p:nvSpPr>
        <p:spPr>
          <a:xfrm>
            <a:off x="4197622" y="3853299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고용과정 서비스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BCDE80-6C0E-8DE3-3D3C-9F03344BA084}"/>
              </a:ext>
            </a:extLst>
          </p:cNvPr>
          <p:cNvSpPr txBox="1"/>
          <p:nvPr/>
        </p:nvSpPr>
        <p:spPr>
          <a:xfrm>
            <a:off x="7604346" y="385329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사후 서비스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5F85DE-0DF0-0AB8-2245-0333970D87AF}"/>
              </a:ext>
            </a:extLst>
          </p:cNvPr>
          <p:cNvSpPr txBox="1"/>
          <p:nvPr/>
        </p:nvSpPr>
        <p:spPr>
          <a:xfrm>
            <a:off x="291427" y="4313137"/>
            <a:ext cx="2113079" cy="1805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8000" indent="-1080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컨설팅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장애인고용 종합컨설팅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(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舊 통합고용지원서비스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)</a:t>
            </a:r>
          </a:p>
          <a:p>
            <a:pPr marL="108000" indent="-1080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서비스 신청접수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구인상담</a:t>
            </a:r>
            <a:endParaRPr lang="en-US" altLang="ko-KR" sz="1400" kern="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108000" indent="-1080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고용분위기 조성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 인식개선 교육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028C651-56D2-8F3A-3DEA-108B11C06659}"/>
              </a:ext>
            </a:extLst>
          </p:cNvPr>
          <p:cNvSpPr/>
          <p:nvPr/>
        </p:nvSpPr>
        <p:spPr>
          <a:xfrm>
            <a:off x="3335228" y="4355441"/>
            <a:ext cx="841373" cy="236485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0FCD5FD-82DE-13A5-D26B-16A0F8C39BF0}"/>
              </a:ext>
            </a:extLst>
          </p:cNvPr>
          <p:cNvSpPr/>
          <p:nvPr/>
        </p:nvSpPr>
        <p:spPr>
          <a:xfrm>
            <a:off x="3335228" y="4704120"/>
            <a:ext cx="841373" cy="236485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E1490B4-163C-60E3-2EEE-B329A45289DF}"/>
              </a:ext>
            </a:extLst>
          </p:cNvPr>
          <p:cNvSpPr/>
          <p:nvPr/>
        </p:nvSpPr>
        <p:spPr>
          <a:xfrm>
            <a:off x="3335228" y="5052799"/>
            <a:ext cx="841373" cy="236485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BEDAD1D-72CC-6CE0-B128-4B64B68857BA}"/>
              </a:ext>
            </a:extLst>
          </p:cNvPr>
          <p:cNvSpPr/>
          <p:nvPr/>
        </p:nvSpPr>
        <p:spPr>
          <a:xfrm>
            <a:off x="3335228" y="5401478"/>
            <a:ext cx="841373" cy="236485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08B6905-E74B-6919-4933-CA028B4A1E97}"/>
              </a:ext>
            </a:extLst>
          </p:cNvPr>
          <p:cNvSpPr/>
          <p:nvPr/>
        </p:nvSpPr>
        <p:spPr>
          <a:xfrm>
            <a:off x="3335228" y="5750157"/>
            <a:ext cx="841373" cy="236485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C2DE17-C275-D97E-8A30-AC4FDD7BCE1F}"/>
              </a:ext>
            </a:extLst>
          </p:cNvPr>
          <p:cNvSpPr txBox="1"/>
          <p:nvPr/>
        </p:nvSpPr>
        <p:spPr>
          <a:xfrm>
            <a:off x="3331883" y="4329907"/>
            <a:ext cx="84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대상추천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64AEDE-76DE-5B5C-C983-1CF6DC3F2BDD}"/>
              </a:ext>
            </a:extLst>
          </p:cNvPr>
          <p:cNvSpPr txBox="1"/>
          <p:nvPr/>
        </p:nvSpPr>
        <p:spPr>
          <a:xfrm>
            <a:off x="3331883" y="4678586"/>
            <a:ext cx="84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대상훈련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DCE652-2F4B-DF54-8D32-21A6E61A7FC9}"/>
              </a:ext>
            </a:extLst>
          </p:cNvPr>
          <p:cNvSpPr txBox="1"/>
          <p:nvPr/>
        </p:nvSpPr>
        <p:spPr>
          <a:xfrm>
            <a:off x="3331883" y="5020058"/>
            <a:ext cx="84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대상관리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6F8A25-9A7C-16AC-CB0C-9BF88BE81670}"/>
              </a:ext>
            </a:extLst>
          </p:cNvPr>
          <p:cNvSpPr txBox="1"/>
          <p:nvPr/>
        </p:nvSpPr>
        <p:spPr>
          <a:xfrm>
            <a:off x="3331883" y="5365831"/>
            <a:ext cx="84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편의지원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4C6E48-010B-FB68-A82B-7CE6626E53BC}"/>
              </a:ext>
            </a:extLst>
          </p:cNvPr>
          <p:cNvSpPr txBox="1"/>
          <p:nvPr/>
        </p:nvSpPr>
        <p:spPr>
          <a:xfrm>
            <a:off x="3331883" y="5721290"/>
            <a:ext cx="84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회사설립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0B39E70-5DAD-3CD5-8E33-2F3A1957F822}"/>
              </a:ext>
            </a:extLst>
          </p:cNvPr>
          <p:cNvSpPr txBox="1"/>
          <p:nvPr/>
        </p:nvSpPr>
        <p:spPr>
          <a:xfrm>
            <a:off x="4223733" y="4329907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모집대행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/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중증장애인 인턴제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6E7903-3886-795B-2B52-E5DF8FBDA89E}"/>
              </a:ext>
            </a:extLst>
          </p:cNvPr>
          <p:cNvSpPr txBox="1"/>
          <p:nvPr/>
        </p:nvSpPr>
        <p:spPr>
          <a:xfrm>
            <a:off x="4223733" y="4677753"/>
            <a:ext cx="2335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지원고용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/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맞춤훈련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양성훈련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024966D-DB89-E9D4-80AF-2E874306C084}"/>
              </a:ext>
            </a:extLst>
          </p:cNvPr>
          <p:cNvSpPr txBox="1"/>
          <p:nvPr/>
        </p:nvSpPr>
        <p:spPr>
          <a:xfrm>
            <a:off x="4223733" y="5025599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고용관리비용 지원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DCFDAD7-4E28-39B6-EE8C-4463B20E00E4}"/>
              </a:ext>
            </a:extLst>
          </p:cNvPr>
          <p:cNvSpPr txBox="1"/>
          <p:nvPr/>
        </p:nvSpPr>
        <p:spPr>
          <a:xfrm>
            <a:off x="4223733" y="5373445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장애인고용시설 설치비용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A8507D-7F99-0712-9248-134A9EC461B4}"/>
              </a:ext>
            </a:extLst>
          </p:cNvPr>
          <p:cNvSpPr txBox="1"/>
          <p:nvPr/>
        </p:nvSpPr>
        <p:spPr>
          <a:xfrm>
            <a:off x="4223733" y="5721290"/>
            <a:ext cx="1970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표준사업장 설립 지원 등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04E7DE-AF91-8D6E-C6E1-9B096DC8E7BA}"/>
              </a:ext>
            </a:extLst>
          </p:cNvPr>
          <p:cNvSpPr txBox="1"/>
          <p:nvPr/>
        </p:nvSpPr>
        <p:spPr>
          <a:xfrm>
            <a:off x="7340716" y="4313137"/>
            <a:ext cx="1532792" cy="1805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8000" indent="-1080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작업편의지원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근로지원인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</a:t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보조공학기기</a:t>
            </a:r>
            <a:endParaRPr lang="en-US" altLang="ko-KR" sz="1400" kern="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108000" indent="-1080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고용장려금 지원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</a:t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고용장려금 감액</a:t>
            </a:r>
            <a:endParaRPr lang="en-US" altLang="ko-KR" sz="1400" kern="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108000" indent="-1080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 인식개선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교육</a:t>
            </a:r>
            <a:endParaRPr lang="en-US" altLang="ko-KR" sz="1400" kern="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986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사각형: 둥근 위쪽 모서리 53">
            <a:extLst>
              <a:ext uri="{FF2B5EF4-FFF2-40B4-BE49-F238E27FC236}">
                <a16:creationId xmlns:a16="http://schemas.microsoft.com/office/drawing/2014/main" id="{0BBCEBA9-DEEB-5F0E-B2A3-E75558DD42B5}"/>
              </a:ext>
            </a:extLst>
          </p:cNvPr>
          <p:cNvSpPr/>
          <p:nvPr/>
        </p:nvSpPr>
        <p:spPr>
          <a:xfrm rot="10800000" flipV="1">
            <a:off x="4753498" y="2031867"/>
            <a:ext cx="3742071" cy="1943965"/>
          </a:xfrm>
          <a:prstGeom prst="round2SameRect">
            <a:avLst>
              <a:gd name="adj1" fmla="val 4590"/>
              <a:gd name="adj2" fmla="val 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7F744817-541F-8E36-2A55-2704608ACFBE}"/>
              </a:ext>
            </a:extLst>
          </p:cNvPr>
          <p:cNvSpPr/>
          <p:nvPr/>
        </p:nvSpPr>
        <p:spPr>
          <a:xfrm>
            <a:off x="1969512" y="2437898"/>
            <a:ext cx="1043114" cy="45705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E714C6-BDB7-8960-325C-5B326D51C683}"/>
              </a:ext>
            </a:extLst>
          </p:cNvPr>
          <p:cNvSpPr/>
          <p:nvPr/>
        </p:nvSpPr>
        <p:spPr>
          <a:xfrm>
            <a:off x="0" y="4277904"/>
            <a:ext cx="9136910" cy="2332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9866C8-A3AB-0599-C47D-BBCB2C47A552}"/>
              </a:ext>
            </a:extLst>
          </p:cNvPr>
          <p:cNvSpPr/>
          <p:nvPr/>
        </p:nvSpPr>
        <p:spPr>
          <a:xfrm>
            <a:off x="405441" y="728517"/>
            <a:ext cx="74719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장애인을 고용하면 어떤 혜택을 받을 수 있나요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9CD8B-0564-117B-DA6B-78144CD18A91}"/>
              </a:ext>
            </a:extLst>
          </p:cNvPr>
          <p:cNvSpPr txBox="1"/>
          <p:nvPr/>
        </p:nvSpPr>
        <p:spPr>
          <a:xfrm>
            <a:off x="405441" y="345840"/>
            <a:ext cx="161133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사업주 지원 제도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6904BA-E2B4-04B7-B969-50914798B755}"/>
              </a:ext>
            </a:extLst>
          </p:cNvPr>
          <p:cNvSpPr/>
          <p:nvPr/>
        </p:nvSpPr>
        <p:spPr>
          <a:xfrm>
            <a:off x="571494" y="2031867"/>
            <a:ext cx="1279232" cy="12792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2BB8F13-08A4-80D1-908E-F16BC02F063E}"/>
              </a:ext>
            </a:extLst>
          </p:cNvPr>
          <p:cNvSpPr/>
          <p:nvPr/>
        </p:nvSpPr>
        <p:spPr>
          <a:xfrm>
            <a:off x="3102373" y="2031867"/>
            <a:ext cx="1279232" cy="12792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558F88-4D5F-3B5C-ADD8-B223BDEC240D}"/>
              </a:ext>
            </a:extLst>
          </p:cNvPr>
          <p:cNvSpPr txBox="1"/>
          <p:nvPr/>
        </p:nvSpPr>
        <p:spPr>
          <a:xfrm>
            <a:off x="1897050" y="3132167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고용장려금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B5CA73-DF5F-150F-12A8-B6E17EFD5815}"/>
              </a:ext>
            </a:extLst>
          </p:cNvPr>
          <p:cNvSpPr txBox="1"/>
          <p:nvPr/>
        </p:nvSpPr>
        <p:spPr>
          <a:xfrm>
            <a:off x="645891" y="3371554"/>
            <a:ext cx="1130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한국장애인</a:t>
            </a:r>
            <a: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고용공단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ABF519-C250-0BBD-2CC3-5611B614BA04}"/>
              </a:ext>
            </a:extLst>
          </p:cNvPr>
          <p:cNvSpPr txBox="1"/>
          <p:nvPr/>
        </p:nvSpPr>
        <p:spPr>
          <a:xfrm>
            <a:off x="3151123" y="3371554"/>
            <a:ext cx="1181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의무고용률</a:t>
            </a:r>
            <a: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초과 사업체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BD1C5B-C9AE-75AD-0F14-977455D88AA3}"/>
              </a:ext>
            </a:extLst>
          </p:cNvPr>
          <p:cNvCxnSpPr>
            <a:cxnSpLocks/>
          </p:cNvCxnSpPr>
          <p:nvPr/>
        </p:nvCxnSpPr>
        <p:spPr>
          <a:xfrm>
            <a:off x="2462230" y="2665240"/>
            <a:ext cx="0" cy="3969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374C71-8E57-2FB4-2C18-32837E83020D}"/>
              </a:ext>
            </a:extLst>
          </p:cNvPr>
          <p:cNvGrpSpPr/>
          <p:nvPr/>
        </p:nvGrpSpPr>
        <p:grpSpPr>
          <a:xfrm>
            <a:off x="4753503" y="1929809"/>
            <a:ext cx="3742069" cy="423192"/>
            <a:chOff x="671830" y="1657159"/>
            <a:chExt cx="4646756" cy="423192"/>
          </a:xfrm>
        </p:grpSpPr>
        <p:sp>
          <p:nvSpPr>
            <p:cNvPr id="56" name="사각형: 둥근 위쪽 모서리 55">
              <a:extLst>
                <a:ext uri="{FF2B5EF4-FFF2-40B4-BE49-F238E27FC236}">
                  <a16:creationId xmlns:a16="http://schemas.microsoft.com/office/drawing/2014/main" id="{C3E37478-5A74-07A7-D232-9C92C63A37D0}"/>
                </a:ext>
              </a:extLst>
            </p:cNvPr>
            <p:cNvSpPr/>
            <p:nvPr/>
          </p:nvSpPr>
          <p:spPr>
            <a:xfrm>
              <a:off x="671830" y="1657159"/>
              <a:ext cx="4646756" cy="423192"/>
            </a:xfrm>
            <a:prstGeom prst="round2Same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1982033-B8FC-7BD4-BD87-AC9722CA15E4}"/>
                </a:ext>
              </a:extLst>
            </p:cNvPr>
            <p:cNvSpPr txBox="1"/>
            <p:nvPr/>
          </p:nvSpPr>
          <p:spPr>
            <a:xfrm>
              <a:off x="1020389" y="1684089"/>
              <a:ext cx="3949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  <a:t>고용장려금 </a:t>
              </a:r>
              <a:r>
                <a:rPr kumimoji="0" lang="ko-KR" altLang="en-US" b="1" i="0" u="none" strike="noStrike" kern="0" cap="none" spc="0" normalizeH="0" baseline="0" noProof="0" dirty="0" err="1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  <a:t>지급단가</a:t>
              </a:r>
              <a:r>
                <a:rPr kumimoji="0" lang="en-US" altLang="ko-KR" sz="14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  <a:t>(‘23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  <a:t>년 기준</a:t>
              </a:r>
              <a:r>
                <a:rPr kumimoji="0" lang="en-US" altLang="ko-KR" sz="14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  <a:t>)</a:t>
              </a:r>
              <a:r>
                <a:rPr kumimoji="0" lang="ko-KR" altLang="en-US" sz="1400" b="1" i="0" u="none" strike="noStrike" kern="0" cap="none" spc="0" normalizeH="0" baseline="0" noProof="0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E1B405D-53C9-6A28-2648-B1D0CD3783E1}"/>
              </a:ext>
            </a:extLst>
          </p:cNvPr>
          <p:cNvSpPr txBox="1"/>
          <p:nvPr/>
        </p:nvSpPr>
        <p:spPr>
          <a:xfrm>
            <a:off x="389970" y="1384619"/>
            <a:ext cx="2133918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20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 고용장려금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D2B7603-C298-35E4-17B3-0F1DC73C6EB8}"/>
              </a:ext>
            </a:extLst>
          </p:cNvPr>
          <p:cNvCxnSpPr>
            <a:cxnSpLocks/>
          </p:cNvCxnSpPr>
          <p:nvPr/>
        </p:nvCxnSpPr>
        <p:spPr>
          <a:xfrm>
            <a:off x="2575192" y="1599788"/>
            <a:ext cx="6035408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4CBB0F3-1578-8A56-5F4F-B4C695ED863F}"/>
              </a:ext>
            </a:extLst>
          </p:cNvPr>
          <p:cNvSpPr/>
          <p:nvPr/>
        </p:nvSpPr>
        <p:spPr>
          <a:xfrm>
            <a:off x="5090826" y="2486890"/>
            <a:ext cx="1152659" cy="237112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09CDEB5-E821-D979-AAFB-645BFC928AFE}"/>
              </a:ext>
            </a:extLst>
          </p:cNvPr>
          <p:cNvCxnSpPr/>
          <p:nvPr/>
        </p:nvCxnSpPr>
        <p:spPr>
          <a:xfrm>
            <a:off x="6615378" y="2450913"/>
            <a:ext cx="0" cy="1446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A636364-2398-0030-0376-2AF80322B8AE}"/>
              </a:ext>
            </a:extLst>
          </p:cNvPr>
          <p:cNvCxnSpPr/>
          <p:nvPr/>
        </p:nvCxnSpPr>
        <p:spPr>
          <a:xfrm>
            <a:off x="4855335" y="3132167"/>
            <a:ext cx="35288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7F1B843-E1DD-7648-2BA3-F71295A57913}"/>
              </a:ext>
            </a:extLst>
          </p:cNvPr>
          <p:cNvSpPr/>
          <p:nvPr/>
        </p:nvSpPr>
        <p:spPr>
          <a:xfrm>
            <a:off x="6987272" y="2486890"/>
            <a:ext cx="1152659" cy="237112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7C8D5CF-9392-37F1-0A13-EB038F7C52CF}"/>
              </a:ext>
            </a:extLst>
          </p:cNvPr>
          <p:cNvSpPr/>
          <p:nvPr/>
        </p:nvSpPr>
        <p:spPr>
          <a:xfrm>
            <a:off x="5090826" y="3276964"/>
            <a:ext cx="1152659" cy="237112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40924A0-8C9D-968C-F2CE-8E47D21F8441}"/>
              </a:ext>
            </a:extLst>
          </p:cNvPr>
          <p:cNvSpPr/>
          <p:nvPr/>
        </p:nvSpPr>
        <p:spPr>
          <a:xfrm>
            <a:off x="6987272" y="3276964"/>
            <a:ext cx="1152659" cy="237112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02D598-9997-1015-4646-F2517EF03285}"/>
              </a:ext>
            </a:extLst>
          </p:cNvPr>
          <p:cNvSpPr txBox="1"/>
          <p:nvPr/>
        </p:nvSpPr>
        <p:spPr>
          <a:xfrm>
            <a:off x="5217628" y="2456487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경증 남성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9C29E8-009D-8F50-902C-C3EC7CF568A9}"/>
              </a:ext>
            </a:extLst>
          </p:cNvPr>
          <p:cNvSpPr txBox="1"/>
          <p:nvPr/>
        </p:nvSpPr>
        <p:spPr>
          <a:xfrm>
            <a:off x="7123141" y="2456487"/>
            <a:ext cx="889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경증 여성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064DA9-368D-782F-34AA-4404301C51B5}"/>
              </a:ext>
            </a:extLst>
          </p:cNvPr>
          <p:cNvSpPr txBox="1"/>
          <p:nvPr/>
        </p:nvSpPr>
        <p:spPr>
          <a:xfrm>
            <a:off x="5217627" y="3245282"/>
            <a:ext cx="889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중증 남성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8E06FD-69E9-3AEB-7965-7E31678700D4}"/>
              </a:ext>
            </a:extLst>
          </p:cNvPr>
          <p:cNvSpPr txBox="1"/>
          <p:nvPr/>
        </p:nvSpPr>
        <p:spPr>
          <a:xfrm>
            <a:off x="7123141" y="3245282"/>
            <a:ext cx="889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중증 여성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5CF464-28B2-E294-B587-7DED80D62122}"/>
              </a:ext>
            </a:extLst>
          </p:cNvPr>
          <p:cNvSpPr txBox="1"/>
          <p:nvPr/>
        </p:nvSpPr>
        <p:spPr>
          <a:xfrm>
            <a:off x="5305637" y="276092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35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만원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57B2FC-21BB-D55C-BEDD-7B1469A9EA6F}"/>
              </a:ext>
            </a:extLst>
          </p:cNvPr>
          <p:cNvSpPr txBox="1"/>
          <p:nvPr/>
        </p:nvSpPr>
        <p:spPr>
          <a:xfrm>
            <a:off x="7192875" y="276092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50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만원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683CB1-3F41-549A-7664-8D78684CD0E4}"/>
              </a:ext>
            </a:extLst>
          </p:cNvPr>
          <p:cNvSpPr txBox="1"/>
          <p:nvPr/>
        </p:nvSpPr>
        <p:spPr>
          <a:xfrm>
            <a:off x="5313652" y="3556592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70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만원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ED3F0D-1C7B-99EC-46CC-95AC4397031E}"/>
              </a:ext>
            </a:extLst>
          </p:cNvPr>
          <p:cNvSpPr txBox="1"/>
          <p:nvPr/>
        </p:nvSpPr>
        <p:spPr>
          <a:xfrm>
            <a:off x="7192875" y="3556592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90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만원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A55E26C-48D4-060F-990E-FA477E3D83B9}"/>
              </a:ext>
            </a:extLst>
          </p:cNvPr>
          <p:cNvSpPr txBox="1"/>
          <p:nvPr/>
        </p:nvSpPr>
        <p:spPr>
          <a:xfrm>
            <a:off x="389970" y="4510747"/>
            <a:ext cx="1834156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2000" dirty="0"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신규고용장려금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2554F8D-08B1-5C99-BF4B-E63690C7AB0B}"/>
              </a:ext>
            </a:extLst>
          </p:cNvPr>
          <p:cNvCxnSpPr>
            <a:cxnSpLocks/>
          </p:cNvCxnSpPr>
          <p:nvPr/>
        </p:nvCxnSpPr>
        <p:spPr>
          <a:xfrm>
            <a:off x="2324100" y="4725916"/>
            <a:ext cx="6286500" cy="0"/>
          </a:xfrm>
          <a:prstGeom prst="line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B47B1F-4B80-A2EA-8F79-E56CE2A36954}"/>
              </a:ext>
            </a:extLst>
          </p:cNvPr>
          <p:cNvSpPr txBox="1"/>
          <p:nvPr/>
        </p:nvSpPr>
        <p:spPr>
          <a:xfrm>
            <a:off x="389970" y="5097347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</a:rPr>
              <a:t>장애인의 신규고용 유도를 위해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04A9F-A56C-7D19-A430-544C916362AC}"/>
              </a:ext>
            </a:extLst>
          </p:cNvPr>
          <p:cNvSpPr txBox="1"/>
          <p:nvPr/>
        </p:nvSpPr>
        <p:spPr>
          <a:xfrm>
            <a:off x="389970" y="5447739"/>
            <a:ext cx="4583306" cy="895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① 상시근로자수가 </a:t>
            </a:r>
            <a: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5</a:t>
            </a:r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인 이상 </a:t>
            </a:r>
            <a: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50</a:t>
            </a:r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인 미만 사업주가 </a:t>
            </a:r>
          </a:p>
          <a:p>
            <a:pPr>
              <a:spcBef>
                <a:spcPts val="500"/>
              </a:spcBef>
            </a:pPr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② 장애인 근로자를 신규 고용하여</a:t>
            </a:r>
            <a: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     </a:t>
            </a:r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지원금 신청일 기준 </a:t>
            </a:r>
            <a: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6</a:t>
            </a:r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개월 이상</a:t>
            </a:r>
            <a:r>
              <a:rPr lang="en-US" altLang="ko-KR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고용 유지한 경우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7A5028-AA8D-A44E-C1A1-044A80C06730}"/>
              </a:ext>
            </a:extLst>
          </p:cNvPr>
          <p:cNvGrpSpPr/>
          <p:nvPr/>
        </p:nvGrpSpPr>
        <p:grpSpPr>
          <a:xfrm>
            <a:off x="5010660" y="4993600"/>
            <a:ext cx="1415918" cy="1398313"/>
            <a:chOff x="6535566" y="4737585"/>
            <a:chExt cx="1557510" cy="153814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2959030-3113-DE2F-9D1F-BD367D1A4079}"/>
                </a:ext>
              </a:extLst>
            </p:cNvPr>
            <p:cNvGrpSpPr/>
            <p:nvPr/>
          </p:nvGrpSpPr>
          <p:grpSpPr>
            <a:xfrm>
              <a:off x="6535566" y="4737585"/>
              <a:ext cx="1557510" cy="1538144"/>
              <a:chOff x="6575721" y="4762001"/>
              <a:chExt cx="1477199" cy="145883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AFEB44D6-6FB7-BBEB-48C7-CBC90569B391}"/>
                  </a:ext>
                </a:extLst>
              </p:cNvPr>
              <p:cNvGrpSpPr/>
              <p:nvPr/>
            </p:nvGrpSpPr>
            <p:grpSpPr>
              <a:xfrm>
                <a:off x="6581637" y="4762001"/>
                <a:ext cx="1458832" cy="1458832"/>
                <a:chOff x="6591286" y="483350"/>
                <a:chExt cx="1092994" cy="1092994"/>
              </a:xfrm>
            </p:grpSpPr>
            <p:sp>
              <p:nvSpPr>
                <p:cNvPr id="18" name="원호 17">
                  <a:extLst>
                    <a:ext uri="{FF2B5EF4-FFF2-40B4-BE49-F238E27FC236}">
                      <a16:creationId xmlns:a16="http://schemas.microsoft.com/office/drawing/2014/main" id="{B8413E25-483A-1A7B-9E33-61BC97A40094}"/>
                    </a:ext>
                  </a:extLst>
                </p:cNvPr>
                <p:cNvSpPr/>
                <p:nvPr/>
              </p:nvSpPr>
              <p:spPr>
                <a:xfrm>
                  <a:off x="6591286" y="483350"/>
                  <a:ext cx="1092994" cy="1092994"/>
                </a:xfrm>
                <a:prstGeom prst="arc">
                  <a:avLst>
                    <a:gd name="adj1" fmla="val 13505271"/>
                    <a:gd name="adj2" fmla="val 1099168"/>
                  </a:avLst>
                </a:prstGeom>
                <a:ln w="1587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dirty="0"/>
                </a:p>
              </p:txBody>
            </p:sp>
            <p:sp>
              <p:nvSpPr>
                <p:cNvPr id="19" name="원호 18">
                  <a:extLst>
                    <a:ext uri="{FF2B5EF4-FFF2-40B4-BE49-F238E27FC236}">
                      <a16:creationId xmlns:a16="http://schemas.microsoft.com/office/drawing/2014/main" id="{922A5FBE-F376-B060-E7F6-3F3644530C21}"/>
                    </a:ext>
                  </a:extLst>
                </p:cNvPr>
                <p:cNvSpPr/>
                <p:nvPr/>
              </p:nvSpPr>
              <p:spPr>
                <a:xfrm flipH="1" flipV="1">
                  <a:off x="6591286" y="483350"/>
                  <a:ext cx="1092994" cy="1092994"/>
                </a:xfrm>
                <a:prstGeom prst="arc">
                  <a:avLst>
                    <a:gd name="adj1" fmla="val 13505271"/>
                    <a:gd name="adj2" fmla="val 1099168"/>
                  </a:avLst>
                </a:prstGeom>
                <a:ln w="15875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7B525D1-80DA-3599-E787-E43D2120BD9C}"/>
                  </a:ext>
                </a:extLst>
              </p:cNvPr>
              <p:cNvGrpSpPr/>
              <p:nvPr/>
            </p:nvGrpSpPr>
            <p:grpSpPr>
              <a:xfrm flipV="1">
                <a:off x="6575721" y="5040765"/>
                <a:ext cx="200130" cy="133598"/>
                <a:chOff x="-5719178" y="3693888"/>
                <a:chExt cx="2046437" cy="1366113"/>
              </a:xfrm>
            </p:grpSpPr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A59F7AB2-0EB5-4330-FF39-54D22667175D}"/>
                    </a:ext>
                  </a:extLst>
                </p:cNvPr>
                <p:cNvSpPr/>
                <p:nvPr/>
              </p:nvSpPr>
              <p:spPr>
                <a:xfrm>
                  <a:off x="-5719178" y="3693888"/>
                  <a:ext cx="910752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6003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b="1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D2D3E07C-6D5A-F13E-9632-F403A37FDADD}"/>
                    </a:ext>
                  </a:extLst>
                </p:cNvPr>
                <p:cNvSpPr/>
                <p:nvPr/>
              </p:nvSpPr>
              <p:spPr>
                <a:xfrm>
                  <a:off x="-4583493" y="3693888"/>
                  <a:ext cx="910752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5974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b="1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F6C4FD7-58C4-1A2F-F519-6C80D3C90AC6}"/>
                  </a:ext>
                </a:extLst>
              </p:cNvPr>
              <p:cNvGrpSpPr/>
              <p:nvPr/>
            </p:nvGrpSpPr>
            <p:grpSpPr>
              <a:xfrm rot="10800000" flipV="1">
                <a:off x="7852790" y="5800728"/>
                <a:ext cx="200130" cy="133598"/>
                <a:chOff x="-5719178" y="3693888"/>
                <a:chExt cx="2046437" cy="1366113"/>
              </a:xfrm>
            </p:grpSpPr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1BEF6B4-FCB7-7F31-F4B2-BF399DB27CDE}"/>
                    </a:ext>
                  </a:extLst>
                </p:cNvPr>
                <p:cNvSpPr/>
                <p:nvPr/>
              </p:nvSpPr>
              <p:spPr>
                <a:xfrm>
                  <a:off x="-5719178" y="3693888"/>
                  <a:ext cx="910752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6003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b="1" dirty="0"/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2F322793-9243-94C9-4D9B-627305BFF753}"/>
                    </a:ext>
                  </a:extLst>
                </p:cNvPr>
                <p:cNvSpPr/>
                <p:nvPr/>
              </p:nvSpPr>
              <p:spPr>
                <a:xfrm>
                  <a:off x="-4583493" y="3693888"/>
                  <a:ext cx="910752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5974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b="1" dirty="0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57CE8A-142A-95DC-0128-2F278AB972B9}"/>
                </a:ext>
              </a:extLst>
            </p:cNvPr>
            <p:cNvSpPr txBox="1"/>
            <p:nvPr/>
          </p:nvSpPr>
          <p:spPr>
            <a:xfrm>
              <a:off x="6780826" y="5109069"/>
              <a:ext cx="1060098" cy="8463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44450">
                <a:bevelT w="0" h="63500"/>
                <a:contourClr>
                  <a:schemeClr val="accent3"/>
                </a:contourClr>
              </a:sp3d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22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장려금</a:t>
              </a:r>
              <a:r>
                <a:rPr lang="en-US" altLang="ko-KR" sz="22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/>
              </a:r>
              <a:br>
                <a:rPr lang="en-US" altLang="ko-KR" sz="22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</a:br>
              <a:r>
                <a:rPr lang="ko-KR" altLang="en-US" sz="220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지급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FA91D66-BA55-679D-5E40-A4A0EFB7D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1"/>
          <a:stretch/>
        </p:blipFill>
        <p:spPr>
          <a:xfrm>
            <a:off x="6874586" y="4457067"/>
            <a:ext cx="1518595" cy="24009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C5BC9C6-AA1A-ADDD-EDC4-2BADC3C04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6" r="611" b="2675"/>
          <a:stretch/>
        </p:blipFill>
        <p:spPr>
          <a:xfrm>
            <a:off x="571494" y="2252659"/>
            <a:ext cx="1279232" cy="1058440"/>
          </a:xfrm>
          <a:custGeom>
            <a:avLst/>
            <a:gdLst>
              <a:gd name="connsiteX0" fmla="*/ 159738 w 1279232"/>
              <a:gd name="connsiteY0" fmla="*/ 0 h 1058440"/>
              <a:gd name="connsiteX1" fmla="*/ 1119494 w 1279232"/>
              <a:gd name="connsiteY1" fmla="*/ 0 h 1058440"/>
              <a:gd name="connsiteX2" fmla="*/ 1169996 w 1279232"/>
              <a:gd name="connsiteY2" fmla="*/ 61209 h 1058440"/>
              <a:gd name="connsiteX3" fmla="*/ 1279232 w 1279232"/>
              <a:gd name="connsiteY3" fmla="*/ 418824 h 1058440"/>
              <a:gd name="connsiteX4" fmla="*/ 639616 w 1279232"/>
              <a:gd name="connsiteY4" fmla="*/ 1058440 h 1058440"/>
              <a:gd name="connsiteX5" fmla="*/ 0 w 1279232"/>
              <a:gd name="connsiteY5" fmla="*/ 418824 h 1058440"/>
              <a:gd name="connsiteX6" fmla="*/ 109236 w 1279232"/>
              <a:gd name="connsiteY6" fmla="*/ 61209 h 105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9232" h="1058440">
                <a:moveTo>
                  <a:pt x="159738" y="0"/>
                </a:moveTo>
                <a:lnTo>
                  <a:pt x="1119494" y="0"/>
                </a:lnTo>
                <a:lnTo>
                  <a:pt x="1169996" y="61209"/>
                </a:lnTo>
                <a:cubicBezTo>
                  <a:pt x="1238962" y="163292"/>
                  <a:pt x="1279232" y="286355"/>
                  <a:pt x="1279232" y="418824"/>
                </a:cubicBezTo>
                <a:cubicBezTo>
                  <a:pt x="1279232" y="772074"/>
                  <a:pt x="992866" y="1058440"/>
                  <a:pt x="639616" y="1058440"/>
                </a:cubicBezTo>
                <a:cubicBezTo>
                  <a:pt x="286366" y="1058440"/>
                  <a:pt x="0" y="772074"/>
                  <a:pt x="0" y="418824"/>
                </a:cubicBezTo>
                <a:cubicBezTo>
                  <a:pt x="0" y="286355"/>
                  <a:pt x="40270" y="163292"/>
                  <a:pt x="109236" y="61209"/>
                </a:cubicBezTo>
                <a:close/>
              </a:path>
            </a:pathLst>
          </a:cu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D8C9FAB-D8F9-F61D-4794-888435E153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5" t="-3819" r="-3279" b="9472"/>
          <a:stretch/>
        </p:blipFill>
        <p:spPr>
          <a:xfrm>
            <a:off x="3102374" y="2143231"/>
            <a:ext cx="1152177" cy="1167868"/>
          </a:xfrm>
          <a:custGeom>
            <a:avLst/>
            <a:gdLst>
              <a:gd name="connsiteX0" fmla="*/ 279422 w 1152177"/>
              <a:gd name="connsiteY0" fmla="*/ 0 h 1167868"/>
              <a:gd name="connsiteX1" fmla="*/ 999810 w 1152177"/>
              <a:gd name="connsiteY1" fmla="*/ 0 h 1167868"/>
              <a:gd name="connsiteX2" fmla="*/ 1091893 w 1152177"/>
              <a:gd name="connsiteY2" fmla="*/ 75975 h 1167868"/>
              <a:gd name="connsiteX3" fmla="*/ 1152177 w 1152177"/>
              <a:gd name="connsiteY3" fmla="*/ 149041 h 1167868"/>
              <a:gd name="connsiteX4" fmla="*/ 1152177 w 1152177"/>
              <a:gd name="connsiteY4" fmla="*/ 907464 h 1167868"/>
              <a:gd name="connsiteX5" fmla="*/ 1091893 w 1152177"/>
              <a:gd name="connsiteY5" fmla="*/ 980529 h 1167868"/>
              <a:gd name="connsiteX6" fmla="*/ 639616 w 1152177"/>
              <a:gd name="connsiteY6" fmla="*/ 1167868 h 1167868"/>
              <a:gd name="connsiteX7" fmla="*/ 0 w 1152177"/>
              <a:gd name="connsiteY7" fmla="*/ 528252 h 1167868"/>
              <a:gd name="connsiteX8" fmla="*/ 187339 w 1152177"/>
              <a:gd name="connsiteY8" fmla="*/ 75975 h 116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177" h="1167868">
                <a:moveTo>
                  <a:pt x="279422" y="0"/>
                </a:moveTo>
                <a:lnTo>
                  <a:pt x="999810" y="0"/>
                </a:lnTo>
                <a:lnTo>
                  <a:pt x="1091893" y="75975"/>
                </a:lnTo>
                <a:lnTo>
                  <a:pt x="1152177" y="149041"/>
                </a:lnTo>
                <a:lnTo>
                  <a:pt x="1152177" y="907464"/>
                </a:lnTo>
                <a:lnTo>
                  <a:pt x="1091893" y="980529"/>
                </a:lnTo>
                <a:cubicBezTo>
                  <a:pt x="976145" y="1096277"/>
                  <a:pt x="816241" y="1167868"/>
                  <a:pt x="639616" y="1167868"/>
                </a:cubicBezTo>
                <a:cubicBezTo>
                  <a:pt x="286366" y="1167868"/>
                  <a:pt x="0" y="881502"/>
                  <a:pt x="0" y="528252"/>
                </a:cubicBezTo>
                <a:cubicBezTo>
                  <a:pt x="0" y="351627"/>
                  <a:pt x="71592" y="191723"/>
                  <a:pt x="187339" y="75975"/>
                </a:cubicBezTo>
                <a:close/>
              </a:path>
            </a:pathLst>
          </a:cu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846AE3BD-9F20-7244-D893-68F5022A3664}"/>
              </a:ext>
            </a:extLst>
          </p:cNvPr>
          <p:cNvSpPr/>
          <p:nvPr/>
        </p:nvSpPr>
        <p:spPr>
          <a:xfrm>
            <a:off x="476036" y="5516404"/>
            <a:ext cx="190915" cy="1909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3278EF7-F010-E312-4E13-3663C889955D}"/>
              </a:ext>
            </a:extLst>
          </p:cNvPr>
          <p:cNvSpPr/>
          <p:nvPr/>
        </p:nvSpPr>
        <p:spPr>
          <a:xfrm>
            <a:off x="476036" y="5818476"/>
            <a:ext cx="190915" cy="1909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06F492-419B-63A8-FD9E-B56DA2A5FCF7}"/>
              </a:ext>
            </a:extLst>
          </p:cNvPr>
          <p:cNvSpPr txBox="1"/>
          <p:nvPr/>
        </p:nvSpPr>
        <p:spPr>
          <a:xfrm>
            <a:off x="455115" y="5488137"/>
            <a:ext cx="2327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1</a:t>
            </a:r>
            <a:endParaRPr lang="ko-KR" altLang="en-US" sz="11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1BECFC-A43D-5362-31C8-ACF004F2CA6C}"/>
              </a:ext>
            </a:extLst>
          </p:cNvPr>
          <p:cNvSpPr txBox="1"/>
          <p:nvPr/>
        </p:nvSpPr>
        <p:spPr>
          <a:xfrm>
            <a:off x="431070" y="5788254"/>
            <a:ext cx="28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2</a:t>
            </a:r>
            <a:endParaRPr lang="ko-KR" altLang="en-US" sz="11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11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E68876A-6FCB-C279-C042-0EFD047AE9E6}"/>
              </a:ext>
            </a:extLst>
          </p:cNvPr>
          <p:cNvSpPr/>
          <p:nvPr/>
        </p:nvSpPr>
        <p:spPr>
          <a:xfrm>
            <a:off x="0" y="3239608"/>
            <a:ext cx="9136910" cy="3360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8C109B-2F6F-C120-01D8-5330EE28A95E}"/>
              </a:ext>
            </a:extLst>
          </p:cNvPr>
          <p:cNvSpPr/>
          <p:nvPr/>
        </p:nvSpPr>
        <p:spPr>
          <a:xfrm>
            <a:off x="405441" y="728517"/>
            <a:ext cx="74719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장애인을 고용하면 어떤 혜택을 받을 수 있나요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E93BB-210C-ED04-1358-50F5FB30C309}"/>
              </a:ext>
            </a:extLst>
          </p:cNvPr>
          <p:cNvSpPr txBox="1"/>
          <p:nvPr/>
        </p:nvSpPr>
        <p:spPr>
          <a:xfrm>
            <a:off x="405441" y="345840"/>
            <a:ext cx="161133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사업주 지원 제도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6A067-C9AB-6703-EEB2-E7518F3E6519}"/>
              </a:ext>
            </a:extLst>
          </p:cNvPr>
          <p:cNvSpPr txBox="1"/>
          <p:nvPr/>
        </p:nvSpPr>
        <p:spPr>
          <a:xfrm>
            <a:off x="389970" y="1384619"/>
            <a:ext cx="3268844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20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 표준사업장 설립 지원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6B8F02-3E06-3E8F-8336-27135072C4F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658814" y="1596216"/>
            <a:ext cx="4951786" cy="3572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9D784E0-D813-9EC4-8A0F-5056AAB87861}"/>
              </a:ext>
            </a:extLst>
          </p:cNvPr>
          <p:cNvSpPr/>
          <p:nvPr/>
        </p:nvSpPr>
        <p:spPr>
          <a:xfrm>
            <a:off x="682280" y="1988475"/>
            <a:ext cx="2449014" cy="10391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27E24E0-AF11-5185-B769-E51F5800B3E6}"/>
              </a:ext>
            </a:extLst>
          </p:cNvPr>
          <p:cNvSpPr/>
          <p:nvPr/>
        </p:nvSpPr>
        <p:spPr>
          <a:xfrm>
            <a:off x="3347493" y="1988475"/>
            <a:ext cx="2449014" cy="10391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C5065A8-2F05-C27F-77D3-82EFE4E199AE}"/>
              </a:ext>
            </a:extLst>
          </p:cNvPr>
          <p:cNvSpPr/>
          <p:nvPr/>
        </p:nvSpPr>
        <p:spPr>
          <a:xfrm>
            <a:off x="6012706" y="1988475"/>
            <a:ext cx="2449014" cy="10391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B0EC55-FFEE-DC04-6123-B5E6098439DA}"/>
              </a:ext>
            </a:extLst>
          </p:cNvPr>
          <p:cNvSpPr txBox="1"/>
          <p:nvPr/>
        </p:nvSpPr>
        <p:spPr>
          <a:xfrm>
            <a:off x="1605565" y="2237538"/>
            <a:ext cx="12490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rPr>
              <a:t>장애인 근로자 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rPr>
              <a:t/>
            </a:r>
            <a:b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10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인 이상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86BF2E-0A54-232E-763F-7F6B57269C96}"/>
              </a:ext>
            </a:extLst>
          </p:cNvPr>
          <p:cNvSpPr txBox="1"/>
          <p:nvPr/>
        </p:nvSpPr>
        <p:spPr>
          <a:xfrm>
            <a:off x="4302948" y="2129817"/>
            <a:ext cx="10967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상시근로자 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16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장애인</a:t>
            </a:r>
            <a:r>
              <a:rPr lang="en-US" altLang="ko-KR" sz="16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</a:rPr>
              <a:t/>
            </a:r>
            <a:br>
              <a:rPr lang="en-US" altLang="ko-KR" sz="16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</a:rPr>
            </a:br>
            <a:r>
              <a:rPr lang="en-US" altLang="ko-KR" sz="16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30% </a:t>
            </a:r>
            <a:r>
              <a:rPr lang="ko-KR" altLang="en-US" sz="16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이상</a:t>
            </a:r>
            <a:endParaRPr lang="en-US" altLang="ko-KR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1F8D43-0816-9EF3-241E-C7FF509AECC4}"/>
              </a:ext>
            </a:extLst>
          </p:cNvPr>
          <p:cNvSpPr txBox="1"/>
          <p:nvPr/>
        </p:nvSpPr>
        <p:spPr>
          <a:xfrm>
            <a:off x="6885587" y="2130321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장애인 근로자 중</a:t>
            </a:r>
            <a:r>
              <a:rPr lang="en-US" altLang="ko-KR" sz="12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/>
            </a:r>
            <a:br>
              <a:rPr lang="en-US" altLang="ko-KR" sz="12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16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중증장애인</a:t>
            </a:r>
            <a:r>
              <a:rPr lang="en-US" altLang="ko-KR" sz="16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</a:rPr>
              <a:t/>
            </a:r>
            <a:br>
              <a:rPr lang="en-US" altLang="ko-KR" sz="16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</a:rPr>
            </a:br>
            <a:r>
              <a:rPr lang="ko-KR" altLang="en-US" sz="160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일정비율 이상</a:t>
            </a:r>
            <a:endParaRPr lang="en-US" altLang="ko-KR" sz="160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B51FA9-754B-0CDA-0C9E-E82F1A4FA841}"/>
              </a:ext>
            </a:extLst>
          </p:cNvPr>
          <p:cNvSpPr txBox="1"/>
          <p:nvPr/>
        </p:nvSpPr>
        <p:spPr>
          <a:xfrm>
            <a:off x="389970" y="3409326"/>
            <a:ext cx="2369559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2000" dirty="0"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자회사형 표준사업장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2AFFAA9-950B-D41C-E02B-75144E43D99F}"/>
              </a:ext>
            </a:extLst>
          </p:cNvPr>
          <p:cNvCxnSpPr>
            <a:cxnSpLocks/>
          </p:cNvCxnSpPr>
          <p:nvPr/>
        </p:nvCxnSpPr>
        <p:spPr>
          <a:xfrm>
            <a:off x="2854625" y="3624495"/>
            <a:ext cx="5755975" cy="0"/>
          </a:xfrm>
          <a:prstGeom prst="line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53807E-3C01-BF69-674A-0B34DED2ED2D}"/>
              </a:ext>
            </a:extLst>
          </p:cNvPr>
          <p:cNvSpPr txBox="1"/>
          <p:nvPr/>
        </p:nvSpPr>
        <p:spPr>
          <a:xfrm>
            <a:off x="389970" y="3832519"/>
            <a:ext cx="7164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자회사의 장애인근로자를 모회사의 장애인고용의무인원으로 산입하여 부담금 감면 </a:t>
            </a:r>
          </a:p>
        </p:txBody>
      </p:sp>
      <p:pic>
        <p:nvPicPr>
          <p:cNvPr id="38" name="그림 37" descr="텍스트, 사람, 포즈이(가) 표시된 사진&#10;&#10;자동 생성된 설명">
            <a:extLst>
              <a:ext uri="{FF2B5EF4-FFF2-40B4-BE49-F238E27FC236}">
                <a16:creationId xmlns:a16="http://schemas.microsoft.com/office/drawing/2014/main" id="{6FA74223-04F5-180C-16D7-057122EC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0" y="4362746"/>
            <a:ext cx="3221841" cy="1883538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그림 41" descr="텍스트, 사람, 방, 병실이(가) 표시된 사진&#10;&#10;자동 생성된 설명">
            <a:extLst>
              <a:ext uri="{FF2B5EF4-FFF2-40B4-BE49-F238E27FC236}">
                <a16:creationId xmlns:a16="http://schemas.microsoft.com/office/drawing/2014/main" id="{07147E8E-C01D-45DB-3562-11C810B74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4021">
            <a:off x="3641050" y="4776630"/>
            <a:ext cx="2182439" cy="1275887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  <a:effectLst>
            <a:outerShdw blurRad="203200" dist="152400" dir="2700000" algn="tl" rotWithShape="0">
              <a:prstClr val="black">
                <a:alpha val="31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828D844-9EAE-CD4F-6BF4-21F9214EB475}"/>
              </a:ext>
            </a:extLst>
          </p:cNvPr>
          <p:cNvSpPr txBox="1"/>
          <p:nvPr/>
        </p:nvSpPr>
        <p:spPr>
          <a:xfrm>
            <a:off x="7163176" y="6161908"/>
            <a:ext cx="1726755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r"/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*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이미지 출처 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:  </a:t>
            </a:r>
            <a:r>
              <a:rPr lang="ko-KR" altLang="en-US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포스코휴먼스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2CEB26B-C49D-981C-59CA-5F868C0D690A}"/>
              </a:ext>
            </a:extLst>
          </p:cNvPr>
          <p:cNvSpPr/>
          <p:nvPr/>
        </p:nvSpPr>
        <p:spPr>
          <a:xfrm>
            <a:off x="6496519" y="5307241"/>
            <a:ext cx="1860606" cy="38814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B03843-9291-0509-2B0A-ACB107F50925}"/>
              </a:ext>
            </a:extLst>
          </p:cNvPr>
          <p:cNvSpPr txBox="1"/>
          <p:nvPr/>
        </p:nvSpPr>
        <p:spPr>
          <a:xfrm>
            <a:off x="6391923" y="4594266"/>
            <a:ext cx="2069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</a:rPr>
              <a:t>국내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</a:rPr>
              <a:t>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</a:rPr>
              <a:t>호 자회사형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</a:rPr>
              <a:t>장애인표준사업장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E63D72-8FDE-94C2-630B-614C2D35AE98}"/>
              </a:ext>
            </a:extLst>
          </p:cNvPr>
          <p:cNvSpPr txBox="1"/>
          <p:nvPr/>
        </p:nvSpPr>
        <p:spPr>
          <a:xfrm>
            <a:off x="6483294" y="5283328"/>
            <a:ext cx="188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포스코휴먼스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83FC57C-F7FB-D5F9-D75E-0D040AB2D963}"/>
              </a:ext>
            </a:extLst>
          </p:cNvPr>
          <p:cNvGrpSpPr/>
          <p:nvPr/>
        </p:nvGrpSpPr>
        <p:grpSpPr>
          <a:xfrm>
            <a:off x="6200095" y="4603391"/>
            <a:ext cx="191828" cy="128056"/>
            <a:chOff x="5010660" y="5260800"/>
            <a:chExt cx="191828" cy="128056"/>
          </a:xfrm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D73B60F-3E35-C467-0785-C49D5A6712C5}"/>
                </a:ext>
              </a:extLst>
            </p:cNvPr>
            <p:cNvSpPr/>
            <p:nvPr/>
          </p:nvSpPr>
          <p:spPr>
            <a:xfrm flipV="1">
              <a:off x="5010660" y="5260800"/>
              <a:ext cx="85372" cy="128056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b="1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C0C966A-F345-0E08-7E42-D1144515A8C1}"/>
                </a:ext>
              </a:extLst>
            </p:cNvPr>
            <p:cNvSpPr/>
            <p:nvPr/>
          </p:nvSpPr>
          <p:spPr>
            <a:xfrm flipV="1">
              <a:off x="5117116" y="5260800"/>
              <a:ext cx="85372" cy="128056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68ABE3B-533B-0FD7-8B72-75FB88212C21}"/>
              </a:ext>
            </a:extLst>
          </p:cNvPr>
          <p:cNvGrpSpPr/>
          <p:nvPr/>
        </p:nvGrpSpPr>
        <p:grpSpPr>
          <a:xfrm rot="10800000">
            <a:off x="8455370" y="4667419"/>
            <a:ext cx="191828" cy="128056"/>
            <a:chOff x="5010660" y="5260800"/>
            <a:chExt cx="191828" cy="128056"/>
          </a:xfrm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9010395-1E0E-51DB-CAD4-94816252C4AB}"/>
                </a:ext>
              </a:extLst>
            </p:cNvPr>
            <p:cNvSpPr/>
            <p:nvPr/>
          </p:nvSpPr>
          <p:spPr>
            <a:xfrm flipV="1">
              <a:off x="5010660" y="5260800"/>
              <a:ext cx="85372" cy="128056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b="1" dirty="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20D62FE1-684E-6C20-5919-D63B23374597}"/>
                </a:ext>
              </a:extLst>
            </p:cNvPr>
            <p:cNvSpPr/>
            <p:nvPr/>
          </p:nvSpPr>
          <p:spPr>
            <a:xfrm flipV="1">
              <a:off x="5117116" y="5260800"/>
              <a:ext cx="85372" cy="128056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b="1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BA14A20D-53B4-2AB1-EE76-7E2EA668B802}"/>
              </a:ext>
            </a:extLst>
          </p:cNvPr>
          <p:cNvGrpSpPr/>
          <p:nvPr/>
        </p:nvGrpSpPr>
        <p:grpSpPr>
          <a:xfrm>
            <a:off x="1042290" y="2257718"/>
            <a:ext cx="527831" cy="513638"/>
            <a:chOff x="1042290" y="2257718"/>
            <a:chExt cx="527831" cy="513638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7F21469-6AA7-BE9D-ECCC-881EDDE365D7}"/>
                </a:ext>
              </a:extLst>
            </p:cNvPr>
            <p:cNvSpPr/>
            <p:nvPr/>
          </p:nvSpPr>
          <p:spPr>
            <a:xfrm>
              <a:off x="1365564" y="2564117"/>
              <a:ext cx="142875" cy="142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985F8EF-3FE6-E8C6-2414-13392C2A32FF}"/>
                </a:ext>
              </a:extLst>
            </p:cNvPr>
            <p:cNvSpPr/>
            <p:nvPr/>
          </p:nvSpPr>
          <p:spPr>
            <a:xfrm>
              <a:off x="1368739" y="2265402"/>
              <a:ext cx="102254" cy="1022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45990444-5FB6-8A77-165B-993EF2920F8C}"/>
                </a:ext>
              </a:extLst>
            </p:cNvPr>
            <p:cNvSpPr/>
            <p:nvPr/>
          </p:nvSpPr>
          <p:spPr>
            <a:xfrm>
              <a:off x="1389366" y="2378369"/>
              <a:ext cx="65578" cy="13604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1D750965-4065-DBA3-AC2B-A138C6FE0933}"/>
                </a:ext>
              </a:extLst>
            </p:cNvPr>
            <p:cNvSpPr/>
            <p:nvPr/>
          </p:nvSpPr>
          <p:spPr>
            <a:xfrm>
              <a:off x="1250156" y="2443163"/>
              <a:ext cx="139210" cy="457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7C94E7D4-FB22-42B8-1052-DD66ABDFF570}"/>
                </a:ext>
              </a:extLst>
            </p:cNvPr>
            <p:cNvSpPr/>
            <p:nvPr/>
          </p:nvSpPr>
          <p:spPr>
            <a:xfrm rot="3600000">
              <a:off x="1371699" y="2397271"/>
              <a:ext cx="45719" cy="716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29486A1-D290-340F-55DF-283885BD625F}"/>
                </a:ext>
              </a:extLst>
            </p:cNvPr>
            <p:cNvSpPr/>
            <p:nvPr/>
          </p:nvSpPr>
          <p:spPr>
            <a:xfrm>
              <a:off x="1066066" y="2279082"/>
              <a:ext cx="101668" cy="101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EE032445-1F8B-A39F-B68F-0779E9C9D13C}"/>
                </a:ext>
              </a:extLst>
            </p:cNvPr>
            <p:cNvGrpSpPr/>
            <p:nvPr/>
          </p:nvGrpSpPr>
          <p:grpSpPr>
            <a:xfrm>
              <a:off x="1042290" y="2257718"/>
              <a:ext cx="527831" cy="513638"/>
              <a:chOff x="12817865" y="386827"/>
              <a:chExt cx="4846188" cy="4715875"/>
            </a:xfrm>
          </p:grpSpPr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8FC3BE0B-C129-BAB9-C21C-66359D124004}"/>
                  </a:ext>
                </a:extLst>
              </p:cNvPr>
              <p:cNvSpPr/>
              <p:nvPr/>
            </p:nvSpPr>
            <p:spPr>
              <a:xfrm>
                <a:off x="12817865" y="386827"/>
                <a:ext cx="4846188" cy="4715875"/>
              </a:xfrm>
              <a:custGeom>
                <a:avLst/>
                <a:gdLst>
                  <a:gd name="connsiteX0" fmla="*/ 4286191 w 4846188"/>
                  <a:gd name="connsiteY0" fmla="*/ 2434358 h 4715875"/>
                  <a:gd name="connsiteX1" fmla="*/ 4365069 w 4846188"/>
                  <a:gd name="connsiteY1" fmla="*/ 1499113 h 4715875"/>
                  <a:gd name="connsiteX2" fmla="*/ 4586229 w 4846188"/>
                  <a:gd name="connsiteY2" fmla="*/ 1499113 h 4715875"/>
                  <a:gd name="connsiteX3" fmla="*/ 4671954 w 4846188"/>
                  <a:gd name="connsiteY3" fmla="*/ 1413388 h 4715875"/>
                  <a:gd name="connsiteX4" fmla="*/ 4586229 w 4846188"/>
                  <a:gd name="connsiteY4" fmla="*/ 1327663 h 4715875"/>
                  <a:gd name="connsiteX5" fmla="*/ 4286191 w 4846188"/>
                  <a:gd name="connsiteY5" fmla="*/ 1327663 h 4715875"/>
                  <a:gd name="connsiteX6" fmla="*/ 4200466 w 4846188"/>
                  <a:gd name="connsiteY6" fmla="*/ 1406118 h 4715875"/>
                  <a:gd name="connsiteX7" fmla="*/ 4122471 w 4846188"/>
                  <a:gd name="connsiteY7" fmla="*/ 2342667 h 4715875"/>
                  <a:gd name="connsiteX8" fmla="*/ 3943291 w 4846188"/>
                  <a:gd name="connsiteY8" fmla="*/ 2275772 h 4715875"/>
                  <a:gd name="connsiteX9" fmla="*/ 3943291 w 4846188"/>
                  <a:gd name="connsiteY9" fmla="*/ 1413398 h 4715875"/>
                  <a:gd name="connsiteX10" fmla="*/ 3755999 w 4846188"/>
                  <a:gd name="connsiteY10" fmla="*/ 1036629 h 4715875"/>
                  <a:gd name="connsiteX11" fmla="*/ 4021483 w 4846188"/>
                  <a:gd name="connsiteY11" fmla="*/ 649906 h 4715875"/>
                  <a:gd name="connsiteX12" fmla="*/ 3897529 w 4846188"/>
                  <a:gd name="connsiteY12" fmla="*/ 197432 h 4715875"/>
                  <a:gd name="connsiteX13" fmla="*/ 3472039 w 4846188"/>
                  <a:gd name="connsiteY13" fmla="*/ 0 h 4715875"/>
                  <a:gd name="connsiteX14" fmla="*/ 3046510 w 4846188"/>
                  <a:gd name="connsiteY14" fmla="*/ 197432 h 4715875"/>
                  <a:gd name="connsiteX15" fmla="*/ 2922556 w 4846188"/>
                  <a:gd name="connsiteY15" fmla="*/ 649906 h 4715875"/>
                  <a:gd name="connsiteX16" fmla="*/ 3188079 w 4846188"/>
                  <a:gd name="connsiteY16" fmla="*/ 1036629 h 4715875"/>
                  <a:gd name="connsiteX17" fmla="*/ 3000326 w 4846188"/>
                  <a:gd name="connsiteY17" fmla="*/ 1406549 h 4715875"/>
                  <a:gd name="connsiteX18" fmla="*/ 2796732 w 4846188"/>
                  <a:gd name="connsiteY18" fmla="*/ 1584848 h 4715875"/>
                  <a:gd name="connsiteX19" fmla="*/ 2035925 w 4846188"/>
                  <a:gd name="connsiteY19" fmla="*/ 1584848 h 4715875"/>
                  <a:gd name="connsiteX20" fmla="*/ 1804124 w 4846188"/>
                  <a:gd name="connsiteY20" fmla="*/ 1708919 h 4715875"/>
                  <a:gd name="connsiteX21" fmla="*/ 1778750 w 4846188"/>
                  <a:gd name="connsiteY21" fmla="*/ 1970610 h 4715875"/>
                  <a:gd name="connsiteX22" fmla="*/ 1422996 w 4846188"/>
                  <a:gd name="connsiteY22" fmla="*/ 1970610 h 4715875"/>
                  <a:gd name="connsiteX23" fmla="*/ 1492419 w 4846188"/>
                  <a:gd name="connsiteY23" fmla="*/ 1241948 h 4715875"/>
                  <a:gd name="connsiteX24" fmla="*/ 1643275 w 4846188"/>
                  <a:gd name="connsiteY24" fmla="*/ 1241948 h 4715875"/>
                  <a:gd name="connsiteX25" fmla="*/ 1671599 w 4846188"/>
                  <a:gd name="connsiteY25" fmla="*/ 1467399 h 4715875"/>
                  <a:gd name="connsiteX26" fmla="*/ 1768453 w 4846188"/>
                  <a:gd name="connsiteY26" fmla="*/ 1541985 h 4715875"/>
                  <a:gd name="connsiteX27" fmla="*/ 1843049 w 4846188"/>
                  <a:gd name="connsiteY27" fmla="*/ 1445121 h 4715875"/>
                  <a:gd name="connsiteX28" fmla="*/ 1671599 w 4846188"/>
                  <a:gd name="connsiteY28" fmla="*/ 116435 h 4715875"/>
                  <a:gd name="connsiteX29" fmla="*/ 1574734 w 4846188"/>
                  <a:gd name="connsiteY29" fmla="*/ 41847 h 4715875"/>
                  <a:gd name="connsiteX30" fmla="*/ 1500149 w 4846188"/>
                  <a:gd name="connsiteY30" fmla="*/ 138708 h 4715875"/>
                  <a:gd name="connsiteX31" fmla="*/ 1621006 w 4846188"/>
                  <a:gd name="connsiteY31" fmla="*/ 1070547 h 4715875"/>
                  <a:gd name="connsiteX32" fmla="*/ 1414423 w 4846188"/>
                  <a:gd name="connsiteY32" fmla="*/ 1070547 h 4715875"/>
                  <a:gd name="connsiteX33" fmla="*/ 1328698 w 4846188"/>
                  <a:gd name="connsiteY33" fmla="*/ 1148120 h 4715875"/>
                  <a:gd name="connsiteX34" fmla="*/ 1250703 w 4846188"/>
                  <a:gd name="connsiteY34" fmla="*/ 1970659 h 4715875"/>
                  <a:gd name="connsiteX35" fmla="*/ 85725 w 4846188"/>
                  <a:gd name="connsiteY35" fmla="*/ 1970659 h 4715875"/>
                  <a:gd name="connsiteX36" fmla="*/ 0 w 4846188"/>
                  <a:gd name="connsiteY36" fmla="*/ 2056384 h 4715875"/>
                  <a:gd name="connsiteX37" fmla="*/ 85725 w 4846188"/>
                  <a:gd name="connsiteY37" fmla="*/ 2142109 h 4715875"/>
                  <a:gd name="connsiteX38" fmla="*/ 257175 w 4846188"/>
                  <a:gd name="connsiteY38" fmla="*/ 2142109 h 4715875"/>
                  <a:gd name="connsiteX39" fmla="*/ 257175 w 4846188"/>
                  <a:gd name="connsiteY39" fmla="*/ 4628134 h 4715875"/>
                  <a:gd name="connsiteX40" fmla="*/ 342900 w 4846188"/>
                  <a:gd name="connsiteY40" fmla="*/ 4713859 h 4715875"/>
                  <a:gd name="connsiteX41" fmla="*/ 428625 w 4846188"/>
                  <a:gd name="connsiteY41" fmla="*/ 4628134 h 4715875"/>
                  <a:gd name="connsiteX42" fmla="*/ 428625 w 4846188"/>
                  <a:gd name="connsiteY42" fmla="*/ 4542409 h 4715875"/>
                  <a:gd name="connsiteX43" fmla="*/ 2014586 w 4846188"/>
                  <a:gd name="connsiteY43" fmla="*/ 4542409 h 4715875"/>
                  <a:gd name="connsiteX44" fmla="*/ 2014586 w 4846188"/>
                  <a:gd name="connsiteY44" fmla="*/ 4628134 h 4715875"/>
                  <a:gd name="connsiteX45" fmla="*/ 2100312 w 4846188"/>
                  <a:gd name="connsiteY45" fmla="*/ 4713859 h 4715875"/>
                  <a:gd name="connsiteX46" fmla="*/ 2186037 w 4846188"/>
                  <a:gd name="connsiteY46" fmla="*/ 4628134 h 4715875"/>
                  <a:gd name="connsiteX47" fmla="*/ 2186037 w 4846188"/>
                  <a:gd name="connsiteY47" fmla="*/ 3213623 h 4715875"/>
                  <a:gd name="connsiteX48" fmla="*/ 2387485 w 4846188"/>
                  <a:gd name="connsiteY48" fmla="*/ 3213623 h 4715875"/>
                  <a:gd name="connsiteX49" fmla="*/ 2520354 w 4846188"/>
                  <a:gd name="connsiteY49" fmla="*/ 4083276 h 4715875"/>
                  <a:gd name="connsiteX50" fmla="*/ 3195671 w 4846188"/>
                  <a:gd name="connsiteY50" fmla="*/ 4647190 h 4715875"/>
                  <a:gd name="connsiteX51" fmla="*/ 4075083 w 4846188"/>
                  <a:gd name="connsiteY51" fmla="*/ 4622805 h 4715875"/>
                  <a:gd name="connsiteX52" fmla="*/ 4718099 w 4846188"/>
                  <a:gd name="connsiteY52" fmla="*/ 4022387 h 4715875"/>
                  <a:gd name="connsiteX53" fmla="*/ 4802638 w 4846188"/>
                  <a:gd name="connsiteY53" fmla="*/ 3146689 h 4715875"/>
                  <a:gd name="connsiteX54" fmla="*/ 4286299 w 4846188"/>
                  <a:gd name="connsiteY54" fmla="*/ 2434368 h 4715875"/>
                  <a:gd name="connsiteX55" fmla="*/ 3086041 w 4846188"/>
                  <a:gd name="connsiteY55" fmla="*/ 556148 h 4715875"/>
                  <a:gd name="connsiteX56" fmla="*/ 3199012 w 4846188"/>
                  <a:gd name="connsiteY56" fmla="*/ 283356 h 4715875"/>
                  <a:gd name="connsiteX57" fmla="*/ 3471804 w 4846188"/>
                  <a:gd name="connsiteY57" fmla="*/ 170385 h 4715875"/>
                  <a:gd name="connsiteX58" fmla="*/ 3744595 w 4846188"/>
                  <a:gd name="connsiteY58" fmla="*/ 283356 h 4715875"/>
                  <a:gd name="connsiteX59" fmla="*/ 3857566 w 4846188"/>
                  <a:gd name="connsiteY59" fmla="*/ 556148 h 4715875"/>
                  <a:gd name="connsiteX60" fmla="*/ 3744595 w 4846188"/>
                  <a:gd name="connsiteY60" fmla="*/ 828939 h 4715875"/>
                  <a:gd name="connsiteX61" fmla="*/ 3471804 w 4846188"/>
                  <a:gd name="connsiteY61" fmla="*/ 941910 h 4715875"/>
                  <a:gd name="connsiteX62" fmla="*/ 3199776 w 4846188"/>
                  <a:gd name="connsiteY62" fmla="*/ 828175 h 4715875"/>
                  <a:gd name="connsiteX63" fmla="*/ 3086041 w 4846188"/>
                  <a:gd name="connsiteY63" fmla="*/ 556148 h 4715875"/>
                  <a:gd name="connsiteX64" fmla="*/ 2014430 w 4846188"/>
                  <a:gd name="connsiteY64" fmla="*/ 4370959 h 4715875"/>
                  <a:gd name="connsiteX65" fmla="*/ 428468 w 4846188"/>
                  <a:gd name="connsiteY65" fmla="*/ 4370959 h 4715875"/>
                  <a:gd name="connsiteX66" fmla="*/ 428468 w 4846188"/>
                  <a:gd name="connsiteY66" fmla="*/ 2142109 h 4715875"/>
                  <a:gd name="connsiteX67" fmla="*/ 2014430 w 4846188"/>
                  <a:gd name="connsiteY67" fmla="*/ 2142109 h 4715875"/>
                  <a:gd name="connsiteX68" fmla="*/ 2035856 w 4846188"/>
                  <a:gd name="connsiteY68" fmla="*/ 1970659 h 4715875"/>
                  <a:gd name="connsiteX69" fmla="*/ 1928705 w 4846188"/>
                  <a:gd name="connsiteY69" fmla="*/ 1863498 h 4715875"/>
                  <a:gd name="connsiteX70" fmla="*/ 2035856 w 4846188"/>
                  <a:gd name="connsiteY70" fmla="*/ 1756337 h 4715875"/>
                  <a:gd name="connsiteX71" fmla="*/ 2828827 w 4846188"/>
                  <a:gd name="connsiteY71" fmla="*/ 1756337 h 4715875"/>
                  <a:gd name="connsiteX72" fmla="*/ 2885386 w 4846188"/>
                  <a:gd name="connsiteY72" fmla="*/ 1735322 h 4715875"/>
                  <a:gd name="connsiteX73" fmla="*/ 3228286 w 4846188"/>
                  <a:gd name="connsiteY73" fmla="*/ 1435284 h 4715875"/>
                  <a:gd name="connsiteX74" fmla="*/ 3257599 w 4846188"/>
                  <a:gd name="connsiteY74" fmla="*/ 1376355 h 4715875"/>
                  <a:gd name="connsiteX75" fmla="*/ 3236437 w 4846188"/>
                  <a:gd name="connsiteY75" fmla="*/ 1314015 h 4715875"/>
                  <a:gd name="connsiteX76" fmla="*/ 3197435 w 4846188"/>
                  <a:gd name="connsiteY76" fmla="*/ 1289131 h 4715875"/>
                  <a:gd name="connsiteX77" fmla="*/ 3399726 w 4846188"/>
                  <a:gd name="connsiteY77" fmla="*/ 1119366 h 4715875"/>
                  <a:gd name="connsiteX78" fmla="*/ 3657783 w 4846188"/>
                  <a:gd name="connsiteY78" fmla="*/ 1175249 h 4715875"/>
                  <a:gd name="connsiteX79" fmla="*/ 3771792 w 4846188"/>
                  <a:gd name="connsiteY79" fmla="*/ 1413437 h 4715875"/>
                  <a:gd name="connsiteX80" fmla="*/ 3771792 w 4846188"/>
                  <a:gd name="connsiteY80" fmla="*/ 2239845 h 4715875"/>
                  <a:gd name="connsiteX81" fmla="*/ 3171717 w 4846188"/>
                  <a:gd name="connsiteY81" fmla="*/ 2304977 h 4715875"/>
                  <a:gd name="connsiteX82" fmla="*/ 3171717 w 4846188"/>
                  <a:gd name="connsiteY82" fmla="*/ 2061959 h 4715875"/>
                  <a:gd name="connsiteX83" fmla="*/ 3569040 w 4846188"/>
                  <a:gd name="connsiteY83" fmla="*/ 1737046 h 4715875"/>
                  <a:gd name="connsiteX84" fmla="*/ 3581062 w 4846188"/>
                  <a:gd name="connsiteY84" fmla="*/ 1616189 h 4715875"/>
                  <a:gd name="connsiteX85" fmla="*/ 3460204 w 4846188"/>
                  <a:gd name="connsiteY85" fmla="*/ 1604168 h 4715875"/>
                  <a:gd name="connsiteX86" fmla="*/ 3012710 w 4846188"/>
                  <a:gd name="connsiteY86" fmla="*/ 1970640 h 4715875"/>
                  <a:gd name="connsiteX87" fmla="*/ 2794116 w 4846188"/>
                  <a:gd name="connsiteY87" fmla="*/ 2527872 h 4715875"/>
                  <a:gd name="connsiteX88" fmla="*/ 2185890 w 4846188"/>
                  <a:gd name="connsiteY88" fmla="*/ 2527872 h 4715875"/>
                  <a:gd name="connsiteX89" fmla="*/ 2185890 w 4846188"/>
                  <a:gd name="connsiteY89" fmla="*/ 2142109 h 4715875"/>
                  <a:gd name="connsiteX90" fmla="*/ 3000277 w 4846188"/>
                  <a:gd name="connsiteY90" fmla="*/ 2142109 h 4715875"/>
                  <a:gd name="connsiteX91" fmla="*/ 3000277 w 4846188"/>
                  <a:gd name="connsiteY91" fmla="*/ 2383863 h 4715875"/>
                  <a:gd name="connsiteX92" fmla="*/ 2794116 w 4846188"/>
                  <a:gd name="connsiteY92" fmla="*/ 2527872 h 4715875"/>
                  <a:gd name="connsiteX93" fmla="*/ 2185890 w 4846188"/>
                  <a:gd name="connsiteY93" fmla="*/ 3042222 h 4715875"/>
                  <a:gd name="connsiteX94" fmla="*/ 2185890 w 4846188"/>
                  <a:gd name="connsiteY94" fmla="*/ 2699322 h 4715875"/>
                  <a:gd name="connsiteX95" fmla="*/ 2629504 w 4846188"/>
                  <a:gd name="connsiteY95" fmla="*/ 2699322 h 4715875"/>
                  <a:gd name="connsiteX96" fmla="*/ 2436628 w 4846188"/>
                  <a:gd name="connsiteY96" fmla="*/ 3042222 h 4715875"/>
                  <a:gd name="connsiteX97" fmla="*/ 3600391 w 4846188"/>
                  <a:gd name="connsiteY97" fmla="*/ 4538931 h 4715875"/>
                  <a:gd name="connsiteX98" fmla="*/ 2842680 w 4846188"/>
                  <a:gd name="connsiteY98" fmla="*/ 4225080 h 4715875"/>
                  <a:gd name="connsiteX99" fmla="*/ 2528829 w 4846188"/>
                  <a:gd name="connsiteY99" fmla="*/ 3467369 h 4715875"/>
                  <a:gd name="connsiteX100" fmla="*/ 2842680 w 4846188"/>
                  <a:gd name="connsiteY100" fmla="*/ 2709658 h 4715875"/>
                  <a:gd name="connsiteX101" fmla="*/ 3600391 w 4846188"/>
                  <a:gd name="connsiteY101" fmla="*/ 2395806 h 4715875"/>
                  <a:gd name="connsiteX102" fmla="*/ 4358112 w 4846188"/>
                  <a:gd name="connsiteY102" fmla="*/ 2709658 h 4715875"/>
                  <a:gd name="connsiteX103" fmla="*/ 4671954 w 4846188"/>
                  <a:gd name="connsiteY103" fmla="*/ 3467369 h 4715875"/>
                  <a:gd name="connsiteX104" fmla="*/ 4358112 w 4846188"/>
                  <a:gd name="connsiteY104" fmla="*/ 4225080 h 4715875"/>
                  <a:gd name="connsiteX105" fmla="*/ 3600391 w 4846188"/>
                  <a:gd name="connsiteY105" fmla="*/ 4538931 h 471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4846188" h="4715875">
                    <a:moveTo>
                      <a:pt x="4286191" y="2434358"/>
                    </a:moveTo>
                    <a:lnTo>
                      <a:pt x="4365069" y="1499113"/>
                    </a:lnTo>
                    <a:lnTo>
                      <a:pt x="4586229" y="1499113"/>
                    </a:lnTo>
                    <a:cubicBezTo>
                      <a:pt x="4633569" y="1499113"/>
                      <a:pt x="4671954" y="1460728"/>
                      <a:pt x="4671954" y="1413388"/>
                    </a:cubicBezTo>
                    <a:cubicBezTo>
                      <a:pt x="4671954" y="1366048"/>
                      <a:pt x="4633569" y="1327663"/>
                      <a:pt x="4586229" y="1327663"/>
                    </a:cubicBezTo>
                    <a:lnTo>
                      <a:pt x="4286191" y="1327663"/>
                    </a:lnTo>
                    <a:cubicBezTo>
                      <a:pt x="4241566" y="1327506"/>
                      <a:pt x="4204248" y="1361610"/>
                      <a:pt x="4200466" y="1406118"/>
                    </a:cubicBezTo>
                    <a:lnTo>
                      <a:pt x="4122471" y="2342667"/>
                    </a:lnTo>
                    <a:cubicBezTo>
                      <a:pt x="4064453" y="2316028"/>
                      <a:pt x="4004563" y="2293681"/>
                      <a:pt x="3943291" y="2275772"/>
                    </a:cubicBezTo>
                    <a:lnTo>
                      <a:pt x="3943291" y="1413398"/>
                    </a:lnTo>
                    <a:cubicBezTo>
                      <a:pt x="3944555" y="1265098"/>
                      <a:pt x="3874976" y="1125146"/>
                      <a:pt x="3755999" y="1036629"/>
                    </a:cubicBezTo>
                    <a:cubicBezTo>
                      <a:pt x="3897059" y="953079"/>
                      <a:pt x="3994188" y="811598"/>
                      <a:pt x="4021483" y="649906"/>
                    </a:cubicBezTo>
                    <a:cubicBezTo>
                      <a:pt x="4048728" y="488172"/>
                      <a:pt x="4003417" y="322698"/>
                      <a:pt x="3897529" y="197432"/>
                    </a:cubicBezTo>
                    <a:cubicBezTo>
                      <a:pt x="3791671" y="72215"/>
                      <a:pt x="3636033" y="0"/>
                      <a:pt x="3472039" y="0"/>
                    </a:cubicBezTo>
                    <a:cubicBezTo>
                      <a:pt x="3308055" y="0"/>
                      <a:pt x="3152368" y="72216"/>
                      <a:pt x="3046510" y="197432"/>
                    </a:cubicBezTo>
                    <a:cubicBezTo>
                      <a:pt x="2940613" y="322689"/>
                      <a:pt x="2895301" y="488172"/>
                      <a:pt x="2922556" y="649906"/>
                    </a:cubicBezTo>
                    <a:cubicBezTo>
                      <a:pt x="2949841" y="811598"/>
                      <a:pt x="3046970" y="953079"/>
                      <a:pt x="3188079" y="1036629"/>
                    </a:cubicBezTo>
                    <a:cubicBezTo>
                      <a:pt x="3070817" y="1123579"/>
                      <a:pt x="3001286" y="1260582"/>
                      <a:pt x="3000326" y="1406549"/>
                    </a:cubicBezTo>
                    <a:lnTo>
                      <a:pt x="2796732" y="1584848"/>
                    </a:lnTo>
                    <a:lnTo>
                      <a:pt x="2035925" y="1584848"/>
                    </a:lnTo>
                    <a:cubicBezTo>
                      <a:pt x="1942774" y="1584848"/>
                      <a:pt x="1855785" y="1631384"/>
                      <a:pt x="1804124" y="1708919"/>
                    </a:cubicBezTo>
                    <a:cubicBezTo>
                      <a:pt x="1752425" y="1786414"/>
                      <a:pt x="1742931" y="1884621"/>
                      <a:pt x="1778750" y="1970610"/>
                    </a:cubicBezTo>
                    <a:lnTo>
                      <a:pt x="1422996" y="1970610"/>
                    </a:lnTo>
                    <a:lnTo>
                      <a:pt x="1492419" y="1241948"/>
                    </a:lnTo>
                    <a:lnTo>
                      <a:pt x="1643275" y="1241948"/>
                    </a:lnTo>
                    <a:lnTo>
                      <a:pt x="1671599" y="1467399"/>
                    </a:lnTo>
                    <a:cubicBezTo>
                      <a:pt x="1677761" y="1514739"/>
                      <a:pt x="1721113" y="1548147"/>
                      <a:pt x="1768453" y="1541985"/>
                    </a:cubicBezTo>
                    <a:cubicBezTo>
                      <a:pt x="1815793" y="1535823"/>
                      <a:pt x="1849201" y="1492461"/>
                      <a:pt x="1843049" y="1445121"/>
                    </a:cubicBezTo>
                    <a:lnTo>
                      <a:pt x="1671599" y="116435"/>
                    </a:lnTo>
                    <a:cubicBezTo>
                      <a:pt x="1665436" y="69095"/>
                      <a:pt x="1622074" y="35685"/>
                      <a:pt x="1574734" y="41847"/>
                    </a:cubicBezTo>
                    <a:cubicBezTo>
                      <a:pt x="1527394" y="48008"/>
                      <a:pt x="1493986" y="91368"/>
                      <a:pt x="1500149" y="138708"/>
                    </a:cubicBezTo>
                    <a:lnTo>
                      <a:pt x="1621006" y="1070547"/>
                    </a:lnTo>
                    <a:lnTo>
                      <a:pt x="1414423" y="1070547"/>
                    </a:lnTo>
                    <a:cubicBezTo>
                      <a:pt x="1370062" y="1070351"/>
                      <a:pt x="1332901" y="1103994"/>
                      <a:pt x="1328698" y="1148120"/>
                    </a:cubicBezTo>
                    <a:lnTo>
                      <a:pt x="1250703" y="1970659"/>
                    </a:lnTo>
                    <a:lnTo>
                      <a:pt x="85725" y="1970659"/>
                    </a:lnTo>
                    <a:cubicBezTo>
                      <a:pt x="38385" y="1970659"/>
                      <a:pt x="0" y="2009044"/>
                      <a:pt x="0" y="2056384"/>
                    </a:cubicBezTo>
                    <a:cubicBezTo>
                      <a:pt x="0" y="2103724"/>
                      <a:pt x="38385" y="2142109"/>
                      <a:pt x="85725" y="2142109"/>
                    </a:cubicBezTo>
                    <a:lnTo>
                      <a:pt x="257175" y="2142109"/>
                    </a:lnTo>
                    <a:lnTo>
                      <a:pt x="257175" y="4628134"/>
                    </a:lnTo>
                    <a:cubicBezTo>
                      <a:pt x="257175" y="4675474"/>
                      <a:pt x="295560" y="4713859"/>
                      <a:pt x="342900" y="4713859"/>
                    </a:cubicBezTo>
                    <a:cubicBezTo>
                      <a:pt x="390240" y="4713859"/>
                      <a:pt x="428625" y="4675474"/>
                      <a:pt x="428625" y="4628134"/>
                    </a:cubicBezTo>
                    <a:lnTo>
                      <a:pt x="428625" y="4542409"/>
                    </a:lnTo>
                    <a:lnTo>
                      <a:pt x="2014586" y="4542409"/>
                    </a:lnTo>
                    <a:lnTo>
                      <a:pt x="2014586" y="4628134"/>
                    </a:lnTo>
                    <a:cubicBezTo>
                      <a:pt x="2014586" y="4675474"/>
                      <a:pt x="2052972" y="4713859"/>
                      <a:pt x="2100312" y="4713859"/>
                    </a:cubicBezTo>
                    <a:cubicBezTo>
                      <a:pt x="2147651" y="4713859"/>
                      <a:pt x="2186037" y="4675474"/>
                      <a:pt x="2186037" y="4628134"/>
                    </a:cubicBezTo>
                    <a:lnTo>
                      <a:pt x="2186037" y="3213623"/>
                    </a:lnTo>
                    <a:lnTo>
                      <a:pt x="2387485" y="3213623"/>
                    </a:lnTo>
                    <a:cubicBezTo>
                      <a:pt x="2324304" y="3510025"/>
                      <a:pt x="2371526" y="3819282"/>
                      <a:pt x="2520354" y="4083276"/>
                    </a:cubicBezTo>
                    <a:cubicBezTo>
                      <a:pt x="2669183" y="4347299"/>
                      <a:pt x="2909330" y="4547837"/>
                      <a:pt x="3195671" y="4647190"/>
                    </a:cubicBezTo>
                    <a:cubicBezTo>
                      <a:pt x="3481973" y="4746543"/>
                      <a:pt x="3794718" y="4737852"/>
                      <a:pt x="4075083" y="4622805"/>
                    </a:cubicBezTo>
                    <a:cubicBezTo>
                      <a:pt x="4355447" y="4507727"/>
                      <a:pt x="4584113" y="4294218"/>
                      <a:pt x="4718099" y="4022387"/>
                    </a:cubicBezTo>
                    <a:cubicBezTo>
                      <a:pt x="4852084" y="3750555"/>
                      <a:pt x="4882161" y="3439114"/>
                      <a:pt x="4802638" y="3146689"/>
                    </a:cubicBezTo>
                    <a:cubicBezTo>
                      <a:pt x="4723105" y="2854264"/>
                      <a:pt x="4539496" y="2600919"/>
                      <a:pt x="4286299" y="2434368"/>
                    </a:cubicBezTo>
                    <a:close/>
                    <a:moveTo>
                      <a:pt x="3086041" y="556148"/>
                    </a:moveTo>
                    <a:cubicBezTo>
                      <a:pt x="3086041" y="453856"/>
                      <a:pt x="3126680" y="355727"/>
                      <a:pt x="3199012" y="283356"/>
                    </a:cubicBezTo>
                    <a:cubicBezTo>
                      <a:pt x="3271384" y="211026"/>
                      <a:pt x="3369502" y="170385"/>
                      <a:pt x="3471804" y="170385"/>
                    </a:cubicBezTo>
                    <a:cubicBezTo>
                      <a:pt x="3574106" y="170385"/>
                      <a:pt x="3672224" y="211028"/>
                      <a:pt x="3744595" y="283356"/>
                    </a:cubicBezTo>
                    <a:cubicBezTo>
                      <a:pt x="3816928" y="355724"/>
                      <a:pt x="3857566" y="453846"/>
                      <a:pt x="3857566" y="556148"/>
                    </a:cubicBezTo>
                    <a:cubicBezTo>
                      <a:pt x="3857566" y="658449"/>
                      <a:pt x="3816928" y="756568"/>
                      <a:pt x="3744595" y="828939"/>
                    </a:cubicBezTo>
                    <a:cubicBezTo>
                      <a:pt x="3672224" y="901272"/>
                      <a:pt x="3574106" y="941910"/>
                      <a:pt x="3471804" y="941910"/>
                    </a:cubicBezTo>
                    <a:cubicBezTo>
                      <a:pt x="3369698" y="941224"/>
                      <a:pt x="3271962" y="900390"/>
                      <a:pt x="3199776" y="828175"/>
                    </a:cubicBezTo>
                    <a:cubicBezTo>
                      <a:pt x="3127562" y="756000"/>
                      <a:pt x="3086727" y="658253"/>
                      <a:pt x="3086041" y="556148"/>
                    </a:cubicBezTo>
                    <a:close/>
                    <a:moveTo>
                      <a:pt x="2014430" y="4370959"/>
                    </a:moveTo>
                    <a:lnTo>
                      <a:pt x="428468" y="4370959"/>
                    </a:lnTo>
                    <a:lnTo>
                      <a:pt x="428468" y="2142109"/>
                    </a:lnTo>
                    <a:lnTo>
                      <a:pt x="2014430" y="2142109"/>
                    </a:lnTo>
                    <a:close/>
                    <a:moveTo>
                      <a:pt x="2035856" y="1970659"/>
                    </a:moveTo>
                    <a:cubicBezTo>
                      <a:pt x="1976691" y="1970659"/>
                      <a:pt x="1928705" y="1922673"/>
                      <a:pt x="1928705" y="1863498"/>
                    </a:cubicBezTo>
                    <a:cubicBezTo>
                      <a:pt x="1928705" y="1804323"/>
                      <a:pt x="1976691" y="1756337"/>
                      <a:pt x="2035856" y="1756337"/>
                    </a:cubicBezTo>
                    <a:lnTo>
                      <a:pt x="2828827" y="1756337"/>
                    </a:lnTo>
                    <a:cubicBezTo>
                      <a:pt x="2849568" y="1756141"/>
                      <a:pt x="2869583" y="1748724"/>
                      <a:pt x="2885386" y="1735322"/>
                    </a:cubicBezTo>
                    <a:lnTo>
                      <a:pt x="3228286" y="1435284"/>
                    </a:lnTo>
                    <a:cubicBezTo>
                      <a:pt x="3245510" y="1420324"/>
                      <a:pt x="3256071" y="1399123"/>
                      <a:pt x="3257599" y="1376355"/>
                    </a:cubicBezTo>
                    <a:cubicBezTo>
                      <a:pt x="3259127" y="1353586"/>
                      <a:pt x="3251515" y="1331121"/>
                      <a:pt x="3236437" y="1314015"/>
                    </a:cubicBezTo>
                    <a:cubicBezTo>
                      <a:pt x="3225798" y="1302494"/>
                      <a:pt x="3212366" y="1293921"/>
                      <a:pt x="3197435" y="1289131"/>
                    </a:cubicBezTo>
                    <a:cubicBezTo>
                      <a:pt x="3235017" y="1204327"/>
                      <a:pt x="3309681" y="1141644"/>
                      <a:pt x="3399726" y="1119366"/>
                    </a:cubicBezTo>
                    <a:cubicBezTo>
                      <a:pt x="3489742" y="1097097"/>
                      <a:pt x="3585030" y="1117730"/>
                      <a:pt x="3657783" y="1175249"/>
                    </a:cubicBezTo>
                    <a:cubicBezTo>
                      <a:pt x="3730576" y="1232768"/>
                      <a:pt x="3772674" y="1320677"/>
                      <a:pt x="3771792" y="1413437"/>
                    </a:cubicBezTo>
                    <a:lnTo>
                      <a:pt x="3771792" y="2239845"/>
                    </a:lnTo>
                    <a:cubicBezTo>
                      <a:pt x="3569462" y="2211365"/>
                      <a:pt x="3363222" y="2233752"/>
                      <a:pt x="3171717" y="2304977"/>
                    </a:cubicBezTo>
                    <a:lnTo>
                      <a:pt x="3171717" y="2061959"/>
                    </a:lnTo>
                    <a:lnTo>
                      <a:pt x="3569040" y="1737046"/>
                    </a:lnTo>
                    <a:cubicBezTo>
                      <a:pt x="3605750" y="1706969"/>
                      <a:pt x="3611139" y="1652850"/>
                      <a:pt x="3581062" y="1616189"/>
                    </a:cubicBezTo>
                    <a:cubicBezTo>
                      <a:pt x="3550984" y="1579489"/>
                      <a:pt x="3496865" y="1574090"/>
                      <a:pt x="3460204" y="1604168"/>
                    </a:cubicBezTo>
                    <a:lnTo>
                      <a:pt x="3012710" y="1970640"/>
                    </a:lnTo>
                    <a:close/>
                    <a:moveTo>
                      <a:pt x="2794116" y="2527872"/>
                    </a:moveTo>
                    <a:lnTo>
                      <a:pt x="2185890" y="2527872"/>
                    </a:lnTo>
                    <a:lnTo>
                      <a:pt x="2185890" y="2142109"/>
                    </a:lnTo>
                    <a:lnTo>
                      <a:pt x="3000277" y="2142109"/>
                    </a:lnTo>
                    <a:lnTo>
                      <a:pt x="3000277" y="2383863"/>
                    </a:lnTo>
                    <a:cubicBezTo>
                      <a:pt x="2926906" y="2424855"/>
                      <a:pt x="2857837" y="2473106"/>
                      <a:pt x="2794116" y="2527872"/>
                    </a:cubicBezTo>
                    <a:close/>
                    <a:moveTo>
                      <a:pt x="2185890" y="3042222"/>
                    </a:moveTo>
                    <a:lnTo>
                      <a:pt x="2185890" y="2699322"/>
                    </a:lnTo>
                    <a:lnTo>
                      <a:pt x="2629504" y="2699322"/>
                    </a:lnTo>
                    <a:cubicBezTo>
                      <a:pt x="2547267" y="2802535"/>
                      <a:pt x="2482126" y="2918337"/>
                      <a:pt x="2436628" y="3042222"/>
                    </a:cubicBezTo>
                    <a:close/>
                    <a:moveTo>
                      <a:pt x="3600391" y="4538931"/>
                    </a:moveTo>
                    <a:cubicBezTo>
                      <a:pt x="3316196" y="4538931"/>
                      <a:pt x="3043639" y="4426039"/>
                      <a:pt x="2842680" y="4225080"/>
                    </a:cubicBezTo>
                    <a:cubicBezTo>
                      <a:pt x="2641721" y="4024121"/>
                      <a:pt x="2528829" y="3751564"/>
                      <a:pt x="2528829" y="3467369"/>
                    </a:cubicBezTo>
                    <a:cubicBezTo>
                      <a:pt x="2528829" y="3183173"/>
                      <a:pt x="2641721" y="2910617"/>
                      <a:pt x="2842680" y="2709658"/>
                    </a:cubicBezTo>
                    <a:cubicBezTo>
                      <a:pt x="3043639" y="2508699"/>
                      <a:pt x="3316196" y="2395806"/>
                      <a:pt x="3600391" y="2395806"/>
                    </a:cubicBezTo>
                    <a:cubicBezTo>
                      <a:pt x="3884597" y="2395806"/>
                      <a:pt x="4157143" y="2508699"/>
                      <a:pt x="4358112" y="2709658"/>
                    </a:cubicBezTo>
                    <a:cubicBezTo>
                      <a:pt x="4559061" y="2910617"/>
                      <a:pt x="4671954" y="3183173"/>
                      <a:pt x="4671954" y="3467369"/>
                    </a:cubicBezTo>
                    <a:cubicBezTo>
                      <a:pt x="4671954" y="3751564"/>
                      <a:pt x="4559061" y="4024121"/>
                      <a:pt x="4358112" y="4225080"/>
                    </a:cubicBezTo>
                    <a:cubicBezTo>
                      <a:pt x="4157143" y="4426039"/>
                      <a:pt x="3884597" y="4538931"/>
                      <a:pt x="3600391" y="45389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A70D6B1E-75FB-F26D-C541-B4111D7FFF64}"/>
                  </a:ext>
                </a:extLst>
              </p:cNvPr>
              <p:cNvSpPr/>
              <p:nvPr/>
            </p:nvSpPr>
            <p:spPr>
              <a:xfrm>
                <a:off x="15667746" y="3103636"/>
                <a:ext cx="1504469" cy="1504469"/>
              </a:xfrm>
              <a:custGeom>
                <a:avLst/>
                <a:gdLst>
                  <a:gd name="connsiteX0" fmla="*/ 750511 w 1504469"/>
                  <a:gd name="connsiteY0" fmla="*/ 0 h 1504469"/>
                  <a:gd name="connsiteX1" fmla="*/ 219515 w 1504469"/>
                  <a:gd name="connsiteY1" fmla="*/ 221122 h 1504469"/>
                  <a:gd name="connsiteX2" fmla="*/ 0 w 1504469"/>
                  <a:gd name="connsiteY2" fmla="*/ 752813 h 1504469"/>
                  <a:gd name="connsiteX3" fmla="*/ 220318 w 1504469"/>
                  <a:gd name="connsiteY3" fmla="*/ 1284151 h 1504469"/>
                  <a:gd name="connsiteX4" fmla="*/ 751657 w 1504469"/>
                  <a:gd name="connsiteY4" fmla="*/ 1504469 h 1504469"/>
                  <a:gd name="connsiteX5" fmla="*/ 1283348 w 1504469"/>
                  <a:gd name="connsiteY5" fmla="*/ 1284955 h 1504469"/>
                  <a:gd name="connsiteX6" fmla="*/ 1504469 w 1504469"/>
                  <a:gd name="connsiteY6" fmla="*/ 753959 h 1504469"/>
                  <a:gd name="connsiteX7" fmla="*/ 1283877 w 1504469"/>
                  <a:gd name="connsiteY7" fmla="*/ 220593 h 1504469"/>
                  <a:gd name="connsiteX8" fmla="*/ 750511 w 1504469"/>
                  <a:gd name="connsiteY8" fmla="*/ 0 h 1504469"/>
                  <a:gd name="connsiteX9" fmla="*/ 750511 w 1504469"/>
                  <a:gd name="connsiteY9" fmla="*/ 1333000 h 1504469"/>
                  <a:gd name="connsiteX10" fmla="*/ 340333 w 1504469"/>
                  <a:gd name="connsiteY10" fmla="*/ 1161706 h 1504469"/>
                  <a:gd name="connsiteX11" fmla="*/ 171450 w 1504469"/>
                  <a:gd name="connsiteY11" fmla="*/ 750491 h 1504469"/>
                  <a:gd name="connsiteX12" fmla="*/ 342783 w 1504469"/>
                  <a:gd name="connsiteY12" fmla="*/ 340353 h 1504469"/>
                  <a:gd name="connsiteX13" fmla="*/ 753959 w 1504469"/>
                  <a:gd name="connsiteY13" fmla="*/ 171431 h 1504469"/>
                  <a:gd name="connsiteX14" fmla="*/ 1164136 w 1504469"/>
                  <a:gd name="connsiteY14" fmla="*/ 342763 h 1504469"/>
                  <a:gd name="connsiteX15" fmla="*/ 1333019 w 1504469"/>
                  <a:gd name="connsiteY15" fmla="*/ 753940 h 1504469"/>
                  <a:gd name="connsiteX16" fmla="*/ 1161452 w 1504469"/>
                  <a:gd name="connsiteY16" fmla="*/ 1163852 h 1504469"/>
                  <a:gd name="connsiteX17" fmla="*/ 750511 w 1504469"/>
                  <a:gd name="connsiteY17" fmla="*/ 1333010 h 150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04469" h="1504469">
                    <a:moveTo>
                      <a:pt x="750511" y="0"/>
                    </a:moveTo>
                    <a:cubicBezTo>
                      <a:pt x="551197" y="461"/>
                      <a:pt x="360232" y="79984"/>
                      <a:pt x="219515" y="221122"/>
                    </a:cubicBezTo>
                    <a:cubicBezTo>
                      <a:pt x="78799" y="362299"/>
                      <a:pt x="-156" y="553500"/>
                      <a:pt x="0" y="752813"/>
                    </a:cubicBezTo>
                    <a:cubicBezTo>
                      <a:pt x="157" y="952126"/>
                      <a:pt x="79377" y="1143209"/>
                      <a:pt x="220318" y="1284151"/>
                    </a:cubicBezTo>
                    <a:cubicBezTo>
                      <a:pt x="361270" y="1425103"/>
                      <a:pt x="552353" y="1504322"/>
                      <a:pt x="751657" y="1504469"/>
                    </a:cubicBezTo>
                    <a:cubicBezTo>
                      <a:pt x="950960" y="1504616"/>
                      <a:pt x="1142161" y="1425671"/>
                      <a:pt x="1283348" y="1284955"/>
                    </a:cubicBezTo>
                    <a:cubicBezTo>
                      <a:pt x="1424486" y="1144238"/>
                      <a:pt x="1504009" y="953272"/>
                      <a:pt x="1504469" y="753959"/>
                    </a:cubicBezTo>
                    <a:cubicBezTo>
                      <a:pt x="1504694" y="553921"/>
                      <a:pt x="1425328" y="362034"/>
                      <a:pt x="1283877" y="220593"/>
                    </a:cubicBezTo>
                    <a:cubicBezTo>
                      <a:pt x="1142426" y="79151"/>
                      <a:pt x="950549" y="-225"/>
                      <a:pt x="750511" y="0"/>
                    </a:cubicBezTo>
                    <a:close/>
                    <a:moveTo>
                      <a:pt x="750511" y="1333000"/>
                    </a:moveTo>
                    <a:cubicBezTo>
                      <a:pt x="596470" y="1332539"/>
                      <a:pt x="448945" y="1270925"/>
                      <a:pt x="340333" y="1161706"/>
                    </a:cubicBezTo>
                    <a:cubicBezTo>
                      <a:pt x="231762" y="1052449"/>
                      <a:pt x="170990" y="904531"/>
                      <a:pt x="171450" y="750491"/>
                    </a:cubicBezTo>
                    <a:cubicBezTo>
                      <a:pt x="171911" y="596490"/>
                      <a:pt x="233525" y="448925"/>
                      <a:pt x="342783" y="340353"/>
                    </a:cubicBezTo>
                    <a:cubicBezTo>
                      <a:pt x="452001" y="231742"/>
                      <a:pt x="599919" y="170970"/>
                      <a:pt x="753959" y="171431"/>
                    </a:cubicBezTo>
                    <a:cubicBezTo>
                      <a:pt x="908000" y="171891"/>
                      <a:pt x="1055525" y="233505"/>
                      <a:pt x="1164136" y="342763"/>
                    </a:cubicBezTo>
                    <a:cubicBezTo>
                      <a:pt x="1272708" y="451982"/>
                      <a:pt x="1333480" y="599899"/>
                      <a:pt x="1333019" y="753940"/>
                    </a:cubicBezTo>
                    <a:cubicBezTo>
                      <a:pt x="1332334" y="907902"/>
                      <a:pt x="1270641" y="1055319"/>
                      <a:pt x="1161452" y="1163852"/>
                    </a:cubicBezTo>
                    <a:cubicBezTo>
                      <a:pt x="1052233" y="1272424"/>
                      <a:pt x="904473" y="1333235"/>
                      <a:pt x="750511" y="13330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5139A0BF-9452-CFF2-B459-BF46BE9C2A6C}"/>
                  </a:ext>
                </a:extLst>
              </p:cNvPr>
              <p:cNvSpPr/>
              <p:nvPr/>
            </p:nvSpPr>
            <p:spPr>
              <a:xfrm>
                <a:off x="12903532" y="428625"/>
                <a:ext cx="1200150" cy="1200150"/>
              </a:xfrm>
              <a:custGeom>
                <a:avLst/>
                <a:gdLst>
                  <a:gd name="connsiteX0" fmla="*/ 0 w 1200150"/>
                  <a:gd name="connsiteY0" fmla="*/ 600075 h 1200150"/>
                  <a:gd name="connsiteX1" fmla="*/ 175770 w 1200150"/>
                  <a:gd name="connsiteY1" fmla="*/ 1024380 h 1200150"/>
                  <a:gd name="connsiteX2" fmla="*/ 600075 w 1200150"/>
                  <a:gd name="connsiteY2" fmla="*/ 1200150 h 1200150"/>
                  <a:gd name="connsiteX3" fmla="*/ 1024380 w 1200150"/>
                  <a:gd name="connsiteY3" fmla="*/ 1024380 h 1200150"/>
                  <a:gd name="connsiteX4" fmla="*/ 1200150 w 1200150"/>
                  <a:gd name="connsiteY4" fmla="*/ 600075 h 1200150"/>
                  <a:gd name="connsiteX5" fmla="*/ 1024380 w 1200150"/>
                  <a:gd name="connsiteY5" fmla="*/ 175771 h 1200150"/>
                  <a:gd name="connsiteX6" fmla="*/ 600075 w 1200150"/>
                  <a:gd name="connsiteY6" fmla="*/ 0 h 1200150"/>
                  <a:gd name="connsiteX7" fmla="*/ 175770 w 1200150"/>
                  <a:gd name="connsiteY7" fmla="*/ 175771 h 1200150"/>
                  <a:gd name="connsiteX8" fmla="*/ 0 w 1200150"/>
                  <a:gd name="connsiteY8" fmla="*/ 600075 h 1200150"/>
                  <a:gd name="connsiteX9" fmla="*/ 1028700 w 1200150"/>
                  <a:gd name="connsiteY9" fmla="*/ 600075 h 1200150"/>
                  <a:gd name="connsiteX10" fmla="*/ 903179 w 1200150"/>
                  <a:gd name="connsiteY10" fmla="*/ 903179 h 1200150"/>
                  <a:gd name="connsiteX11" fmla="*/ 600075 w 1200150"/>
                  <a:gd name="connsiteY11" fmla="*/ 1028700 h 1200150"/>
                  <a:gd name="connsiteX12" fmla="*/ 296971 w 1200150"/>
                  <a:gd name="connsiteY12" fmla="*/ 903179 h 1200150"/>
                  <a:gd name="connsiteX13" fmla="*/ 171450 w 1200150"/>
                  <a:gd name="connsiteY13" fmla="*/ 600075 h 1200150"/>
                  <a:gd name="connsiteX14" fmla="*/ 296971 w 1200150"/>
                  <a:gd name="connsiteY14" fmla="*/ 296971 h 1200150"/>
                  <a:gd name="connsiteX15" fmla="*/ 600075 w 1200150"/>
                  <a:gd name="connsiteY15" fmla="*/ 171450 h 1200150"/>
                  <a:gd name="connsiteX16" fmla="*/ 903179 w 1200150"/>
                  <a:gd name="connsiteY16" fmla="*/ 296971 h 1200150"/>
                  <a:gd name="connsiteX17" fmla="*/ 1028700 w 1200150"/>
                  <a:gd name="connsiteY17" fmla="*/ 600075 h 120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00150" h="1200150">
                    <a:moveTo>
                      <a:pt x="0" y="600075"/>
                    </a:moveTo>
                    <a:cubicBezTo>
                      <a:pt x="0" y="759239"/>
                      <a:pt x="63221" y="911859"/>
                      <a:pt x="175770" y="1024380"/>
                    </a:cubicBezTo>
                    <a:cubicBezTo>
                      <a:pt x="288281" y="1136929"/>
                      <a:pt x="440901" y="1200150"/>
                      <a:pt x="600075" y="1200150"/>
                    </a:cubicBezTo>
                    <a:cubicBezTo>
                      <a:pt x="759249" y="1200150"/>
                      <a:pt x="911859" y="1136929"/>
                      <a:pt x="1024380" y="1024380"/>
                    </a:cubicBezTo>
                    <a:cubicBezTo>
                      <a:pt x="1136929" y="911869"/>
                      <a:pt x="1200150" y="759249"/>
                      <a:pt x="1200150" y="600075"/>
                    </a:cubicBezTo>
                    <a:cubicBezTo>
                      <a:pt x="1200150" y="440901"/>
                      <a:pt x="1136929" y="288291"/>
                      <a:pt x="1024380" y="175771"/>
                    </a:cubicBezTo>
                    <a:cubicBezTo>
                      <a:pt x="911869" y="63221"/>
                      <a:pt x="759249" y="0"/>
                      <a:pt x="600075" y="0"/>
                    </a:cubicBezTo>
                    <a:cubicBezTo>
                      <a:pt x="440901" y="0"/>
                      <a:pt x="288291" y="63222"/>
                      <a:pt x="175770" y="175771"/>
                    </a:cubicBezTo>
                    <a:cubicBezTo>
                      <a:pt x="63221" y="288281"/>
                      <a:pt x="0" y="440901"/>
                      <a:pt x="0" y="600075"/>
                    </a:cubicBezTo>
                    <a:close/>
                    <a:moveTo>
                      <a:pt x="1028700" y="600075"/>
                    </a:moveTo>
                    <a:cubicBezTo>
                      <a:pt x="1028700" y="713741"/>
                      <a:pt x="983545" y="822764"/>
                      <a:pt x="903179" y="903179"/>
                    </a:cubicBezTo>
                    <a:cubicBezTo>
                      <a:pt x="822774" y="983545"/>
                      <a:pt x="713742" y="1028700"/>
                      <a:pt x="600075" y="1028700"/>
                    </a:cubicBezTo>
                    <a:cubicBezTo>
                      <a:pt x="486409" y="1028700"/>
                      <a:pt x="377386" y="983545"/>
                      <a:pt x="296971" y="903179"/>
                    </a:cubicBezTo>
                    <a:cubicBezTo>
                      <a:pt x="216605" y="822774"/>
                      <a:pt x="171450" y="713741"/>
                      <a:pt x="171450" y="600075"/>
                    </a:cubicBezTo>
                    <a:cubicBezTo>
                      <a:pt x="171450" y="486409"/>
                      <a:pt x="216605" y="377386"/>
                      <a:pt x="296971" y="296971"/>
                    </a:cubicBezTo>
                    <a:cubicBezTo>
                      <a:pt x="377376" y="216604"/>
                      <a:pt x="486409" y="171450"/>
                      <a:pt x="600075" y="171450"/>
                    </a:cubicBezTo>
                    <a:cubicBezTo>
                      <a:pt x="713742" y="171450"/>
                      <a:pt x="822764" y="216609"/>
                      <a:pt x="903179" y="296971"/>
                    </a:cubicBezTo>
                    <a:cubicBezTo>
                      <a:pt x="983545" y="377376"/>
                      <a:pt x="1028700" y="486409"/>
                      <a:pt x="1028700" y="6000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F7CD7F1E-B9DC-B970-A425-ECD7C629B0F7}"/>
                  </a:ext>
                </a:extLst>
              </p:cNvPr>
              <p:cNvSpPr/>
              <p:nvPr/>
            </p:nvSpPr>
            <p:spPr>
              <a:xfrm>
                <a:off x="13289294" y="771525"/>
                <a:ext cx="300037" cy="342900"/>
              </a:xfrm>
              <a:custGeom>
                <a:avLst/>
                <a:gdLst>
                  <a:gd name="connsiteX0" fmla="*/ 128588 w 300037"/>
                  <a:gd name="connsiteY0" fmla="*/ 85725 h 342900"/>
                  <a:gd name="connsiteX1" fmla="*/ 128588 w 300037"/>
                  <a:gd name="connsiteY1" fmla="*/ 171450 h 342900"/>
                  <a:gd name="connsiteX2" fmla="*/ 85725 w 300037"/>
                  <a:gd name="connsiteY2" fmla="*/ 171450 h 342900"/>
                  <a:gd name="connsiteX3" fmla="*/ 0 w 300037"/>
                  <a:gd name="connsiteY3" fmla="*/ 257175 h 342900"/>
                  <a:gd name="connsiteX4" fmla="*/ 85725 w 300037"/>
                  <a:gd name="connsiteY4" fmla="*/ 342900 h 342900"/>
                  <a:gd name="connsiteX5" fmla="*/ 214313 w 300037"/>
                  <a:gd name="connsiteY5" fmla="*/ 342900 h 342900"/>
                  <a:gd name="connsiteX6" fmla="*/ 274937 w 300037"/>
                  <a:gd name="connsiteY6" fmla="*/ 317800 h 342900"/>
                  <a:gd name="connsiteX7" fmla="*/ 300038 w 300037"/>
                  <a:gd name="connsiteY7" fmla="*/ 257175 h 342900"/>
                  <a:gd name="connsiteX8" fmla="*/ 300038 w 300037"/>
                  <a:gd name="connsiteY8" fmla="*/ 85725 h 342900"/>
                  <a:gd name="connsiteX9" fmla="*/ 214313 w 300037"/>
                  <a:gd name="connsiteY9" fmla="*/ 0 h 342900"/>
                  <a:gd name="connsiteX10" fmla="*/ 128588 w 300037"/>
                  <a:gd name="connsiteY10" fmla="*/ 85725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0037" h="342900">
                    <a:moveTo>
                      <a:pt x="128588" y="85725"/>
                    </a:moveTo>
                    <a:lnTo>
                      <a:pt x="128588" y="171450"/>
                    </a:lnTo>
                    <a:lnTo>
                      <a:pt x="85725" y="171450"/>
                    </a:lnTo>
                    <a:cubicBezTo>
                      <a:pt x="38385" y="171450"/>
                      <a:pt x="0" y="209835"/>
                      <a:pt x="0" y="257175"/>
                    </a:cubicBezTo>
                    <a:cubicBezTo>
                      <a:pt x="0" y="304515"/>
                      <a:pt x="38385" y="342900"/>
                      <a:pt x="85725" y="342900"/>
                    </a:cubicBezTo>
                    <a:lnTo>
                      <a:pt x="214313" y="342900"/>
                    </a:lnTo>
                    <a:cubicBezTo>
                      <a:pt x="237042" y="342900"/>
                      <a:pt x="258860" y="333867"/>
                      <a:pt x="274937" y="317800"/>
                    </a:cubicBezTo>
                    <a:cubicBezTo>
                      <a:pt x="291005" y="301723"/>
                      <a:pt x="300038" y="279904"/>
                      <a:pt x="300038" y="257175"/>
                    </a:cubicBezTo>
                    <a:lnTo>
                      <a:pt x="300038" y="85725"/>
                    </a:lnTo>
                    <a:cubicBezTo>
                      <a:pt x="300038" y="38385"/>
                      <a:pt x="261652" y="0"/>
                      <a:pt x="214313" y="0"/>
                    </a:cubicBezTo>
                    <a:cubicBezTo>
                      <a:pt x="166973" y="0"/>
                      <a:pt x="128588" y="38385"/>
                      <a:pt x="128588" y="857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57F7761C-C2CC-7653-9BD9-1D0D821F8676}"/>
              </a:ext>
            </a:extLst>
          </p:cNvPr>
          <p:cNvGrpSpPr/>
          <p:nvPr/>
        </p:nvGrpSpPr>
        <p:grpSpPr>
          <a:xfrm>
            <a:off x="6306551" y="2260518"/>
            <a:ext cx="535746" cy="509046"/>
            <a:chOff x="6306551" y="2260518"/>
            <a:chExt cx="535746" cy="509046"/>
          </a:xfrm>
        </p:grpSpPr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8A24D6F2-4F6F-54A3-C048-F742E8460BE5}"/>
                </a:ext>
              </a:extLst>
            </p:cNvPr>
            <p:cNvSpPr/>
            <p:nvPr/>
          </p:nvSpPr>
          <p:spPr>
            <a:xfrm>
              <a:off x="6592280" y="2519462"/>
              <a:ext cx="196441" cy="1964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B2427C4B-9FB7-2282-CE52-21BF5027C0CA}"/>
                </a:ext>
              </a:extLst>
            </p:cNvPr>
            <p:cNvSpPr/>
            <p:nvPr/>
          </p:nvSpPr>
          <p:spPr>
            <a:xfrm>
              <a:off x="6358256" y="2653400"/>
              <a:ext cx="110886" cy="110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76ED441-DA0B-CD69-2FE3-E3EDA03FDE4C}"/>
                </a:ext>
              </a:extLst>
            </p:cNvPr>
            <p:cNvGrpSpPr/>
            <p:nvPr/>
          </p:nvGrpSpPr>
          <p:grpSpPr>
            <a:xfrm>
              <a:off x="6306551" y="2260518"/>
              <a:ext cx="535746" cy="509046"/>
              <a:chOff x="10037576" y="428625"/>
              <a:chExt cx="5143486" cy="4887144"/>
            </a:xfrm>
          </p:grpSpPr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C4BD8C2B-48B8-C166-0337-3D26AA0794E2}"/>
                  </a:ext>
                </a:extLst>
              </p:cNvPr>
              <p:cNvSpPr/>
              <p:nvPr/>
            </p:nvSpPr>
            <p:spPr>
              <a:xfrm>
                <a:off x="10037576" y="428625"/>
                <a:ext cx="5143486" cy="4887144"/>
              </a:xfrm>
              <a:custGeom>
                <a:avLst/>
                <a:gdLst>
                  <a:gd name="connsiteX0" fmla="*/ 4371962 w 5143486"/>
                  <a:gd name="connsiteY0" fmla="*/ 2143811 h 4887144"/>
                  <a:gd name="connsiteX1" fmla="*/ 4371962 w 5143486"/>
                  <a:gd name="connsiteY1" fmla="*/ 514350 h 4887144"/>
                  <a:gd name="connsiteX2" fmla="*/ 4886312 w 5143486"/>
                  <a:gd name="connsiteY2" fmla="*/ 514350 h 4887144"/>
                  <a:gd name="connsiteX3" fmla="*/ 5109040 w 5143486"/>
                  <a:gd name="connsiteY3" fmla="*/ 385763 h 4887144"/>
                  <a:gd name="connsiteX4" fmla="*/ 5109040 w 5143486"/>
                  <a:gd name="connsiteY4" fmla="*/ 128588 h 4887144"/>
                  <a:gd name="connsiteX5" fmla="*/ 4886312 w 5143486"/>
                  <a:gd name="connsiteY5" fmla="*/ 0 h 4887144"/>
                  <a:gd name="connsiteX6" fmla="*/ 4114787 w 5143486"/>
                  <a:gd name="connsiteY6" fmla="*/ 0 h 4887144"/>
                  <a:gd name="connsiteX7" fmla="*/ 3932932 w 5143486"/>
                  <a:gd name="connsiteY7" fmla="*/ 75316 h 4887144"/>
                  <a:gd name="connsiteX8" fmla="*/ 3857612 w 5143486"/>
                  <a:gd name="connsiteY8" fmla="*/ 257170 h 4887144"/>
                  <a:gd name="connsiteX9" fmla="*/ 3857612 w 5143486"/>
                  <a:gd name="connsiteY9" fmla="*/ 1200140 h 4887144"/>
                  <a:gd name="connsiteX10" fmla="*/ 1885937 w 5143486"/>
                  <a:gd name="connsiteY10" fmla="*/ 1200140 h 4887144"/>
                  <a:gd name="connsiteX11" fmla="*/ 1582999 w 5143486"/>
                  <a:gd name="connsiteY11" fmla="*/ 1325818 h 4887144"/>
                  <a:gd name="connsiteX12" fmla="*/ 1457321 w 5143486"/>
                  <a:gd name="connsiteY12" fmla="*/ 1628765 h 4887144"/>
                  <a:gd name="connsiteX13" fmla="*/ 1457321 w 5143486"/>
                  <a:gd name="connsiteY13" fmla="*/ 2228850 h 4887144"/>
                  <a:gd name="connsiteX14" fmla="*/ 1028696 w 5143486"/>
                  <a:gd name="connsiteY14" fmla="*/ 2228850 h 4887144"/>
                  <a:gd name="connsiteX15" fmla="*/ 846842 w 5143486"/>
                  <a:gd name="connsiteY15" fmla="*/ 2304161 h 4887144"/>
                  <a:gd name="connsiteX16" fmla="*/ 771521 w 5143486"/>
                  <a:gd name="connsiteY16" fmla="*/ 2486015 h 4887144"/>
                  <a:gd name="connsiteX17" fmla="*/ 771521 w 5143486"/>
                  <a:gd name="connsiteY17" fmla="*/ 3343265 h 4887144"/>
                  <a:gd name="connsiteX18" fmla="*/ 257171 w 5143486"/>
                  <a:gd name="connsiteY18" fmla="*/ 3343265 h 4887144"/>
                  <a:gd name="connsiteX19" fmla="*/ 34443 w 5143486"/>
                  <a:gd name="connsiteY19" fmla="*/ 3471853 h 4887144"/>
                  <a:gd name="connsiteX20" fmla="*/ 34443 w 5143486"/>
                  <a:gd name="connsiteY20" fmla="*/ 3729028 h 4887144"/>
                  <a:gd name="connsiteX21" fmla="*/ 257171 w 5143486"/>
                  <a:gd name="connsiteY21" fmla="*/ 3857615 h 4887144"/>
                  <a:gd name="connsiteX22" fmla="*/ 609604 w 5143486"/>
                  <a:gd name="connsiteY22" fmla="*/ 3857615 h 4887144"/>
                  <a:gd name="connsiteX23" fmla="*/ 429317 w 5143486"/>
                  <a:gd name="connsiteY23" fmla="*/ 4315211 h 4887144"/>
                  <a:gd name="connsiteX24" fmla="*/ 651702 w 5143486"/>
                  <a:gd name="connsiteY24" fmla="*/ 4753897 h 4887144"/>
                  <a:gd name="connsiteX25" fmla="*/ 1127363 w 5143486"/>
                  <a:gd name="connsiteY25" fmla="*/ 4878968 h 4887144"/>
                  <a:gd name="connsiteX26" fmla="*/ 1536776 w 5143486"/>
                  <a:gd name="connsiteY26" fmla="*/ 4606372 h 4887144"/>
                  <a:gd name="connsiteX27" fmla="*/ 1604857 w 5143486"/>
                  <a:gd name="connsiteY27" fmla="*/ 4119268 h 4887144"/>
                  <a:gd name="connsiteX28" fmla="*/ 1285871 w 5143486"/>
                  <a:gd name="connsiteY28" fmla="*/ 3744870 h 4887144"/>
                  <a:gd name="connsiteX29" fmla="*/ 1285871 w 5143486"/>
                  <a:gd name="connsiteY29" fmla="*/ 3600440 h 4887144"/>
                  <a:gd name="connsiteX30" fmla="*/ 2239829 w 5143486"/>
                  <a:gd name="connsiteY30" fmla="*/ 3600440 h 4887144"/>
                  <a:gd name="connsiteX31" fmla="*/ 3057430 w 5143486"/>
                  <a:gd name="connsiteY31" fmla="*/ 4742885 h 4887144"/>
                  <a:gd name="connsiteX32" fmla="*/ 4460087 w 5143486"/>
                  <a:gd name="connsiteY32" fmla="*/ 4663901 h 4887144"/>
                  <a:gd name="connsiteX33" fmla="*/ 4487069 w 5143486"/>
                  <a:gd name="connsiteY33" fmla="*/ 4545679 h 4887144"/>
                  <a:gd name="connsiteX34" fmla="*/ 4368856 w 5143486"/>
                  <a:gd name="connsiteY34" fmla="*/ 4518707 h 4887144"/>
                  <a:gd name="connsiteX35" fmla="*/ 3176054 w 5143486"/>
                  <a:gd name="connsiteY35" fmla="*/ 4608713 h 4887144"/>
                  <a:gd name="connsiteX36" fmla="*/ 2425965 w 5143486"/>
                  <a:gd name="connsiteY36" fmla="*/ 3676956 h 4887144"/>
                  <a:gd name="connsiteX37" fmla="*/ 2768561 w 5143486"/>
                  <a:gd name="connsiteY37" fmla="*/ 2530886 h 4887144"/>
                  <a:gd name="connsiteX38" fmla="*/ 3906989 w 5143486"/>
                  <a:gd name="connsiteY38" fmla="*/ 2163689 h 4887144"/>
                  <a:gd name="connsiteX39" fmla="*/ 4854667 w 5143486"/>
                  <a:gd name="connsiteY39" fmla="*/ 2893576 h 4887144"/>
                  <a:gd name="connsiteX40" fmla="*/ 4790339 w 5143486"/>
                  <a:gd name="connsiteY40" fmla="*/ 4087946 h 4887144"/>
                  <a:gd name="connsiteX41" fmla="*/ 4820073 w 5143486"/>
                  <a:gd name="connsiteY41" fmla="*/ 4205630 h 4887144"/>
                  <a:gd name="connsiteX42" fmla="*/ 4937717 w 5143486"/>
                  <a:gd name="connsiteY42" fmla="*/ 4175895 h 4887144"/>
                  <a:gd name="connsiteX43" fmla="*/ 5089955 w 5143486"/>
                  <a:gd name="connsiteY43" fmla="*/ 3038643 h 4887144"/>
                  <a:gd name="connsiteX44" fmla="*/ 4371932 w 5143486"/>
                  <a:gd name="connsiteY44" fmla="*/ 2143693 h 4887144"/>
                  <a:gd name="connsiteX45" fmla="*/ 4972037 w 5143486"/>
                  <a:gd name="connsiteY45" fmla="*/ 257175 h 4887144"/>
                  <a:gd name="connsiteX46" fmla="*/ 4946936 w 5143486"/>
                  <a:gd name="connsiteY46" fmla="*/ 317795 h 4887144"/>
                  <a:gd name="connsiteX47" fmla="*/ 4886312 w 5143486"/>
                  <a:gd name="connsiteY47" fmla="*/ 342900 h 4887144"/>
                  <a:gd name="connsiteX48" fmla="*/ 4371962 w 5143486"/>
                  <a:gd name="connsiteY48" fmla="*/ 342900 h 4887144"/>
                  <a:gd name="connsiteX49" fmla="*/ 4371962 w 5143486"/>
                  <a:gd name="connsiteY49" fmla="*/ 171450 h 4887144"/>
                  <a:gd name="connsiteX50" fmla="*/ 4886312 w 5143486"/>
                  <a:gd name="connsiteY50" fmla="*/ 171450 h 4887144"/>
                  <a:gd name="connsiteX51" fmla="*/ 4946936 w 5143486"/>
                  <a:gd name="connsiteY51" fmla="*/ 196555 h 4887144"/>
                  <a:gd name="connsiteX52" fmla="*/ 4972037 w 5143486"/>
                  <a:gd name="connsiteY52" fmla="*/ 257175 h 4887144"/>
                  <a:gd name="connsiteX53" fmla="*/ 4029062 w 5143486"/>
                  <a:gd name="connsiteY53" fmla="*/ 257175 h 4887144"/>
                  <a:gd name="connsiteX54" fmla="*/ 4114787 w 5143486"/>
                  <a:gd name="connsiteY54" fmla="*/ 171450 h 4887144"/>
                  <a:gd name="connsiteX55" fmla="*/ 4200512 w 5143486"/>
                  <a:gd name="connsiteY55" fmla="*/ 171450 h 4887144"/>
                  <a:gd name="connsiteX56" fmla="*/ 4200512 w 5143486"/>
                  <a:gd name="connsiteY56" fmla="*/ 2067197 h 4887144"/>
                  <a:gd name="connsiteX57" fmla="*/ 4029062 w 5143486"/>
                  <a:gd name="connsiteY57" fmla="*/ 2014155 h 4887144"/>
                  <a:gd name="connsiteX58" fmla="*/ 1628762 w 5143486"/>
                  <a:gd name="connsiteY58" fmla="*/ 1628775 h 4887144"/>
                  <a:gd name="connsiteX59" fmla="*/ 1704082 w 5143486"/>
                  <a:gd name="connsiteY59" fmla="*/ 1446921 h 4887144"/>
                  <a:gd name="connsiteX60" fmla="*/ 1885937 w 5143486"/>
                  <a:gd name="connsiteY60" fmla="*/ 1371610 h 4887144"/>
                  <a:gd name="connsiteX61" fmla="*/ 3857612 w 5143486"/>
                  <a:gd name="connsiteY61" fmla="*/ 1371610 h 4887144"/>
                  <a:gd name="connsiteX62" fmla="*/ 3857612 w 5143486"/>
                  <a:gd name="connsiteY62" fmla="*/ 1543060 h 4887144"/>
                  <a:gd name="connsiteX63" fmla="*/ 1971662 w 5143486"/>
                  <a:gd name="connsiteY63" fmla="*/ 1543060 h 4887144"/>
                  <a:gd name="connsiteX64" fmla="*/ 1850422 w 5143486"/>
                  <a:gd name="connsiteY64" fmla="*/ 1593270 h 4887144"/>
                  <a:gd name="connsiteX65" fmla="*/ 1800212 w 5143486"/>
                  <a:gd name="connsiteY65" fmla="*/ 1714510 h 4887144"/>
                  <a:gd name="connsiteX66" fmla="*/ 1800212 w 5143486"/>
                  <a:gd name="connsiteY66" fmla="*/ 2228850 h 4887144"/>
                  <a:gd name="connsiteX67" fmla="*/ 1628752 w 5143486"/>
                  <a:gd name="connsiteY67" fmla="*/ 2228850 h 4887144"/>
                  <a:gd name="connsiteX68" fmla="*/ 171437 w 5143486"/>
                  <a:gd name="connsiteY68" fmla="*/ 3600450 h 4887144"/>
                  <a:gd name="connsiteX69" fmla="*/ 257162 w 5143486"/>
                  <a:gd name="connsiteY69" fmla="*/ 3514725 h 4887144"/>
                  <a:gd name="connsiteX70" fmla="*/ 771512 w 5143486"/>
                  <a:gd name="connsiteY70" fmla="*/ 3514725 h 4887144"/>
                  <a:gd name="connsiteX71" fmla="*/ 771512 w 5143486"/>
                  <a:gd name="connsiteY71" fmla="*/ 3686175 h 4887144"/>
                  <a:gd name="connsiteX72" fmla="*/ 257162 w 5143486"/>
                  <a:gd name="connsiteY72" fmla="*/ 3686175 h 4887144"/>
                  <a:gd name="connsiteX73" fmla="*/ 171437 w 5143486"/>
                  <a:gd name="connsiteY73" fmla="*/ 3600450 h 4887144"/>
                  <a:gd name="connsiteX74" fmla="*/ 1457312 w 5143486"/>
                  <a:gd name="connsiteY74" fmla="*/ 4286250 h 4887144"/>
                  <a:gd name="connsiteX75" fmla="*/ 1331791 w 5143486"/>
                  <a:gd name="connsiteY75" fmla="*/ 4589354 h 4887144"/>
                  <a:gd name="connsiteX76" fmla="*/ 1028687 w 5143486"/>
                  <a:gd name="connsiteY76" fmla="*/ 4714875 h 4887144"/>
                  <a:gd name="connsiteX77" fmla="*/ 725583 w 5143486"/>
                  <a:gd name="connsiteY77" fmla="*/ 4589354 h 4887144"/>
                  <a:gd name="connsiteX78" fmla="*/ 600062 w 5143486"/>
                  <a:gd name="connsiteY78" fmla="*/ 4286250 h 4887144"/>
                  <a:gd name="connsiteX79" fmla="*/ 725583 w 5143486"/>
                  <a:gd name="connsiteY79" fmla="*/ 3983146 h 4887144"/>
                  <a:gd name="connsiteX80" fmla="*/ 1028687 w 5143486"/>
                  <a:gd name="connsiteY80" fmla="*/ 3857625 h 4887144"/>
                  <a:gd name="connsiteX81" fmla="*/ 1331634 w 5143486"/>
                  <a:gd name="connsiteY81" fmla="*/ 3983303 h 4887144"/>
                  <a:gd name="connsiteX82" fmla="*/ 1457312 w 5143486"/>
                  <a:gd name="connsiteY82" fmla="*/ 4286250 h 4887144"/>
                  <a:gd name="connsiteX83" fmla="*/ 1028687 w 5143486"/>
                  <a:gd name="connsiteY83" fmla="*/ 3686175 h 4887144"/>
                  <a:gd name="connsiteX84" fmla="*/ 942962 w 5143486"/>
                  <a:gd name="connsiteY84" fmla="*/ 3693023 h 4887144"/>
                  <a:gd name="connsiteX85" fmla="*/ 942962 w 5143486"/>
                  <a:gd name="connsiteY85" fmla="*/ 2486015 h 4887144"/>
                  <a:gd name="connsiteX86" fmla="*/ 1028687 w 5143486"/>
                  <a:gd name="connsiteY86" fmla="*/ 2400290 h 4887144"/>
                  <a:gd name="connsiteX87" fmla="*/ 2655012 w 5143486"/>
                  <a:gd name="connsiteY87" fmla="*/ 2400290 h 4887144"/>
                  <a:gd name="connsiteX88" fmla="*/ 2510309 w 5143486"/>
                  <a:gd name="connsiteY88" fmla="*/ 2571740 h 4887144"/>
                  <a:gd name="connsiteX89" fmla="*/ 1200137 w 5143486"/>
                  <a:gd name="connsiteY89" fmla="*/ 2571740 h 4887144"/>
                  <a:gd name="connsiteX90" fmla="*/ 1114412 w 5143486"/>
                  <a:gd name="connsiteY90" fmla="*/ 2657465 h 4887144"/>
                  <a:gd name="connsiteX91" fmla="*/ 1114412 w 5143486"/>
                  <a:gd name="connsiteY91" fmla="*/ 3693023 h 4887144"/>
                  <a:gd name="connsiteX92" fmla="*/ 1028687 w 5143486"/>
                  <a:gd name="connsiteY92" fmla="*/ 3686175 h 4887144"/>
                  <a:gd name="connsiteX93" fmla="*/ 1285862 w 5143486"/>
                  <a:gd name="connsiteY93" fmla="*/ 3429000 h 4887144"/>
                  <a:gd name="connsiteX94" fmla="*/ 1285862 w 5143486"/>
                  <a:gd name="connsiteY94" fmla="*/ 3257550 h 4887144"/>
                  <a:gd name="connsiteX95" fmla="*/ 2239819 w 5143486"/>
                  <a:gd name="connsiteY95" fmla="*/ 3257550 h 4887144"/>
                  <a:gd name="connsiteX96" fmla="*/ 2228837 w 5143486"/>
                  <a:gd name="connsiteY96" fmla="*/ 3429000 h 4887144"/>
                  <a:gd name="connsiteX97" fmla="*/ 2271650 w 5143486"/>
                  <a:gd name="connsiteY97" fmla="*/ 3086100 h 4887144"/>
                  <a:gd name="connsiteX98" fmla="*/ 1285862 w 5143486"/>
                  <a:gd name="connsiteY98" fmla="*/ 3086100 h 4887144"/>
                  <a:gd name="connsiteX99" fmla="*/ 1285862 w 5143486"/>
                  <a:gd name="connsiteY99" fmla="*/ 2743200 h 4887144"/>
                  <a:gd name="connsiteX100" fmla="*/ 2400973 w 5143486"/>
                  <a:gd name="connsiteY100" fmla="*/ 2743200 h 4887144"/>
                  <a:gd name="connsiteX101" fmla="*/ 2271699 w 5143486"/>
                  <a:gd name="connsiteY101" fmla="*/ 3086100 h 4887144"/>
                  <a:gd name="connsiteX102" fmla="*/ 2861703 w 5143486"/>
                  <a:gd name="connsiteY102" fmla="*/ 2228850 h 4887144"/>
                  <a:gd name="connsiteX103" fmla="*/ 1971613 w 5143486"/>
                  <a:gd name="connsiteY103" fmla="*/ 2228850 h 4887144"/>
                  <a:gd name="connsiteX104" fmla="*/ 1971613 w 5143486"/>
                  <a:gd name="connsiteY104" fmla="*/ 1714500 h 4887144"/>
                  <a:gd name="connsiteX105" fmla="*/ 3857563 w 5143486"/>
                  <a:gd name="connsiteY105" fmla="*/ 1714500 h 4887144"/>
                  <a:gd name="connsiteX106" fmla="*/ 3857563 w 5143486"/>
                  <a:gd name="connsiteY106" fmla="*/ 1982658 h 4887144"/>
                  <a:gd name="connsiteX107" fmla="*/ 3686113 w 5143486"/>
                  <a:gd name="connsiteY107" fmla="*/ 1971675 h 4887144"/>
                  <a:gd name="connsiteX108" fmla="*/ 2861281 w 5143486"/>
                  <a:gd name="connsiteY108" fmla="*/ 2228850 h 488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5143486" h="4887144">
                    <a:moveTo>
                      <a:pt x="4371962" y="2143811"/>
                    </a:moveTo>
                    <a:lnTo>
                      <a:pt x="4371962" y="514350"/>
                    </a:lnTo>
                    <a:lnTo>
                      <a:pt x="4886312" y="514350"/>
                    </a:lnTo>
                    <a:cubicBezTo>
                      <a:pt x="4978199" y="514350"/>
                      <a:pt x="5063082" y="465326"/>
                      <a:pt x="5109040" y="385763"/>
                    </a:cubicBezTo>
                    <a:cubicBezTo>
                      <a:pt x="5154969" y="306199"/>
                      <a:pt x="5154969" y="208150"/>
                      <a:pt x="5109040" y="128588"/>
                    </a:cubicBezTo>
                    <a:cubicBezTo>
                      <a:pt x="5063082" y="49024"/>
                      <a:pt x="4978199" y="0"/>
                      <a:pt x="4886312" y="0"/>
                    </a:cubicBezTo>
                    <a:lnTo>
                      <a:pt x="4114787" y="0"/>
                    </a:lnTo>
                    <a:cubicBezTo>
                      <a:pt x="4046589" y="0"/>
                      <a:pt x="3981144" y="27095"/>
                      <a:pt x="3932932" y="75316"/>
                    </a:cubicBezTo>
                    <a:cubicBezTo>
                      <a:pt x="3884720" y="123536"/>
                      <a:pt x="3857612" y="188982"/>
                      <a:pt x="3857612" y="257170"/>
                    </a:cubicBezTo>
                    <a:lnTo>
                      <a:pt x="3857612" y="1200140"/>
                    </a:lnTo>
                    <a:lnTo>
                      <a:pt x="1885937" y="1200140"/>
                    </a:lnTo>
                    <a:cubicBezTo>
                      <a:pt x="1772309" y="1200297"/>
                      <a:pt x="1663355" y="1245491"/>
                      <a:pt x="1582999" y="1325818"/>
                    </a:cubicBezTo>
                    <a:cubicBezTo>
                      <a:pt x="1502663" y="1406194"/>
                      <a:pt x="1457468" y="1515148"/>
                      <a:pt x="1457321" y="1628765"/>
                    </a:cubicBezTo>
                    <a:lnTo>
                      <a:pt x="1457321" y="2228850"/>
                    </a:lnTo>
                    <a:lnTo>
                      <a:pt x="1028696" y="2228850"/>
                    </a:lnTo>
                    <a:cubicBezTo>
                      <a:pt x="960498" y="2228850"/>
                      <a:pt x="895044" y="2255939"/>
                      <a:pt x="846842" y="2304161"/>
                    </a:cubicBezTo>
                    <a:cubicBezTo>
                      <a:pt x="798630" y="2352382"/>
                      <a:pt x="771521" y="2417827"/>
                      <a:pt x="771521" y="2486015"/>
                    </a:cubicBezTo>
                    <a:lnTo>
                      <a:pt x="771521" y="3343265"/>
                    </a:lnTo>
                    <a:lnTo>
                      <a:pt x="257171" y="3343265"/>
                    </a:lnTo>
                    <a:cubicBezTo>
                      <a:pt x="165284" y="3343265"/>
                      <a:pt x="80401" y="3392290"/>
                      <a:pt x="34443" y="3471853"/>
                    </a:cubicBezTo>
                    <a:cubicBezTo>
                      <a:pt x="-11481" y="3551415"/>
                      <a:pt x="-11481" y="3649465"/>
                      <a:pt x="34443" y="3729028"/>
                    </a:cubicBezTo>
                    <a:cubicBezTo>
                      <a:pt x="80405" y="3808590"/>
                      <a:pt x="165284" y="3857615"/>
                      <a:pt x="257171" y="3857615"/>
                    </a:cubicBezTo>
                    <a:lnTo>
                      <a:pt x="609604" y="3857615"/>
                    </a:lnTo>
                    <a:cubicBezTo>
                      <a:pt x="486875" y="3977405"/>
                      <a:pt x="421234" y="4143957"/>
                      <a:pt x="429317" y="4315211"/>
                    </a:cubicBezTo>
                    <a:cubicBezTo>
                      <a:pt x="437351" y="4486504"/>
                      <a:pt x="518295" y="4646168"/>
                      <a:pt x="651702" y="4753897"/>
                    </a:cubicBezTo>
                    <a:cubicBezTo>
                      <a:pt x="785110" y="4861666"/>
                      <a:pt x="958245" y="4907173"/>
                      <a:pt x="1127363" y="4878968"/>
                    </a:cubicBezTo>
                    <a:cubicBezTo>
                      <a:pt x="1296521" y="4850762"/>
                      <a:pt x="1445545" y="4751566"/>
                      <a:pt x="1536776" y="4606372"/>
                    </a:cubicBezTo>
                    <a:cubicBezTo>
                      <a:pt x="1628007" y="4461218"/>
                      <a:pt x="1652813" y="4283909"/>
                      <a:pt x="1604857" y="4119268"/>
                    </a:cubicBezTo>
                    <a:cubicBezTo>
                      <a:pt x="1556909" y="3954627"/>
                      <a:pt x="1440794" y="3818388"/>
                      <a:pt x="1285871" y="3744870"/>
                    </a:cubicBezTo>
                    <a:lnTo>
                      <a:pt x="1285871" y="3600440"/>
                    </a:lnTo>
                    <a:lnTo>
                      <a:pt x="2239829" y="3600440"/>
                    </a:lnTo>
                    <a:cubicBezTo>
                      <a:pt x="2298690" y="4096156"/>
                      <a:pt x="2607183" y="4527270"/>
                      <a:pt x="3057430" y="4742885"/>
                    </a:cubicBezTo>
                    <a:cubicBezTo>
                      <a:pt x="3507638" y="4958540"/>
                      <a:pt x="4036919" y="4928766"/>
                      <a:pt x="4460087" y="4663901"/>
                    </a:cubicBezTo>
                    <a:cubicBezTo>
                      <a:pt x="4500196" y="4638712"/>
                      <a:pt x="4512247" y="4585788"/>
                      <a:pt x="4487069" y="4545679"/>
                    </a:cubicBezTo>
                    <a:cubicBezTo>
                      <a:pt x="4461890" y="4505618"/>
                      <a:pt x="4408956" y="4493519"/>
                      <a:pt x="4368856" y="4518707"/>
                    </a:cubicBezTo>
                    <a:cubicBezTo>
                      <a:pt x="4010339" y="4743199"/>
                      <a:pt x="3564266" y="4776881"/>
                      <a:pt x="3176054" y="4608713"/>
                    </a:cubicBezTo>
                    <a:cubicBezTo>
                      <a:pt x="2787921" y="4440516"/>
                      <a:pt x="2507399" y="4092071"/>
                      <a:pt x="2425965" y="3676956"/>
                    </a:cubicBezTo>
                    <a:cubicBezTo>
                      <a:pt x="2344561" y="3261841"/>
                      <a:pt x="2472697" y="2833255"/>
                      <a:pt x="2768561" y="2530886"/>
                    </a:cubicBezTo>
                    <a:cubicBezTo>
                      <a:pt x="3064464" y="2228556"/>
                      <a:pt x="3490219" y="2091239"/>
                      <a:pt x="3906989" y="2163689"/>
                    </a:cubicBezTo>
                    <a:cubicBezTo>
                      <a:pt x="4323750" y="2236169"/>
                      <a:pt x="4678172" y="2509117"/>
                      <a:pt x="4854667" y="2893576"/>
                    </a:cubicBezTo>
                    <a:cubicBezTo>
                      <a:pt x="5031133" y="3277997"/>
                      <a:pt x="5007101" y="3724727"/>
                      <a:pt x="4790339" y="4087946"/>
                    </a:cubicBezTo>
                    <a:cubicBezTo>
                      <a:pt x="4766071" y="4128624"/>
                      <a:pt x="4779356" y="4181323"/>
                      <a:pt x="4820073" y="4205630"/>
                    </a:cubicBezTo>
                    <a:cubicBezTo>
                      <a:pt x="4860751" y="4229897"/>
                      <a:pt x="4913411" y="4216612"/>
                      <a:pt x="4937717" y="4175895"/>
                    </a:cubicBezTo>
                    <a:cubicBezTo>
                      <a:pt x="5141851" y="3833603"/>
                      <a:pt x="5196842" y="3422622"/>
                      <a:pt x="5089955" y="3038643"/>
                    </a:cubicBezTo>
                    <a:cubicBezTo>
                      <a:pt x="4983068" y="2654683"/>
                      <a:pt x="4723591" y="2331260"/>
                      <a:pt x="4371932" y="2143693"/>
                    </a:cubicBezTo>
                    <a:close/>
                    <a:moveTo>
                      <a:pt x="4972037" y="257175"/>
                    </a:moveTo>
                    <a:cubicBezTo>
                      <a:pt x="4972037" y="279907"/>
                      <a:pt x="4963004" y="301722"/>
                      <a:pt x="4946936" y="317795"/>
                    </a:cubicBezTo>
                    <a:cubicBezTo>
                      <a:pt x="4930859" y="333868"/>
                      <a:pt x="4909041" y="342900"/>
                      <a:pt x="4886312" y="342900"/>
                    </a:cubicBezTo>
                    <a:lnTo>
                      <a:pt x="4371962" y="342900"/>
                    </a:lnTo>
                    <a:lnTo>
                      <a:pt x="4371962" y="171450"/>
                    </a:lnTo>
                    <a:lnTo>
                      <a:pt x="4886312" y="171450"/>
                    </a:lnTo>
                    <a:cubicBezTo>
                      <a:pt x="4909041" y="171450"/>
                      <a:pt x="4930859" y="180482"/>
                      <a:pt x="4946936" y="196555"/>
                    </a:cubicBezTo>
                    <a:cubicBezTo>
                      <a:pt x="4963004" y="212628"/>
                      <a:pt x="4972037" y="234443"/>
                      <a:pt x="4972037" y="257175"/>
                    </a:cubicBezTo>
                    <a:close/>
                    <a:moveTo>
                      <a:pt x="4029062" y="257175"/>
                    </a:moveTo>
                    <a:cubicBezTo>
                      <a:pt x="4029062" y="209835"/>
                      <a:pt x="4067447" y="171450"/>
                      <a:pt x="4114787" y="171450"/>
                    </a:cubicBezTo>
                    <a:lnTo>
                      <a:pt x="4200512" y="171450"/>
                    </a:lnTo>
                    <a:lnTo>
                      <a:pt x="4200512" y="2067197"/>
                    </a:lnTo>
                    <a:cubicBezTo>
                      <a:pt x="4144521" y="2045996"/>
                      <a:pt x="4087267" y="2028273"/>
                      <a:pt x="4029062" y="2014155"/>
                    </a:cubicBezTo>
                    <a:close/>
                    <a:moveTo>
                      <a:pt x="1628762" y="1628775"/>
                    </a:moveTo>
                    <a:cubicBezTo>
                      <a:pt x="1628762" y="1560577"/>
                      <a:pt x="1655860" y="1495132"/>
                      <a:pt x="1704082" y="1446921"/>
                    </a:cubicBezTo>
                    <a:cubicBezTo>
                      <a:pt x="1752294" y="1398709"/>
                      <a:pt x="1817739" y="1371610"/>
                      <a:pt x="1885937" y="1371610"/>
                    </a:cubicBezTo>
                    <a:lnTo>
                      <a:pt x="3857612" y="1371610"/>
                    </a:lnTo>
                    <a:lnTo>
                      <a:pt x="3857612" y="1543060"/>
                    </a:lnTo>
                    <a:lnTo>
                      <a:pt x="1971662" y="1543060"/>
                    </a:lnTo>
                    <a:cubicBezTo>
                      <a:pt x="1926193" y="1543060"/>
                      <a:pt x="1882566" y="1561116"/>
                      <a:pt x="1850422" y="1593270"/>
                    </a:cubicBezTo>
                    <a:cubicBezTo>
                      <a:pt x="1818268" y="1625415"/>
                      <a:pt x="1800212" y="1669041"/>
                      <a:pt x="1800212" y="1714510"/>
                    </a:cubicBezTo>
                    <a:lnTo>
                      <a:pt x="1800212" y="2228850"/>
                    </a:lnTo>
                    <a:lnTo>
                      <a:pt x="1628752" y="2228850"/>
                    </a:lnTo>
                    <a:close/>
                    <a:moveTo>
                      <a:pt x="171437" y="3600450"/>
                    </a:moveTo>
                    <a:cubicBezTo>
                      <a:pt x="171437" y="3553110"/>
                      <a:pt x="209822" y="3514725"/>
                      <a:pt x="257162" y="3514725"/>
                    </a:cubicBezTo>
                    <a:lnTo>
                      <a:pt x="771512" y="3514725"/>
                    </a:lnTo>
                    <a:lnTo>
                      <a:pt x="771512" y="3686175"/>
                    </a:lnTo>
                    <a:lnTo>
                      <a:pt x="257162" y="3686175"/>
                    </a:lnTo>
                    <a:cubicBezTo>
                      <a:pt x="209822" y="3686175"/>
                      <a:pt x="171437" y="3647790"/>
                      <a:pt x="171437" y="3600450"/>
                    </a:cubicBezTo>
                    <a:close/>
                    <a:moveTo>
                      <a:pt x="1457312" y="4286250"/>
                    </a:moveTo>
                    <a:cubicBezTo>
                      <a:pt x="1457312" y="4399917"/>
                      <a:pt x="1412157" y="4508939"/>
                      <a:pt x="1331791" y="4589354"/>
                    </a:cubicBezTo>
                    <a:cubicBezTo>
                      <a:pt x="1251385" y="4669720"/>
                      <a:pt x="1142353" y="4714875"/>
                      <a:pt x="1028687" y="4714875"/>
                    </a:cubicBezTo>
                    <a:cubicBezTo>
                      <a:pt x="915020" y="4714875"/>
                      <a:pt x="805998" y="4669720"/>
                      <a:pt x="725583" y="4589354"/>
                    </a:cubicBezTo>
                    <a:cubicBezTo>
                      <a:pt x="645217" y="4508949"/>
                      <a:pt x="600062" y="4399917"/>
                      <a:pt x="600062" y="4286250"/>
                    </a:cubicBezTo>
                    <a:cubicBezTo>
                      <a:pt x="600062" y="4172584"/>
                      <a:pt x="645217" y="4063561"/>
                      <a:pt x="725583" y="3983146"/>
                    </a:cubicBezTo>
                    <a:cubicBezTo>
                      <a:pt x="805988" y="3902780"/>
                      <a:pt x="915020" y="3857625"/>
                      <a:pt x="1028687" y="3857625"/>
                    </a:cubicBezTo>
                    <a:cubicBezTo>
                      <a:pt x="1142314" y="3857782"/>
                      <a:pt x="1251268" y="3902976"/>
                      <a:pt x="1331634" y="3983303"/>
                    </a:cubicBezTo>
                    <a:cubicBezTo>
                      <a:pt x="1411961" y="4063669"/>
                      <a:pt x="1457155" y="4172623"/>
                      <a:pt x="1457312" y="4286250"/>
                    </a:cubicBezTo>
                    <a:close/>
                    <a:moveTo>
                      <a:pt x="1028687" y="3686175"/>
                    </a:moveTo>
                    <a:cubicBezTo>
                      <a:pt x="999981" y="3686401"/>
                      <a:pt x="971324" y="3688703"/>
                      <a:pt x="942962" y="3693023"/>
                    </a:cubicBezTo>
                    <a:lnTo>
                      <a:pt x="942962" y="2486015"/>
                    </a:lnTo>
                    <a:cubicBezTo>
                      <a:pt x="942962" y="2438675"/>
                      <a:pt x="981347" y="2400290"/>
                      <a:pt x="1028687" y="2400290"/>
                    </a:cubicBezTo>
                    <a:lnTo>
                      <a:pt x="2655012" y="2400290"/>
                    </a:lnTo>
                    <a:cubicBezTo>
                      <a:pt x="2602470" y="2453646"/>
                      <a:pt x="2554092" y="2510969"/>
                      <a:pt x="2510309" y="2571740"/>
                    </a:cubicBezTo>
                    <a:lnTo>
                      <a:pt x="1200137" y="2571740"/>
                    </a:lnTo>
                    <a:cubicBezTo>
                      <a:pt x="1152797" y="2571740"/>
                      <a:pt x="1114412" y="2610125"/>
                      <a:pt x="1114412" y="2657465"/>
                    </a:cubicBezTo>
                    <a:lnTo>
                      <a:pt x="1114412" y="3693023"/>
                    </a:lnTo>
                    <a:cubicBezTo>
                      <a:pt x="1086049" y="3688703"/>
                      <a:pt x="1057392" y="3686401"/>
                      <a:pt x="1028687" y="3686175"/>
                    </a:cubicBezTo>
                    <a:close/>
                    <a:moveTo>
                      <a:pt x="1285862" y="3429000"/>
                    </a:moveTo>
                    <a:lnTo>
                      <a:pt x="1285862" y="3257550"/>
                    </a:lnTo>
                    <a:lnTo>
                      <a:pt x="2239819" y="3257550"/>
                    </a:lnTo>
                    <a:cubicBezTo>
                      <a:pt x="2232814" y="3314422"/>
                      <a:pt x="2229140" y="3371667"/>
                      <a:pt x="2228837" y="3429000"/>
                    </a:cubicBezTo>
                    <a:close/>
                    <a:moveTo>
                      <a:pt x="2271650" y="3086100"/>
                    </a:moveTo>
                    <a:lnTo>
                      <a:pt x="1285862" y="3086100"/>
                    </a:lnTo>
                    <a:lnTo>
                      <a:pt x="1285862" y="2743200"/>
                    </a:lnTo>
                    <a:lnTo>
                      <a:pt x="2400973" y="2743200"/>
                    </a:lnTo>
                    <a:cubicBezTo>
                      <a:pt x="2343532" y="2851547"/>
                      <a:pt x="2300091" y="2966771"/>
                      <a:pt x="2271699" y="3086100"/>
                    </a:cubicBezTo>
                    <a:close/>
                    <a:moveTo>
                      <a:pt x="2861703" y="2228850"/>
                    </a:moveTo>
                    <a:lnTo>
                      <a:pt x="1971613" y="2228850"/>
                    </a:lnTo>
                    <a:lnTo>
                      <a:pt x="1971613" y="1714500"/>
                    </a:lnTo>
                    <a:lnTo>
                      <a:pt x="3857563" y="1714500"/>
                    </a:lnTo>
                    <a:lnTo>
                      <a:pt x="3857563" y="1982658"/>
                    </a:lnTo>
                    <a:cubicBezTo>
                      <a:pt x="3800690" y="1975653"/>
                      <a:pt x="3743445" y="1971979"/>
                      <a:pt x="3686113" y="1971675"/>
                    </a:cubicBezTo>
                    <a:cubicBezTo>
                      <a:pt x="3391395" y="1971479"/>
                      <a:pt x="3103643" y="2061191"/>
                      <a:pt x="2861281" y="22288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A49DA112-B2A7-BADD-B6CA-D0A13EB9A74C}"/>
                  </a:ext>
                </a:extLst>
              </p:cNvPr>
              <p:cNvSpPr/>
              <p:nvPr/>
            </p:nvSpPr>
            <p:spPr>
              <a:xfrm>
                <a:off x="12695038" y="2828925"/>
                <a:ext cx="2057400" cy="2057400"/>
              </a:xfrm>
              <a:custGeom>
                <a:avLst/>
                <a:gdLst>
                  <a:gd name="connsiteX0" fmla="*/ 1028700 w 2057400"/>
                  <a:gd name="connsiteY0" fmla="*/ 0 h 2057400"/>
                  <a:gd name="connsiteX1" fmla="*/ 301301 w 2057400"/>
                  <a:gd name="connsiteY1" fmla="*/ 301301 h 2057400"/>
                  <a:gd name="connsiteX2" fmla="*/ 0 w 2057400"/>
                  <a:gd name="connsiteY2" fmla="*/ 1028700 h 2057400"/>
                  <a:gd name="connsiteX3" fmla="*/ 301301 w 2057400"/>
                  <a:gd name="connsiteY3" fmla="*/ 1756099 h 2057400"/>
                  <a:gd name="connsiteX4" fmla="*/ 1028700 w 2057400"/>
                  <a:gd name="connsiteY4" fmla="*/ 2057400 h 2057400"/>
                  <a:gd name="connsiteX5" fmla="*/ 1756098 w 2057400"/>
                  <a:gd name="connsiteY5" fmla="*/ 1756099 h 2057400"/>
                  <a:gd name="connsiteX6" fmla="*/ 2057400 w 2057400"/>
                  <a:gd name="connsiteY6" fmla="*/ 1028700 h 2057400"/>
                  <a:gd name="connsiteX7" fmla="*/ 1755795 w 2057400"/>
                  <a:gd name="connsiteY7" fmla="*/ 301605 h 2057400"/>
                  <a:gd name="connsiteX8" fmla="*/ 1028700 w 2057400"/>
                  <a:gd name="connsiteY8" fmla="*/ 0 h 2057400"/>
                  <a:gd name="connsiteX9" fmla="*/ 1028700 w 2057400"/>
                  <a:gd name="connsiteY9" fmla="*/ 1885950 h 2057400"/>
                  <a:gd name="connsiteX10" fmla="*/ 422541 w 2057400"/>
                  <a:gd name="connsiteY10" fmla="*/ 1634859 h 2057400"/>
                  <a:gd name="connsiteX11" fmla="*/ 171450 w 2057400"/>
                  <a:gd name="connsiteY11" fmla="*/ 1028700 h 2057400"/>
                  <a:gd name="connsiteX12" fmla="*/ 422541 w 2057400"/>
                  <a:gd name="connsiteY12" fmla="*/ 422541 h 2057400"/>
                  <a:gd name="connsiteX13" fmla="*/ 1028700 w 2057400"/>
                  <a:gd name="connsiteY13" fmla="*/ 171450 h 2057400"/>
                  <a:gd name="connsiteX14" fmla="*/ 1634859 w 2057400"/>
                  <a:gd name="connsiteY14" fmla="*/ 422541 h 2057400"/>
                  <a:gd name="connsiteX15" fmla="*/ 1885950 w 2057400"/>
                  <a:gd name="connsiteY15" fmla="*/ 1028700 h 2057400"/>
                  <a:gd name="connsiteX16" fmla="*/ 1634595 w 2057400"/>
                  <a:gd name="connsiteY16" fmla="*/ 1634595 h 2057400"/>
                  <a:gd name="connsiteX17" fmla="*/ 1028700 w 2057400"/>
                  <a:gd name="connsiteY17" fmla="*/ 1885950 h 205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57400" h="2057400">
                    <a:moveTo>
                      <a:pt x="1028700" y="0"/>
                    </a:moveTo>
                    <a:cubicBezTo>
                      <a:pt x="755869" y="0"/>
                      <a:pt x="494217" y="108376"/>
                      <a:pt x="301301" y="301301"/>
                    </a:cubicBezTo>
                    <a:cubicBezTo>
                      <a:pt x="108386" y="494227"/>
                      <a:pt x="0" y="755869"/>
                      <a:pt x="0" y="1028700"/>
                    </a:cubicBezTo>
                    <a:cubicBezTo>
                      <a:pt x="0" y="1301531"/>
                      <a:pt x="108376" y="1563183"/>
                      <a:pt x="301301" y="1756099"/>
                    </a:cubicBezTo>
                    <a:cubicBezTo>
                      <a:pt x="494227" y="1949014"/>
                      <a:pt x="755869" y="2057400"/>
                      <a:pt x="1028700" y="2057400"/>
                    </a:cubicBezTo>
                    <a:cubicBezTo>
                      <a:pt x="1301531" y="2057400"/>
                      <a:pt x="1563183" y="1949024"/>
                      <a:pt x="1756098" y="1756099"/>
                    </a:cubicBezTo>
                    <a:cubicBezTo>
                      <a:pt x="1949014" y="1563173"/>
                      <a:pt x="2057400" y="1301531"/>
                      <a:pt x="2057400" y="1028700"/>
                    </a:cubicBezTo>
                    <a:cubicBezTo>
                      <a:pt x="2057096" y="755948"/>
                      <a:pt x="1948632" y="494491"/>
                      <a:pt x="1755795" y="301605"/>
                    </a:cubicBezTo>
                    <a:cubicBezTo>
                      <a:pt x="1562909" y="108758"/>
                      <a:pt x="1301452" y="304"/>
                      <a:pt x="1028700" y="0"/>
                    </a:cubicBezTo>
                    <a:close/>
                    <a:moveTo>
                      <a:pt x="1028700" y="1885950"/>
                    </a:moveTo>
                    <a:cubicBezTo>
                      <a:pt x="801338" y="1885950"/>
                      <a:pt x="583312" y="1795630"/>
                      <a:pt x="422541" y="1634859"/>
                    </a:cubicBezTo>
                    <a:cubicBezTo>
                      <a:pt x="261770" y="1474088"/>
                      <a:pt x="171450" y="1256062"/>
                      <a:pt x="171450" y="1028700"/>
                    </a:cubicBezTo>
                    <a:cubicBezTo>
                      <a:pt x="171450" y="801338"/>
                      <a:pt x="261770" y="583312"/>
                      <a:pt x="422541" y="422541"/>
                    </a:cubicBezTo>
                    <a:cubicBezTo>
                      <a:pt x="583312" y="261770"/>
                      <a:pt x="801338" y="171450"/>
                      <a:pt x="1028700" y="171450"/>
                    </a:cubicBezTo>
                    <a:cubicBezTo>
                      <a:pt x="1256062" y="171450"/>
                      <a:pt x="1474088" y="261770"/>
                      <a:pt x="1634859" y="422541"/>
                    </a:cubicBezTo>
                    <a:cubicBezTo>
                      <a:pt x="1795630" y="583312"/>
                      <a:pt x="1885950" y="801338"/>
                      <a:pt x="1885950" y="1028700"/>
                    </a:cubicBezTo>
                    <a:cubicBezTo>
                      <a:pt x="1885686" y="1255984"/>
                      <a:pt x="1795287" y="1473892"/>
                      <a:pt x="1634595" y="1634595"/>
                    </a:cubicBezTo>
                    <a:cubicBezTo>
                      <a:pt x="1473902" y="1795297"/>
                      <a:pt x="1255984" y="1885685"/>
                      <a:pt x="1028700" y="18859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8C6E1C27-6B3F-D74A-D552-A7808B3568CC}"/>
                  </a:ext>
                </a:extLst>
              </p:cNvPr>
              <p:cNvSpPr/>
              <p:nvPr/>
            </p:nvSpPr>
            <p:spPr>
              <a:xfrm>
                <a:off x="13380838" y="3514725"/>
                <a:ext cx="685800" cy="685800"/>
              </a:xfrm>
              <a:custGeom>
                <a:avLst/>
                <a:gdLst>
                  <a:gd name="connsiteX0" fmla="*/ 342900 w 685800"/>
                  <a:gd name="connsiteY0" fmla="*/ 0 h 685800"/>
                  <a:gd name="connsiteX1" fmla="*/ 100421 w 685800"/>
                  <a:gd name="connsiteY1" fmla="*/ 100421 h 685800"/>
                  <a:gd name="connsiteX2" fmla="*/ 0 w 685800"/>
                  <a:gd name="connsiteY2" fmla="*/ 342900 h 685800"/>
                  <a:gd name="connsiteX3" fmla="*/ 100421 w 685800"/>
                  <a:gd name="connsiteY3" fmla="*/ 585379 h 685800"/>
                  <a:gd name="connsiteX4" fmla="*/ 342900 w 685800"/>
                  <a:gd name="connsiteY4" fmla="*/ 685800 h 685800"/>
                  <a:gd name="connsiteX5" fmla="*/ 585379 w 685800"/>
                  <a:gd name="connsiteY5" fmla="*/ 585379 h 685800"/>
                  <a:gd name="connsiteX6" fmla="*/ 685800 w 685800"/>
                  <a:gd name="connsiteY6" fmla="*/ 342900 h 685800"/>
                  <a:gd name="connsiteX7" fmla="*/ 585379 w 685800"/>
                  <a:gd name="connsiteY7" fmla="*/ 100421 h 685800"/>
                  <a:gd name="connsiteX8" fmla="*/ 342900 w 685800"/>
                  <a:gd name="connsiteY8" fmla="*/ 0 h 685800"/>
                  <a:gd name="connsiteX9" fmla="*/ 342900 w 685800"/>
                  <a:gd name="connsiteY9" fmla="*/ 514350 h 685800"/>
                  <a:gd name="connsiteX10" fmla="*/ 221660 w 685800"/>
                  <a:gd name="connsiteY10" fmla="*/ 464140 h 685800"/>
                  <a:gd name="connsiteX11" fmla="*/ 171450 w 685800"/>
                  <a:gd name="connsiteY11" fmla="*/ 342900 h 685800"/>
                  <a:gd name="connsiteX12" fmla="*/ 221660 w 685800"/>
                  <a:gd name="connsiteY12" fmla="*/ 221660 h 685800"/>
                  <a:gd name="connsiteX13" fmla="*/ 342900 w 685800"/>
                  <a:gd name="connsiteY13" fmla="*/ 171450 h 685800"/>
                  <a:gd name="connsiteX14" fmla="*/ 464140 w 685800"/>
                  <a:gd name="connsiteY14" fmla="*/ 221660 h 685800"/>
                  <a:gd name="connsiteX15" fmla="*/ 514350 w 685800"/>
                  <a:gd name="connsiteY15" fmla="*/ 342900 h 685800"/>
                  <a:gd name="connsiteX16" fmla="*/ 464140 w 685800"/>
                  <a:gd name="connsiteY16" fmla="*/ 464140 h 685800"/>
                  <a:gd name="connsiteX17" fmla="*/ 342900 w 685800"/>
                  <a:gd name="connsiteY17" fmla="*/ 51435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85800" h="685800">
                    <a:moveTo>
                      <a:pt x="342900" y="0"/>
                    </a:moveTo>
                    <a:cubicBezTo>
                      <a:pt x="251973" y="0"/>
                      <a:pt x="164749" y="36132"/>
                      <a:pt x="100421" y="100421"/>
                    </a:cubicBezTo>
                    <a:cubicBezTo>
                      <a:pt x="36132" y="164749"/>
                      <a:pt x="0" y="251973"/>
                      <a:pt x="0" y="342900"/>
                    </a:cubicBezTo>
                    <a:cubicBezTo>
                      <a:pt x="0" y="433827"/>
                      <a:pt x="36132" y="521051"/>
                      <a:pt x="100421" y="585379"/>
                    </a:cubicBezTo>
                    <a:cubicBezTo>
                      <a:pt x="164749" y="649668"/>
                      <a:pt x="251973" y="685800"/>
                      <a:pt x="342900" y="685800"/>
                    </a:cubicBezTo>
                    <a:cubicBezTo>
                      <a:pt x="433827" y="685800"/>
                      <a:pt x="521051" y="649668"/>
                      <a:pt x="585379" y="585379"/>
                    </a:cubicBezTo>
                    <a:cubicBezTo>
                      <a:pt x="649668" y="521051"/>
                      <a:pt x="685800" y="433827"/>
                      <a:pt x="685800" y="342900"/>
                    </a:cubicBezTo>
                    <a:cubicBezTo>
                      <a:pt x="685800" y="251973"/>
                      <a:pt x="649668" y="164749"/>
                      <a:pt x="585379" y="100421"/>
                    </a:cubicBezTo>
                    <a:cubicBezTo>
                      <a:pt x="521051" y="36132"/>
                      <a:pt x="433827" y="0"/>
                      <a:pt x="342900" y="0"/>
                    </a:cubicBezTo>
                    <a:close/>
                    <a:moveTo>
                      <a:pt x="342900" y="514350"/>
                    </a:moveTo>
                    <a:cubicBezTo>
                      <a:pt x="297432" y="514350"/>
                      <a:pt x="253805" y="496284"/>
                      <a:pt x="221660" y="464140"/>
                    </a:cubicBezTo>
                    <a:cubicBezTo>
                      <a:pt x="189516" y="431995"/>
                      <a:pt x="171450" y="388368"/>
                      <a:pt x="171450" y="342900"/>
                    </a:cubicBezTo>
                    <a:cubicBezTo>
                      <a:pt x="171450" y="297432"/>
                      <a:pt x="189516" y="253805"/>
                      <a:pt x="221660" y="221660"/>
                    </a:cubicBezTo>
                    <a:cubicBezTo>
                      <a:pt x="253805" y="189516"/>
                      <a:pt x="297432" y="171450"/>
                      <a:pt x="342900" y="171450"/>
                    </a:cubicBezTo>
                    <a:cubicBezTo>
                      <a:pt x="388368" y="171450"/>
                      <a:pt x="431995" y="189516"/>
                      <a:pt x="464140" y="221660"/>
                    </a:cubicBezTo>
                    <a:cubicBezTo>
                      <a:pt x="496284" y="253805"/>
                      <a:pt x="514350" y="297432"/>
                      <a:pt x="514350" y="342900"/>
                    </a:cubicBezTo>
                    <a:cubicBezTo>
                      <a:pt x="514350" y="388368"/>
                      <a:pt x="496284" y="431995"/>
                      <a:pt x="464140" y="464140"/>
                    </a:cubicBezTo>
                    <a:cubicBezTo>
                      <a:pt x="431995" y="496284"/>
                      <a:pt x="388368" y="514350"/>
                      <a:pt x="342900" y="5143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F52FFD92-84AE-65C0-2B08-08B75EF94905}"/>
                  </a:ext>
                </a:extLst>
              </p:cNvPr>
              <p:cNvSpPr/>
              <p:nvPr/>
            </p:nvSpPr>
            <p:spPr>
              <a:xfrm>
                <a:off x="10809088" y="4457700"/>
                <a:ext cx="514340" cy="514350"/>
              </a:xfrm>
              <a:custGeom>
                <a:avLst/>
                <a:gdLst>
                  <a:gd name="connsiteX0" fmla="*/ 0 w 514340"/>
                  <a:gd name="connsiteY0" fmla="*/ 257175 h 514350"/>
                  <a:gd name="connsiteX1" fmla="*/ 75320 w 514340"/>
                  <a:gd name="connsiteY1" fmla="*/ 439030 h 514350"/>
                  <a:gd name="connsiteX2" fmla="*/ 257165 w 514340"/>
                  <a:gd name="connsiteY2" fmla="*/ 514350 h 514350"/>
                  <a:gd name="connsiteX3" fmla="*/ 439020 w 514340"/>
                  <a:gd name="connsiteY3" fmla="*/ 439030 h 514350"/>
                  <a:gd name="connsiteX4" fmla="*/ 514340 w 514340"/>
                  <a:gd name="connsiteY4" fmla="*/ 257175 h 514350"/>
                  <a:gd name="connsiteX5" fmla="*/ 439020 w 514340"/>
                  <a:gd name="connsiteY5" fmla="*/ 75320 h 514350"/>
                  <a:gd name="connsiteX6" fmla="*/ 257165 w 514340"/>
                  <a:gd name="connsiteY6" fmla="*/ 0 h 514350"/>
                  <a:gd name="connsiteX7" fmla="*/ 75320 w 514340"/>
                  <a:gd name="connsiteY7" fmla="*/ 75320 h 514350"/>
                  <a:gd name="connsiteX8" fmla="*/ 0 w 514340"/>
                  <a:gd name="connsiteY8" fmla="*/ 257175 h 514350"/>
                  <a:gd name="connsiteX9" fmla="*/ 342900 w 514340"/>
                  <a:gd name="connsiteY9" fmla="*/ 257175 h 514350"/>
                  <a:gd name="connsiteX10" fmla="*/ 289976 w 514340"/>
                  <a:gd name="connsiteY10" fmla="*/ 336356 h 514350"/>
                  <a:gd name="connsiteX11" fmla="*/ 196550 w 514340"/>
                  <a:gd name="connsiteY11" fmla="*/ 317800 h 514350"/>
                  <a:gd name="connsiteX12" fmla="*/ 177994 w 514340"/>
                  <a:gd name="connsiteY12" fmla="*/ 224374 h 514350"/>
                  <a:gd name="connsiteX13" fmla="*/ 257175 w 514340"/>
                  <a:gd name="connsiteY13" fmla="*/ 171450 h 514350"/>
                  <a:gd name="connsiteX14" fmla="*/ 317800 w 514340"/>
                  <a:gd name="connsiteY14" fmla="*/ 196550 h 514350"/>
                  <a:gd name="connsiteX15" fmla="*/ 342900 w 514340"/>
                  <a:gd name="connsiteY15" fmla="*/ 257175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14340" h="514350">
                    <a:moveTo>
                      <a:pt x="0" y="257175"/>
                    </a:moveTo>
                    <a:cubicBezTo>
                      <a:pt x="0" y="325373"/>
                      <a:pt x="27099" y="390818"/>
                      <a:pt x="75320" y="439030"/>
                    </a:cubicBezTo>
                    <a:cubicBezTo>
                      <a:pt x="123532" y="487241"/>
                      <a:pt x="188987" y="514350"/>
                      <a:pt x="257165" y="514350"/>
                    </a:cubicBezTo>
                    <a:cubicBezTo>
                      <a:pt x="325363" y="514350"/>
                      <a:pt x="390818" y="487251"/>
                      <a:pt x="439020" y="439030"/>
                    </a:cubicBezTo>
                    <a:cubicBezTo>
                      <a:pt x="487231" y="390808"/>
                      <a:pt x="514340" y="325363"/>
                      <a:pt x="514340" y="257175"/>
                    </a:cubicBezTo>
                    <a:cubicBezTo>
                      <a:pt x="514340" y="188987"/>
                      <a:pt x="487241" y="123532"/>
                      <a:pt x="439020" y="75320"/>
                    </a:cubicBezTo>
                    <a:cubicBezTo>
                      <a:pt x="390808" y="27109"/>
                      <a:pt x="325363" y="0"/>
                      <a:pt x="257165" y="0"/>
                    </a:cubicBezTo>
                    <a:cubicBezTo>
                      <a:pt x="188987" y="0"/>
                      <a:pt x="123532" y="27099"/>
                      <a:pt x="75320" y="75320"/>
                    </a:cubicBezTo>
                    <a:cubicBezTo>
                      <a:pt x="27099" y="123542"/>
                      <a:pt x="0" y="188987"/>
                      <a:pt x="0" y="257175"/>
                    </a:cubicBezTo>
                    <a:close/>
                    <a:moveTo>
                      <a:pt x="342900" y="257175"/>
                    </a:moveTo>
                    <a:cubicBezTo>
                      <a:pt x="342900" y="291847"/>
                      <a:pt x="322003" y="323110"/>
                      <a:pt x="289976" y="336356"/>
                    </a:cubicBezTo>
                    <a:cubicBezTo>
                      <a:pt x="257939" y="349640"/>
                      <a:pt x="221082" y="342322"/>
                      <a:pt x="196550" y="317800"/>
                    </a:cubicBezTo>
                    <a:cubicBezTo>
                      <a:pt x="172028" y="293268"/>
                      <a:pt x="164710" y="256411"/>
                      <a:pt x="177994" y="224374"/>
                    </a:cubicBezTo>
                    <a:cubicBezTo>
                      <a:pt x="191240" y="192347"/>
                      <a:pt x="222503" y="171450"/>
                      <a:pt x="257175" y="171450"/>
                    </a:cubicBezTo>
                    <a:cubicBezTo>
                      <a:pt x="279904" y="171450"/>
                      <a:pt x="301723" y="180483"/>
                      <a:pt x="317800" y="196550"/>
                    </a:cubicBezTo>
                    <a:cubicBezTo>
                      <a:pt x="333867" y="212627"/>
                      <a:pt x="342900" y="234446"/>
                      <a:pt x="342900" y="2571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50616ED5-73AE-A755-C373-B3F9EBC6890F}"/>
                  </a:ext>
                </a:extLst>
              </p:cNvPr>
              <p:cNvSpPr/>
              <p:nvPr/>
            </p:nvSpPr>
            <p:spPr>
              <a:xfrm>
                <a:off x="14618413" y="4714875"/>
                <a:ext cx="171450" cy="171450"/>
              </a:xfrm>
              <a:custGeom>
                <a:avLst/>
                <a:gdLst>
                  <a:gd name="connsiteX0" fmla="*/ 171450 w 171450"/>
                  <a:gd name="connsiteY0" fmla="*/ 85725 h 171450"/>
                  <a:gd name="connsiteX1" fmla="*/ 85725 w 171450"/>
                  <a:gd name="connsiteY1" fmla="*/ 171450 h 171450"/>
                  <a:gd name="connsiteX2" fmla="*/ 0 w 171450"/>
                  <a:gd name="connsiteY2" fmla="*/ 85725 h 171450"/>
                  <a:gd name="connsiteX3" fmla="*/ 85725 w 171450"/>
                  <a:gd name="connsiteY3" fmla="*/ 0 h 171450"/>
                  <a:gd name="connsiteX4" fmla="*/ 171450 w 171450"/>
                  <a:gd name="connsiteY4" fmla="*/ 857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1450" y="85725"/>
                    </a:moveTo>
                    <a:cubicBezTo>
                      <a:pt x="171450" y="133065"/>
                      <a:pt x="133065" y="171450"/>
                      <a:pt x="85725" y="171450"/>
                    </a:cubicBezTo>
                    <a:cubicBezTo>
                      <a:pt x="38385" y="171450"/>
                      <a:pt x="0" y="133065"/>
                      <a:pt x="0" y="85725"/>
                    </a:cubicBezTo>
                    <a:cubicBezTo>
                      <a:pt x="0" y="38385"/>
                      <a:pt x="38385" y="0"/>
                      <a:pt x="85725" y="0"/>
                    </a:cubicBezTo>
                    <a:cubicBezTo>
                      <a:pt x="133065" y="0"/>
                      <a:pt x="171450" y="38385"/>
                      <a:pt x="171450" y="85725"/>
                    </a:cubicBezTo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1E31F861-0E17-364D-FF88-520BBC1850C0}"/>
              </a:ext>
            </a:extLst>
          </p:cNvPr>
          <p:cNvGrpSpPr/>
          <p:nvPr/>
        </p:nvGrpSpPr>
        <p:grpSpPr>
          <a:xfrm>
            <a:off x="3727506" y="2232973"/>
            <a:ext cx="563086" cy="563129"/>
            <a:chOff x="3727506" y="2232973"/>
            <a:chExt cx="563086" cy="563129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39F2D5EF-8ECB-F685-D257-A8A345F63059}"/>
                </a:ext>
              </a:extLst>
            </p:cNvPr>
            <p:cNvSpPr/>
            <p:nvPr/>
          </p:nvSpPr>
          <p:spPr>
            <a:xfrm>
              <a:off x="3876348" y="2419353"/>
              <a:ext cx="152821" cy="152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AE5CD82-EDC2-4A28-7C3C-3067582EB73C}"/>
                </a:ext>
              </a:extLst>
            </p:cNvPr>
            <p:cNvSpPr/>
            <p:nvPr/>
          </p:nvSpPr>
          <p:spPr>
            <a:xfrm rot="20960545">
              <a:off x="3755233" y="2574064"/>
              <a:ext cx="74683" cy="2085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8730C7AD-31E7-5D1A-B392-AE36574939FC}"/>
                </a:ext>
              </a:extLst>
            </p:cNvPr>
            <p:cNvGrpSpPr/>
            <p:nvPr/>
          </p:nvGrpSpPr>
          <p:grpSpPr>
            <a:xfrm>
              <a:off x="3727506" y="2232973"/>
              <a:ext cx="563086" cy="563129"/>
              <a:chOff x="8665195" y="913521"/>
              <a:chExt cx="5143145" cy="5143541"/>
            </a:xfrm>
          </p:grpSpPr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644EC458-EFAB-0C0C-3B13-519F107DFE72}"/>
                  </a:ext>
                </a:extLst>
              </p:cNvPr>
              <p:cNvSpPr/>
              <p:nvPr/>
            </p:nvSpPr>
            <p:spPr>
              <a:xfrm>
                <a:off x="9951101" y="2542298"/>
                <a:ext cx="1543050" cy="1543050"/>
              </a:xfrm>
              <a:custGeom>
                <a:avLst/>
                <a:gdLst>
                  <a:gd name="connsiteX0" fmla="*/ 1543050 w 1543050"/>
                  <a:gd name="connsiteY0" fmla="*/ 771525 h 1543050"/>
                  <a:gd name="connsiteX1" fmla="*/ 1317069 w 1543050"/>
                  <a:gd name="connsiteY1" fmla="*/ 225981 h 1543050"/>
                  <a:gd name="connsiteX2" fmla="*/ 771525 w 1543050"/>
                  <a:gd name="connsiteY2" fmla="*/ 0 h 1543050"/>
                  <a:gd name="connsiteX3" fmla="*/ 225981 w 1543050"/>
                  <a:gd name="connsiteY3" fmla="*/ 225981 h 1543050"/>
                  <a:gd name="connsiteX4" fmla="*/ 0 w 1543050"/>
                  <a:gd name="connsiteY4" fmla="*/ 771525 h 1543050"/>
                  <a:gd name="connsiteX5" fmla="*/ 225981 w 1543050"/>
                  <a:gd name="connsiteY5" fmla="*/ 1317069 h 1543050"/>
                  <a:gd name="connsiteX6" fmla="*/ 771525 w 1543050"/>
                  <a:gd name="connsiteY6" fmla="*/ 1543050 h 1543050"/>
                  <a:gd name="connsiteX7" fmla="*/ 1316834 w 1543050"/>
                  <a:gd name="connsiteY7" fmla="*/ 1316834 h 1543050"/>
                  <a:gd name="connsiteX8" fmla="*/ 1543050 w 1543050"/>
                  <a:gd name="connsiteY8" fmla="*/ 771525 h 1543050"/>
                  <a:gd name="connsiteX9" fmla="*/ 857250 w 1543050"/>
                  <a:gd name="connsiteY9" fmla="*/ 178298 h 1543050"/>
                  <a:gd name="connsiteX10" fmla="*/ 1195212 w 1543050"/>
                  <a:gd name="connsiteY10" fmla="*/ 347838 h 1543050"/>
                  <a:gd name="connsiteX11" fmla="*/ 1364752 w 1543050"/>
                  <a:gd name="connsiteY11" fmla="*/ 685800 h 1543050"/>
                  <a:gd name="connsiteX12" fmla="*/ 857250 w 1543050"/>
                  <a:gd name="connsiteY12" fmla="*/ 685800 h 1543050"/>
                  <a:gd name="connsiteX13" fmla="*/ 857250 w 1543050"/>
                  <a:gd name="connsiteY13" fmla="*/ 857250 h 1543050"/>
                  <a:gd name="connsiteX14" fmla="*/ 1364752 w 1543050"/>
                  <a:gd name="connsiteY14" fmla="*/ 857250 h 1543050"/>
                  <a:gd name="connsiteX15" fmla="*/ 1195212 w 1543050"/>
                  <a:gd name="connsiteY15" fmla="*/ 1195212 h 1543050"/>
                  <a:gd name="connsiteX16" fmla="*/ 857250 w 1543050"/>
                  <a:gd name="connsiteY16" fmla="*/ 1364752 h 1543050"/>
                  <a:gd name="connsiteX17" fmla="*/ 685800 w 1543050"/>
                  <a:gd name="connsiteY17" fmla="*/ 1364752 h 1543050"/>
                  <a:gd name="connsiteX18" fmla="*/ 347838 w 1543050"/>
                  <a:gd name="connsiteY18" fmla="*/ 1195212 h 1543050"/>
                  <a:gd name="connsiteX19" fmla="*/ 178298 w 1543050"/>
                  <a:gd name="connsiteY19" fmla="*/ 857250 h 1543050"/>
                  <a:gd name="connsiteX20" fmla="*/ 685800 w 1543050"/>
                  <a:gd name="connsiteY20" fmla="*/ 857250 h 1543050"/>
                  <a:gd name="connsiteX21" fmla="*/ 685800 w 1543050"/>
                  <a:gd name="connsiteY21" fmla="*/ 685800 h 1543050"/>
                  <a:gd name="connsiteX22" fmla="*/ 178298 w 1543050"/>
                  <a:gd name="connsiteY22" fmla="*/ 685800 h 1543050"/>
                  <a:gd name="connsiteX23" fmla="*/ 347838 w 1543050"/>
                  <a:gd name="connsiteY23" fmla="*/ 347838 h 1543050"/>
                  <a:gd name="connsiteX24" fmla="*/ 685800 w 1543050"/>
                  <a:gd name="connsiteY24" fmla="*/ 178298 h 154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43050" h="1543050">
                    <a:moveTo>
                      <a:pt x="1543050" y="771525"/>
                    </a:moveTo>
                    <a:cubicBezTo>
                      <a:pt x="1543050" y="566892"/>
                      <a:pt x="1461763" y="370646"/>
                      <a:pt x="1317069" y="225981"/>
                    </a:cubicBezTo>
                    <a:cubicBezTo>
                      <a:pt x="1172405" y="81277"/>
                      <a:pt x="976158" y="0"/>
                      <a:pt x="771525" y="0"/>
                    </a:cubicBezTo>
                    <a:cubicBezTo>
                      <a:pt x="566892" y="0"/>
                      <a:pt x="370646" y="81287"/>
                      <a:pt x="225981" y="225981"/>
                    </a:cubicBezTo>
                    <a:cubicBezTo>
                      <a:pt x="81277" y="370646"/>
                      <a:pt x="0" y="566892"/>
                      <a:pt x="0" y="771525"/>
                    </a:cubicBezTo>
                    <a:cubicBezTo>
                      <a:pt x="0" y="976158"/>
                      <a:pt x="81287" y="1172405"/>
                      <a:pt x="225981" y="1317069"/>
                    </a:cubicBezTo>
                    <a:cubicBezTo>
                      <a:pt x="370646" y="1461773"/>
                      <a:pt x="566892" y="1543050"/>
                      <a:pt x="771525" y="1543050"/>
                    </a:cubicBezTo>
                    <a:cubicBezTo>
                      <a:pt x="976080" y="1542825"/>
                      <a:pt x="1172179" y="1461459"/>
                      <a:pt x="1316834" y="1316834"/>
                    </a:cubicBezTo>
                    <a:cubicBezTo>
                      <a:pt x="1461459" y="1172170"/>
                      <a:pt x="1542815" y="976080"/>
                      <a:pt x="1543050" y="771525"/>
                    </a:cubicBezTo>
                    <a:close/>
                    <a:moveTo>
                      <a:pt x="857250" y="178298"/>
                    </a:moveTo>
                    <a:cubicBezTo>
                      <a:pt x="985220" y="196893"/>
                      <a:pt x="1103785" y="256372"/>
                      <a:pt x="1195212" y="347838"/>
                    </a:cubicBezTo>
                    <a:cubicBezTo>
                      <a:pt x="1286678" y="439265"/>
                      <a:pt x="1346147" y="557830"/>
                      <a:pt x="1364752" y="685800"/>
                    </a:cubicBezTo>
                    <a:lnTo>
                      <a:pt x="857250" y="685800"/>
                    </a:lnTo>
                    <a:close/>
                    <a:moveTo>
                      <a:pt x="857250" y="857250"/>
                    </a:moveTo>
                    <a:lnTo>
                      <a:pt x="1364752" y="857250"/>
                    </a:lnTo>
                    <a:cubicBezTo>
                      <a:pt x="1346157" y="985220"/>
                      <a:pt x="1286678" y="1103785"/>
                      <a:pt x="1195212" y="1195212"/>
                    </a:cubicBezTo>
                    <a:cubicBezTo>
                      <a:pt x="1103785" y="1286678"/>
                      <a:pt x="985220" y="1346147"/>
                      <a:pt x="857250" y="1364752"/>
                    </a:cubicBezTo>
                    <a:close/>
                    <a:moveTo>
                      <a:pt x="685800" y="1364752"/>
                    </a:moveTo>
                    <a:cubicBezTo>
                      <a:pt x="557830" y="1346157"/>
                      <a:pt x="439265" y="1286678"/>
                      <a:pt x="347838" y="1195212"/>
                    </a:cubicBezTo>
                    <a:cubicBezTo>
                      <a:pt x="256372" y="1103785"/>
                      <a:pt x="196903" y="985220"/>
                      <a:pt x="178298" y="857250"/>
                    </a:cubicBezTo>
                    <a:lnTo>
                      <a:pt x="685800" y="857250"/>
                    </a:lnTo>
                    <a:close/>
                    <a:moveTo>
                      <a:pt x="685800" y="685800"/>
                    </a:moveTo>
                    <a:lnTo>
                      <a:pt x="178298" y="685800"/>
                    </a:lnTo>
                    <a:cubicBezTo>
                      <a:pt x="196893" y="557830"/>
                      <a:pt x="256372" y="439265"/>
                      <a:pt x="347838" y="347838"/>
                    </a:cubicBezTo>
                    <a:cubicBezTo>
                      <a:pt x="439265" y="256372"/>
                      <a:pt x="557830" y="196903"/>
                      <a:pt x="685800" y="1782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3FDF6B3D-9999-372F-73F6-1182F21383C8}"/>
                  </a:ext>
                </a:extLst>
              </p:cNvPr>
              <p:cNvSpPr/>
              <p:nvPr/>
            </p:nvSpPr>
            <p:spPr>
              <a:xfrm>
                <a:off x="8665195" y="913521"/>
                <a:ext cx="5143145" cy="5143541"/>
              </a:xfrm>
              <a:custGeom>
                <a:avLst/>
                <a:gdLst>
                  <a:gd name="connsiteX0" fmla="*/ 5100620 w 5143145"/>
                  <a:gd name="connsiteY0" fmla="*/ 3139399 h 5143541"/>
                  <a:gd name="connsiteX1" fmla="*/ 4865488 w 5143145"/>
                  <a:gd name="connsiteY1" fmla="*/ 2969790 h 5143541"/>
                  <a:gd name="connsiteX2" fmla="*/ 4577197 w 5143145"/>
                  <a:gd name="connsiteY2" fmla="*/ 3000367 h 5143541"/>
                  <a:gd name="connsiteX3" fmla="*/ 4370154 w 5143145"/>
                  <a:gd name="connsiteY3" fmla="*/ 3106225 h 5143541"/>
                  <a:gd name="connsiteX4" fmla="*/ 4371957 w 5143145"/>
                  <a:gd name="connsiteY4" fmla="*/ 3086328 h 5143541"/>
                  <a:gd name="connsiteX5" fmla="*/ 4371957 w 5143145"/>
                  <a:gd name="connsiteY5" fmla="*/ 3086367 h 5143541"/>
                  <a:gd name="connsiteX6" fmla="*/ 4275210 w 5143145"/>
                  <a:gd name="connsiteY6" fmla="*/ 2815378 h 5143541"/>
                  <a:gd name="connsiteX7" fmla="*/ 4029057 w 5143145"/>
                  <a:gd name="connsiteY7" fmla="*/ 2666314 h 5143541"/>
                  <a:gd name="connsiteX8" fmla="*/ 4029057 w 5143145"/>
                  <a:gd name="connsiteY8" fmla="*/ 2228852 h 5143541"/>
                  <a:gd name="connsiteX9" fmla="*/ 3878269 w 5143145"/>
                  <a:gd name="connsiteY9" fmla="*/ 1865290 h 5143541"/>
                  <a:gd name="connsiteX10" fmla="*/ 3514707 w 5143145"/>
                  <a:gd name="connsiteY10" fmla="*/ 1714502 h 5143541"/>
                  <a:gd name="connsiteX11" fmla="*/ 3514707 w 5143145"/>
                  <a:gd name="connsiteY11" fmla="*/ 1114427 h 5143541"/>
                  <a:gd name="connsiteX12" fmla="*/ 3686157 w 5143145"/>
                  <a:gd name="connsiteY12" fmla="*/ 1114427 h 5143541"/>
                  <a:gd name="connsiteX13" fmla="*/ 3746772 w 5143145"/>
                  <a:gd name="connsiteY13" fmla="*/ 1089317 h 5143541"/>
                  <a:gd name="connsiteX14" fmla="*/ 3771882 w 5143145"/>
                  <a:gd name="connsiteY14" fmla="*/ 1028702 h 5143541"/>
                  <a:gd name="connsiteX15" fmla="*/ 3646204 w 5143145"/>
                  <a:gd name="connsiteY15" fmla="*/ 725753 h 5143541"/>
                  <a:gd name="connsiteX16" fmla="*/ 3343257 w 5143145"/>
                  <a:gd name="connsiteY16" fmla="*/ 600075 h 5143541"/>
                  <a:gd name="connsiteX17" fmla="*/ 1800207 w 5143145"/>
                  <a:gd name="connsiteY17" fmla="*/ 600075 h 5143541"/>
                  <a:gd name="connsiteX18" fmla="*/ 1800207 w 5143145"/>
                  <a:gd name="connsiteY18" fmla="*/ 342900 h 5143541"/>
                  <a:gd name="connsiteX19" fmla="*/ 1698101 w 5143145"/>
                  <a:gd name="connsiteY19" fmla="*/ 102106 h 5143541"/>
                  <a:gd name="connsiteX20" fmla="*/ 1457307 w 5143145"/>
                  <a:gd name="connsiteY20" fmla="*/ 0 h 5143541"/>
                  <a:gd name="connsiteX21" fmla="*/ 1114407 w 5143145"/>
                  <a:gd name="connsiteY21" fmla="*/ 0 h 5143541"/>
                  <a:gd name="connsiteX22" fmla="*/ 1114407 w 5143145"/>
                  <a:gd name="connsiteY22" fmla="*/ 171450 h 5143541"/>
                  <a:gd name="connsiteX23" fmla="*/ 1457307 w 5143145"/>
                  <a:gd name="connsiteY23" fmla="*/ 171450 h 5143541"/>
                  <a:gd name="connsiteX24" fmla="*/ 1576519 w 5143145"/>
                  <a:gd name="connsiteY24" fmla="*/ 223688 h 5143541"/>
                  <a:gd name="connsiteX25" fmla="*/ 1628757 w 5143145"/>
                  <a:gd name="connsiteY25" fmla="*/ 342900 h 5143541"/>
                  <a:gd name="connsiteX26" fmla="*/ 1628757 w 5143145"/>
                  <a:gd name="connsiteY26" fmla="*/ 1371602 h 5143541"/>
                  <a:gd name="connsiteX27" fmla="*/ 1130366 w 5143145"/>
                  <a:gd name="connsiteY27" fmla="*/ 1782318 h 5143541"/>
                  <a:gd name="connsiteX28" fmla="*/ 942957 w 5143145"/>
                  <a:gd name="connsiteY28" fmla="*/ 2400302 h 5143541"/>
                  <a:gd name="connsiteX29" fmla="*/ 1232198 w 5143145"/>
                  <a:gd name="connsiteY29" fmla="*/ 3146110 h 5143541"/>
                  <a:gd name="connsiteX30" fmla="*/ 887917 w 5143145"/>
                  <a:gd name="connsiteY30" fmla="*/ 3306577 h 5143541"/>
                  <a:gd name="connsiteX31" fmla="*/ 834601 w 5143145"/>
                  <a:gd name="connsiteY31" fmla="*/ 3052655 h 5143541"/>
                  <a:gd name="connsiteX32" fmla="*/ 797401 w 5143145"/>
                  <a:gd name="connsiteY32" fmla="*/ 2998427 h 5143541"/>
                  <a:gd name="connsiteX33" fmla="*/ 732769 w 5143145"/>
                  <a:gd name="connsiteY33" fmla="*/ 2986485 h 5143541"/>
                  <a:gd name="connsiteX34" fmla="*/ 67706 w 5143145"/>
                  <a:gd name="connsiteY34" fmla="*/ 3129729 h 5143541"/>
                  <a:gd name="connsiteX35" fmla="*/ 1842 w 5143145"/>
                  <a:gd name="connsiteY35" fmla="*/ 3231149 h 5143541"/>
                  <a:gd name="connsiteX36" fmla="*/ 388830 w 5143145"/>
                  <a:gd name="connsiteY36" fmla="*/ 5075461 h 5143541"/>
                  <a:gd name="connsiteX37" fmla="*/ 472753 w 5143145"/>
                  <a:gd name="connsiteY37" fmla="*/ 5143542 h 5143541"/>
                  <a:gd name="connsiteX38" fmla="*/ 490819 w 5143145"/>
                  <a:gd name="connsiteY38" fmla="*/ 5141670 h 5143541"/>
                  <a:gd name="connsiteX39" fmla="*/ 1155800 w 5143145"/>
                  <a:gd name="connsiteY39" fmla="*/ 4998426 h 5143541"/>
                  <a:gd name="connsiteX40" fmla="*/ 1221627 w 5143145"/>
                  <a:gd name="connsiteY40" fmla="*/ 4897006 h 5143541"/>
                  <a:gd name="connsiteX41" fmla="*/ 1187337 w 5143145"/>
                  <a:gd name="connsiteY41" fmla="*/ 4732061 h 5143541"/>
                  <a:gd name="connsiteX42" fmla="*/ 1414582 w 5143145"/>
                  <a:gd name="connsiteY42" fmla="*/ 4683115 h 5143541"/>
                  <a:gd name="connsiteX43" fmla="*/ 1616148 w 5143145"/>
                  <a:gd name="connsiteY43" fmla="*/ 4675493 h 5143541"/>
                  <a:gd name="connsiteX44" fmla="*/ 2684918 w 5143145"/>
                  <a:gd name="connsiteY44" fmla="*/ 4792598 h 5143541"/>
                  <a:gd name="connsiteX45" fmla="*/ 2684918 w 5143145"/>
                  <a:gd name="connsiteY45" fmla="*/ 4792559 h 5143541"/>
                  <a:gd name="connsiteX46" fmla="*/ 3317481 w 5143145"/>
                  <a:gd name="connsiteY46" fmla="*/ 4644534 h 5143541"/>
                  <a:gd name="connsiteX47" fmla="*/ 5029727 w 5143145"/>
                  <a:gd name="connsiteY47" fmla="*/ 3495819 h 5143541"/>
                  <a:gd name="connsiteX48" fmla="*/ 5138182 w 5143145"/>
                  <a:gd name="connsiteY48" fmla="*/ 3332177 h 5143541"/>
                  <a:gd name="connsiteX49" fmla="*/ 5100600 w 5143145"/>
                  <a:gd name="connsiteY49" fmla="*/ 3139448 h 5143541"/>
                  <a:gd name="connsiteX50" fmla="*/ 3943381 w 5143145"/>
                  <a:gd name="connsiteY50" fmla="*/ 2828917 h 5143541"/>
                  <a:gd name="connsiteX51" fmla="*/ 4125236 w 5143145"/>
                  <a:gd name="connsiteY51" fmla="*/ 2904228 h 5143541"/>
                  <a:gd name="connsiteX52" fmla="*/ 4200556 w 5143145"/>
                  <a:gd name="connsiteY52" fmla="*/ 3086092 h 5143541"/>
                  <a:gd name="connsiteX53" fmla="*/ 4167559 w 5143145"/>
                  <a:gd name="connsiteY53" fmla="*/ 3209624 h 5143541"/>
                  <a:gd name="connsiteX54" fmla="*/ 4027832 w 5143145"/>
                  <a:gd name="connsiteY54" fmla="*/ 3281104 h 5143541"/>
                  <a:gd name="connsiteX55" fmla="*/ 4027793 w 5143145"/>
                  <a:gd name="connsiteY55" fmla="*/ 3281104 h 5143541"/>
                  <a:gd name="connsiteX56" fmla="*/ 3686196 w 5143145"/>
                  <a:gd name="connsiteY56" fmla="*/ 3085318 h 5143541"/>
                  <a:gd name="connsiteX57" fmla="*/ 3761781 w 5143145"/>
                  <a:gd name="connsiteY57" fmla="*/ 2903954 h 5143541"/>
                  <a:gd name="connsiteX58" fmla="*/ 3943371 w 5143145"/>
                  <a:gd name="connsiteY58" fmla="*/ 2828907 h 5143541"/>
                  <a:gd name="connsiteX59" fmla="*/ 3514756 w 5143145"/>
                  <a:gd name="connsiteY59" fmla="*/ 3086092 h 5143541"/>
                  <a:gd name="connsiteX60" fmla="*/ 3515785 w 5143145"/>
                  <a:gd name="connsiteY60" fmla="*/ 3100249 h 5143541"/>
                  <a:gd name="connsiteX61" fmla="*/ 3427924 w 5143145"/>
                  <a:gd name="connsiteY61" fmla="*/ 3134539 h 5143541"/>
                  <a:gd name="connsiteX62" fmla="*/ 2736118 w 5143145"/>
                  <a:gd name="connsiteY62" fmla="*/ 3489000 h 5143541"/>
                  <a:gd name="connsiteX63" fmla="*/ 2502858 w 5143145"/>
                  <a:gd name="connsiteY63" fmla="*/ 3487354 h 5143541"/>
                  <a:gd name="connsiteX64" fmla="*/ 2429027 w 5143145"/>
                  <a:gd name="connsiteY64" fmla="*/ 3448097 h 5143541"/>
                  <a:gd name="connsiteX65" fmla="*/ 2429027 w 5143145"/>
                  <a:gd name="connsiteY65" fmla="*/ 3448126 h 5143541"/>
                  <a:gd name="connsiteX66" fmla="*/ 2966724 w 5143145"/>
                  <a:gd name="connsiteY66" fmla="*/ 3042083 h 5143541"/>
                  <a:gd name="connsiteX67" fmla="*/ 3171856 w 5143145"/>
                  <a:gd name="connsiteY67" fmla="*/ 2400292 h 5143541"/>
                  <a:gd name="connsiteX68" fmla="*/ 3857656 w 5143145"/>
                  <a:gd name="connsiteY68" fmla="*/ 2400292 h 5143541"/>
                  <a:gd name="connsiteX69" fmla="*/ 3857656 w 5143145"/>
                  <a:gd name="connsiteY69" fmla="*/ 2666040 h 5143541"/>
                  <a:gd name="connsiteX70" fmla="*/ 3611503 w 5143145"/>
                  <a:gd name="connsiteY70" fmla="*/ 2815103 h 5143541"/>
                  <a:gd name="connsiteX71" fmla="*/ 3514756 w 5143145"/>
                  <a:gd name="connsiteY71" fmla="*/ 3086092 h 5143541"/>
                  <a:gd name="connsiteX72" fmla="*/ 3857656 w 5143145"/>
                  <a:gd name="connsiteY72" fmla="*/ 2228842 h 5143541"/>
                  <a:gd name="connsiteX73" fmla="*/ 3157278 w 5143145"/>
                  <a:gd name="connsiteY73" fmla="*/ 2228842 h 5143541"/>
                  <a:gd name="connsiteX74" fmla="*/ 3045071 w 5143145"/>
                  <a:gd name="connsiteY74" fmla="*/ 1885942 h 5143541"/>
                  <a:gd name="connsiteX75" fmla="*/ 3514756 w 5143145"/>
                  <a:gd name="connsiteY75" fmla="*/ 1885942 h 5143541"/>
                  <a:gd name="connsiteX76" fmla="*/ 3757235 w 5143145"/>
                  <a:gd name="connsiteY76" fmla="*/ 1986363 h 5143541"/>
                  <a:gd name="connsiteX77" fmla="*/ 3857656 w 5143145"/>
                  <a:gd name="connsiteY77" fmla="*/ 2228842 h 5143541"/>
                  <a:gd name="connsiteX78" fmla="*/ 1800256 w 5143145"/>
                  <a:gd name="connsiteY78" fmla="*/ 771517 h 5143541"/>
                  <a:gd name="connsiteX79" fmla="*/ 3343306 w 5143145"/>
                  <a:gd name="connsiteY79" fmla="*/ 771517 h 5143541"/>
                  <a:gd name="connsiteX80" fmla="*/ 3491752 w 5143145"/>
                  <a:gd name="connsiteY80" fmla="*/ 818779 h 5143541"/>
                  <a:gd name="connsiteX81" fmla="*/ 3585824 w 5143145"/>
                  <a:gd name="connsiteY81" fmla="*/ 942967 h 5143541"/>
                  <a:gd name="connsiteX82" fmla="*/ 1800295 w 5143145"/>
                  <a:gd name="connsiteY82" fmla="*/ 942967 h 5143541"/>
                  <a:gd name="connsiteX83" fmla="*/ 1800256 w 5143145"/>
                  <a:gd name="connsiteY83" fmla="*/ 1114417 h 5143541"/>
                  <a:gd name="connsiteX84" fmla="*/ 3343306 w 5143145"/>
                  <a:gd name="connsiteY84" fmla="*/ 1114417 h 5143541"/>
                  <a:gd name="connsiteX85" fmla="*/ 3343306 w 5143145"/>
                  <a:gd name="connsiteY85" fmla="*/ 1714492 h 5143541"/>
                  <a:gd name="connsiteX86" fmla="*/ 2934050 w 5143145"/>
                  <a:gd name="connsiteY86" fmla="*/ 1714492 h 5143541"/>
                  <a:gd name="connsiteX87" fmla="*/ 2425941 w 5143145"/>
                  <a:gd name="connsiteY87" fmla="*/ 1348059 h 5143541"/>
                  <a:gd name="connsiteX88" fmla="*/ 1800266 w 5143145"/>
                  <a:gd name="connsiteY88" fmla="*/ 1316983 h 5143541"/>
                  <a:gd name="connsiteX89" fmla="*/ 1114456 w 5143145"/>
                  <a:gd name="connsiteY89" fmla="*/ 2400292 h 5143541"/>
                  <a:gd name="connsiteX90" fmla="*/ 1372395 w 5143145"/>
                  <a:gd name="connsiteY90" fmla="*/ 1750693 h 5143541"/>
                  <a:gd name="connsiteX91" fmla="*/ 2006643 w 5143145"/>
                  <a:gd name="connsiteY91" fmla="*/ 1457082 h 5143541"/>
                  <a:gd name="connsiteX92" fmla="*/ 2668832 w 5143145"/>
                  <a:gd name="connsiteY92" fmla="*/ 1680771 h 5143541"/>
                  <a:gd name="connsiteX93" fmla="*/ 2995125 w 5143145"/>
                  <a:gd name="connsiteY93" fmla="*/ 2298872 h 5143541"/>
                  <a:gd name="connsiteX94" fmla="*/ 2806227 w 5143145"/>
                  <a:gd name="connsiteY94" fmla="*/ 2971818 h 5143541"/>
                  <a:gd name="connsiteX95" fmla="*/ 2205995 w 5143145"/>
                  <a:gd name="connsiteY95" fmla="*/ 3329914 h 5143541"/>
                  <a:gd name="connsiteX96" fmla="*/ 2031713 w 5143145"/>
                  <a:gd name="connsiteY96" fmla="*/ 3237302 h 5143541"/>
                  <a:gd name="connsiteX97" fmla="*/ 1441171 w 5143145"/>
                  <a:gd name="connsiteY97" fmla="*/ 3111810 h 5143541"/>
                  <a:gd name="connsiteX98" fmla="*/ 1114456 w 5143145"/>
                  <a:gd name="connsiteY98" fmla="*/ 2400292 h 5143541"/>
                  <a:gd name="connsiteX99" fmla="*/ 538991 w 5143145"/>
                  <a:gd name="connsiteY99" fmla="*/ 4955877 h 5143541"/>
                  <a:gd name="connsiteX100" fmla="*/ 187519 w 5143145"/>
                  <a:gd name="connsiteY100" fmla="*/ 3279488 h 5143541"/>
                  <a:gd name="connsiteX101" fmla="*/ 684724 w 5143145"/>
                  <a:gd name="connsiteY101" fmla="*/ 3172405 h 5143541"/>
                  <a:gd name="connsiteX102" fmla="*/ 1036461 w 5143145"/>
                  <a:gd name="connsiteY102" fmla="*/ 4848794 h 5143541"/>
                  <a:gd name="connsiteX103" fmla="*/ 4934480 w 5143145"/>
                  <a:gd name="connsiteY103" fmla="*/ 3353652 h 5143541"/>
                  <a:gd name="connsiteX104" fmla="*/ 3222233 w 5143145"/>
                  <a:gd name="connsiteY104" fmla="*/ 4502367 h 5143541"/>
                  <a:gd name="connsiteX105" fmla="*/ 2705394 w 5143145"/>
                  <a:gd name="connsiteY105" fmla="*/ 4622382 h 5143541"/>
                  <a:gd name="connsiteX106" fmla="*/ 1636526 w 5143145"/>
                  <a:gd name="connsiteY106" fmla="*/ 4505199 h 5143541"/>
                  <a:gd name="connsiteX107" fmla="*/ 1378205 w 5143145"/>
                  <a:gd name="connsiteY107" fmla="*/ 4515495 h 5143541"/>
                  <a:gd name="connsiteX108" fmla="*/ 1151803 w 5143145"/>
                  <a:gd name="connsiteY108" fmla="*/ 4564178 h 5143541"/>
                  <a:gd name="connsiteX109" fmla="*/ 925861 w 5143145"/>
                  <a:gd name="connsiteY109" fmla="*/ 3489039 h 5143541"/>
                  <a:gd name="connsiteX110" fmla="*/ 984418 w 5143145"/>
                  <a:gd name="connsiteY110" fmla="*/ 3448165 h 5143541"/>
                  <a:gd name="connsiteX111" fmla="*/ 1459276 w 5143145"/>
                  <a:gd name="connsiteY111" fmla="*/ 3281731 h 5143541"/>
                  <a:gd name="connsiteX112" fmla="*/ 1950975 w 5143145"/>
                  <a:gd name="connsiteY112" fmla="*/ 3388736 h 5143541"/>
                  <a:gd name="connsiteX113" fmla="*/ 2422463 w 5143145"/>
                  <a:gd name="connsiteY113" fmla="*/ 3639063 h 5143541"/>
                  <a:gd name="connsiteX114" fmla="*/ 2814388 w 5143145"/>
                  <a:gd name="connsiteY114" fmla="*/ 3641815 h 5143541"/>
                  <a:gd name="connsiteX115" fmla="*/ 3506193 w 5143145"/>
                  <a:gd name="connsiteY115" fmla="*/ 3286748 h 5143541"/>
                  <a:gd name="connsiteX116" fmla="*/ 3729999 w 5143145"/>
                  <a:gd name="connsiteY116" fmla="*/ 3265890 h 5143541"/>
                  <a:gd name="connsiteX117" fmla="*/ 3906612 w 5143145"/>
                  <a:gd name="connsiteY117" fmla="*/ 3404852 h 5143541"/>
                  <a:gd name="connsiteX118" fmla="*/ 3876447 w 5143145"/>
                  <a:gd name="connsiteY118" fmla="*/ 3522722 h 5143541"/>
                  <a:gd name="connsiteX119" fmla="*/ 2922489 w 5143145"/>
                  <a:gd name="connsiteY119" fmla="*/ 4088507 h 5143541"/>
                  <a:gd name="connsiteX120" fmla="*/ 2367569 w 5143145"/>
                  <a:gd name="connsiteY120" fmla="*/ 4176377 h 5143541"/>
                  <a:gd name="connsiteX121" fmla="*/ 1507223 w 5143145"/>
                  <a:gd name="connsiteY121" fmla="*/ 3970637 h 5143541"/>
                  <a:gd name="connsiteX122" fmla="*/ 1467349 w 5143145"/>
                  <a:gd name="connsiteY122" fmla="*/ 4137384 h 5143541"/>
                  <a:gd name="connsiteX123" fmla="*/ 2328616 w 5143145"/>
                  <a:gd name="connsiteY123" fmla="*/ 4343125 h 5143541"/>
                  <a:gd name="connsiteX124" fmla="*/ 2328655 w 5143145"/>
                  <a:gd name="connsiteY124" fmla="*/ 4343125 h 5143541"/>
                  <a:gd name="connsiteX125" fmla="*/ 3009821 w 5143145"/>
                  <a:gd name="connsiteY125" fmla="*/ 4235699 h 5143541"/>
                  <a:gd name="connsiteX126" fmla="*/ 3963857 w 5143145"/>
                  <a:gd name="connsiteY126" fmla="*/ 3669914 h 5143541"/>
                  <a:gd name="connsiteX127" fmla="*/ 4056930 w 5143145"/>
                  <a:gd name="connsiteY127" fmla="*/ 3573050 h 5143541"/>
                  <a:gd name="connsiteX128" fmla="*/ 4088428 w 5143145"/>
                  <a:gd name="connsiteY128" fmla="*/ 3442512 h 5143541"/>
                  <a:gd name="connsiteX129" fmla="*/ 4654899 w 5143145"/>
                  <a:gd name="connsiteY129" fmla="*/ 3152850 h 5143541"/>
                  <a:gd name="connsiteX130" fmla="*/ 4821754 w 5143145"/>
                  <a:gd name="connsiteY130" fmla="*/ 3135441 h 5143541"/>
                  <a:gd name="connsiteX131" fmla="*/ 4957493 w 5143145"/>
                  <a:gd name="connsiteY131" fmla="*/ 3234019 h 5143541"/>
                  <a:gd name="connsiteX132" fmla="*/ 4934450 w 5143145"/>
                  <a:gd name="connsiteY132" fmla="*/ 3353691 h 514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5143145" h="5143541">
                    <a:moveTo>
                      <a:pt x="5100620" y="3139399"/>
                    </a:moveTo>
                    <a:cubicBezTo>
                      <a:pt x="5045814" y="3055819"/>
                      <a:pt x="4962078" y="2995429"/>
                      <a:pt x="4865488" y="2969790"/>
                    </a:cubicBezTo>
                    <a:cubicBezTo>
                      <a:pt x="4768898" y="2944112"/>
                      <a:pt x="4666253" y="2955016"/>
                      <a:pt x="4577197" y="3000367"/>
                    </a:cubicBezTo>
                    <a:lnTo>
                      <a:pt x="4370154" y="3106225"/>
                    </a:lnTo>
                    <a:cubicBezTo>
                      <a:pt x="4370576" y="3099534"/>
                      <a:pt x="4371957" y="3093097"/>
                      <a:pt x="4371957" y="3086328"/>
                    </a:cubicBezTo>
                    <a:lnTo>
                      <a:pt x="4371957" y="3086367"/>
                    </a:lnTo>
                    <a:cubicBezTo>
                      <a:pt x="4371839" y="2987592"/>
                      <a:pt x="4337667" y="2891874"/>
                      <a:pt x="4275210" y="2815378"/>
                    </a:cubicBezTo>
                    <a:cubicBezTo>
                      <a:pt x="4212754" y="2738832"/>
                      <a:pt x="4125804" y="2686212"/>
                      <a:pt x="4029057" y="2666314"/>
                    </a:cubicBezTo>
                    <a:lnTo>
                      <a:pt x="4029057" y="2228852"/>
                    </a:lnTo>
                    <a:cubicBezTo>
                      <a:pt x="4028900" y="2092495"/>
                      <a:pt x="3974673" y="1961723"/>
                      <a:pt x="3878269" y="1865290"/>
                    </a:cubicBezTo>
                    <a:cubicBezTo>
                      <a:pt x="3781826" y="1768886"/>
                      <a:pt x="3651064" y="1714659"/>
                      <a:pt x="3514707" y="1714502"/>
                    </a:cubicBezTo>
                    <a:lnTo>
                      <a:pt x="3514707" y="1114427"/>
                    </a:lnTo>
                    <a:lnTo>
                      <a:pt x="3686157" y="1114427"/>
                    </a:lnTo>
                    <a:cubicBezTo>
                      <a:pt x="3708886" y="1114427"/>
                      <a:pt x="3730705" y="1105394"/>
                      <a:pt x="3746772" y="1089317"/>
                    </a:cubicBezTo>
                    <a:cubicBezTo>
                      <a:pt x="3762849" y="1073250"/>
                      <a:pt x="3771882" y="1051431"/>
                      <a:pt x="3771882" y="1028702"/>
                    </a:cubicBezTo>
                    <a:cubicBezTo>
                      <a:pt x="3771725" y="915075"/>
                      <a:pt x="3726531" y="806119"/>
                      <a:pt x="3646204" y="725753"/>
                    </a:cubicBezTo>
                    <a:cubicBezTo>
                      <a:pt x="3565838" y="645424"/>
                      <a:pt x="3456884" y="600232"/>
                      <a:pt x="3343257" y="600075"/>
                    </a:cubicBezTo>
                    <a:lnTo>
                      <a:pt x="1800207" y="600075"/>
                    </a:lnTo>
                    <a:lnTo>
                      <a:pt x="1800207" y="342900"/>
                    </a:lnTo>
                    <a:cubicBezTo>
                      <a:pt x="1798708" y="252429"/>
                      <a:pt x="1762086" y="166091"/>
                      <a:pt x="1698101" y="102106"/>
                    </a:cubicBezTo>
                    <a:cubicBezTo>
                      <a:pt x="1634106" y="38121"/>
                      <a:pt x="1547774" y="1489"/>
                      <a:pt x="1457307" y="0"/>
                    </a:cubicBezTo>
                    <a:lnTo>
                      <a:pt x="1114407" y="0"/>
                    </a:lnTo>
                    <a:lnTo>
                      <a:pt x="1114407" y="171450"/>
                    </a:lnTo>
                    <a:lnTo>
                      <a:pt x="1457307" y="171450"/>
                    </a:lnTo>
                    <a:cubicBezTo>
                      <a:pt x="1502197" y="173249"/>
                      <a:pt x="1544746" y="191924"/>
                      <a:pt x="1576519" y="223688"/>
                    </a:cubicBezTo>
                    <a:cubicBezTo>
                      <a:pt x="1608281" y="255453"/>
                      <a:pt x="1626954" y="298009"/>
                      <a:pt x="1628757" y="342900"/>
                    </a:cubicBezTo>
                    <a:lnTo>
                      <a:pt x="1628757" y="1371602"/>
                    </a:lnTo>
                    <a:cubicBezTo>
                      <a:pt x="1425770" y="1456406"/>
                      <a:pt x="1252409" y="1599268"/>
                      <a:pt x="1130366" y="1782318"/>
                    </a:cubicBezTo>
                    <a:cubicBezTo>
                      <a:pt x="1008363" y="1965329"/>
                      <a:pt x="943153" y="2180327"/>
                      <a:pt x="942957" y="2400302"/>
                    </a:cubicBezTo>
                    <a:cubicBezTo>
                      <a:pt x="942800" y="2676307"/>
                      <a:pt x="1046023" y="2942358"/>
                      <a:pt x="1232198" y="3146110"/>
                    </a:cubicBezTo>
                    <a:cubicBezTo>
                      <a:pt x="1109048" y="3179361"/>
                      <a:pt x="992589" y="3233667"/>
                      <a:pt x="887917" y="3306577"/>
                    </a:cubicBezTo>
                    <a:lnTo>
                      <a:pt x="834601" y="3052655"/>
                    </a:lnTo>
                    <a:cubicBezTo>
                      <a:pt x="829898" y="3030376"/>
                      <a:pt x="816495" y="3010860"/>
                      <a:pt x="797401" y="2998427"/>
                    </a:cubicBezTo>
                    <a:cubicBezTo>
                      <a:pt x="778306" y="2986024"/>
                      <a:pt x="755038" y="2981704"/>
                      <a:pt x="732769" y="2986485"/>
                    </a:cubicBezTo>
                    <a:lnTo>
                      <a:pt x="67706" y="3129729"/>
                    </a:lnTo>
                    <a:cubicBezTo>
                      <a:pt x="21590" y="3139673"/>
                      <a:pt x="-7839" y="3184985"/>
                      <a:pt x="1842" y="3231149"/>
                    </a:cubicBezTo>
                    <a:lnTo>
                      <a:pt x="388830" y="5075461"/>
                    </a:lnTo>
                    <a:cubicBezTo>
                      <a:pt x="397168" y="5115149"/>
                      <a:pt x="432193" y="5143542"/>
                      <a:pt x="472753" y="5143542"/>
                    </a:cubicBezTo>
                    <a:cubicBezTo>
                      <a:pt x="478798" y="5143542"/>
                      <a:pt x="484892" y="5142934"/>
                      <a:pt x="490819" y="5141670"/>
                    </a:cubicBezTo>
                    <a:lnTo>
                      <a:pt x="1155800" y="4998426"/>
                    </a:lnTo>
                    <a:cubicBezTo>
                      <a:pt x="1201915" y="4988472"/>
                      <a:pt x="1231306" y="4943161"/>
                      <a:pt x="1221627" y="4897006"/>
                    </a:cubicBezTo>
                    <a:lnTo>
                      <a:pt x="1187337" y="4732061"/>
                    </a:lnTo>
                    <a:lnTo>
                      <a:pt x="1414582" y="4683115"/>
                    </a:lnTo>
                    <a:cubicBezTo>
                      <a:pt x="1480830" y="4668870"/>
                      <a:pt x="1549028" y="4666313"/>
                      <a:pt x="1616148" y="4675493"/>
                    </a:cubicBezTo>
                    <a:lnTo>
                      <a:pt x="2684918" y="4792598"/>
                    </a:lnTo>
                    <a:lnTo>
                      <a:pt x="2684918" y="4792559"/>
                    </a:lnTo>
                    <a:cubicBezTo>
                      <a:pt x="2906775" y="4822107"/>
                      <a:pt x="3131756" y="4769447"/>
                      <a:pt x="3317481" y="4644534"/>
                    </a:cubicBezTo>
                    <a:lnTo>
                      <a:pt x="5029727" y="3495819"/>
                    </a:lnTo>
                    <a:cubicBezTo>
                      <a:pt x="5085944" y="3457629"/>
                      <a:pt x="5124907" y="3398846"/>
                      <a:pt x="5138182" y="3332177"/>
                    </a:cubicBezTo>
                    <a:cubicBezTo>
                      <a:pt x="5151418" y="3265478"/>
                      <a:pt x="5137947" y="3196281"/>
                      <a:pt x="5100600" y="3139448"/>
                    </a:cubicBezTo>
                    <a:close/>
                    <a:moveTo>
                      <a:pt x="3943381" y="2828917"/>
                    </a:moveTo>
                    <a:cubicBezTo>
                      <a:pt x="4011579" y="2828917"/>
                      <a:pt x="4077024" y="2856016"/>
                      <a:pt x="4125236" y="2904228"/>
                    </a:cubicBezTo>
                    <a:cubicBezTo>
                      <a:pt x="4173447" y="2952449"/>
                      <a:pt x="4200556" y="3017904"/>
                      <a:pt x="4200556" y="3086092"/>
                    </a:cubicBezTo>
                    <a:cubicBezTo>
                      <a:pt x="4200399" y="3129406"/>
                      <a:pt x="4189034" y="3171964"/>
                      <a:pt x="4167559" y="3209624"/>
                    </a:cubicBezTo>
                    <a:lnTo>
                      <a:pt x="4027832" y="3281104"/>
                    </a:lnTo>
                    <a:lnTo>
                      <a:pt x="4027793" y="3281104"/>
                    </a:lnTo>
                    <a:cubicBezTo>
                      <a:pt x="3947545" y="3169584"/>
                      <a:pt x="3823013" y="3098172"/>
                      <a:pt x="3686196" y="3085318"/>
                    </a:cubicBezTo>
                    <a:cubicBezTo>
                      <a:pt x="3686392" y="3017238"/>
                      <a:pt x="3713599" y="2952028"/>
                      <a:pt x="3761781" y="2903954"/>
                    </a:cubicBezTo>
                    <a:cubicBezTo>
                      <a:pt x="3810003" y="2855889"/>
                      <a:pt x="3875291" y="2828907"/>
                      <a:pt x="3943371" y="2828907"/>
                    </a:cubicBezTo>
                    <a:close/>
                    <a:moveTo>
                      <a:pt x="3514756" y="3086092"/>
                    </a:moveTo>
                    <a:cubicBezTo>
                      <a:pt x="3514756" y="3090873"/>
                      <a:pt x="3515599" y="3095507"/>
                      <a:pt x="3515785" y="3100249"/>
                    </a:cubicBezTo>
                    <a:cubicBezTo>
                      <a:pt x="3485404" y="3108675"/>
                      <a:pt x="3455973" y="3120186"/>
                      <a:pt x="3427924" y="3134539"/>
                    </a:cubicBezTo>
                    <a:lnTo>
                      <a:pt x="2736118" y="3489000"/>
                    </a:lnTo>
                    <a:cubicBezTo>
                      <a:pt x="2662748" y="3526542"/>
                      <a:pt x="2575690" y="3525935"/>
                      <a:pt x="2502858" y="3487354"/>
                    </a:cubicBezTo>
                    <a:lnTo>
                      <a:pt x="2429027" y="3448097"/>
                    </a:lnTo>
                    <a:lnTo>
                      <a:pt x="2429027" y="3448126"/>
                    </a:lnTo>
                    <a:cubicBezTo>
                      <a:pt x="2645906" y="3371512"/>
                      <a:pt x="2833737" y="3229679"/>
                      <a:pt x="2966724" y="3042083"/>
                    </a:cubicBezTo>
                    <a:cubicBezTo>
                      <a:pt x="3099710" y="2854449"/>
                      <a:pt x="3171396" y="2630260"/>
                      <a:pt x="3171856" y="2400292"/>
                    </a:cubicBezTo>
                    <a:lnTo>
                      <a:pt x="3857656" y="2400292"/>
                    </a:lnTo>
                    <a:lnTo>
                      <a:pt x="3857656" y="2666040"/>
                    </a:lnTo>
                    <a:cubicBezTo>
                      <a:pt x="3760909" y="2685948"/>
                      <a:pt x="3673960" y="2738568"/>
                      <a:pt x="3611503" y="2815103"/>
                    </a:cubicBezTo>
                    <a:cubicBezTo>
                      <a:pt x="3549046" y="2891609"/>
                      <a:pt x="3514874" y="2987317"/>
                      <a:pt x="3514756" y="3086092"/>
                    </a:cubicBezTo>
                    <a:close/>
                    <a:moveTo>
                      <a:pt x="3857656" y="2228842"/>
                    </a:moveTo>
                    <a:lnTo>
                      <a:pt x="3157278" y="2228842"/>
                    </a:lnTo>
                    <a:cubicBezTo>
                      <a:pt x="3138947" y="2109170"/>
                      <a:pt x="3101023" y="1993329"/>
                      <a:pt x="3045071" y="1885942"/>
                    </a:cubicBezTo>
                    <a:lnTo>
                      <a:pt x="3514756" y="1885942"/>
                    </a:lnTo>
                    <a:cubicBezTo>
                      <a:pt x="3605683" y="1885942"/>
                      <a:pt x="3692907" y="1922064"/>
                      <a:pt x="3757235" y="1986363"/>
                    </a:cubicBezTo>
                    <a:cubicBezTo>
                      <a:pt x="3821524" y="2050691"/>
                      <a:pt x="3857656" y="2137915"/>
                      <a:pt x="3857656" y="2228842"/>
                    </a:cubicBezTo>
                    <a:close/>
                    <a:moveTo>
                      <a:pt x="1800256" y="771517"/>
                    </a:moveTo>
                    <a:lnTo>
                      <a:pt x="3343306" y="771517"/>
                    </a:lnTo>
                    <a:cubicBezTo>
                      <a:pt x="3396465" y="771594"/>
                      <a:pt x="3448322" y="788088"/>
                      <a:pt x="3491752" y="818779"/>
                    </a:cubicBezTo>
                    <a:cubicBezTo>
                      <a:pt x="3535154" y="849473"/>
                      <a:pt x="3568023" y="892874"/>
                      <a:pt x="3585824" y="942967"/>
                    </a:cubicBezTo>
                    <a:lnTo>
                      <a:pt x="1800295" y="942967"/>
                    </a:lnTo>
                    <a:close/>
                    <a:moveTo>
                      <a:pt x="1800256" y="1114417"/>
                    </a:moveTo>
                    <a:lnTo>
                      <a:pt x="3343306" y="1114417"/>
                    </a:lnTo>
                    <a:lnTo>
                      <a:pt x="3343306" y="1714492"/>
                    </a:lnTo>
                    <a:lnTo>
                      <a:pt x="2934050" y="1714492"/>
                    </a:lnTo>
                    <a:cubicBezTo>
                      <a:pt x="2803630" y="1545874"/>
                      <a:pt x="2627125" y="1418589"/>
                      <a:pt x="2425941" y="1348059"/>
                    </a:cubicBezTo>
                    <a:cubicBezTo>
                      <a:pt x="2224757" y="1277530"/>
                      <a:pt x="2007456" y="1266733"/>
                      <a:pt x="1800266" y="1316983"/>
                    </a:cubicBezTo>
                    <a:close/>
                    <a:moveTo>
                      <a:pt x="1114456" y="2400292"/>
                    </a:moveTo>
                    <a:cubicBezTo>
                      <a:pt x="1114035" y="2158734"/>
                      <a:pt x="1206383" y="1926199"/>
                      <a:pt x="1372395" y="1750693"/>
                    </a:cubicBezTo>
                    <a:cubicBezTo>
                      <a:pt x="1538408" y="1575187"/>
                      <a:pt x="1765427" y="1470093"/>
                      <a:pt x="2006643" y="1457082"/>
                    </a:cubicBezTo>
                    <a:cubicBezTo>
                      <a:pt x="2247897" y="1444072"/>
                      <a:pt x="2484900" y="1524134"/>
                      <a:pt x="2668832" y="1680771"/>
                    </a:cubicBezTo>
                    <a:cubicBezTo>
                      <a:pt x="2852753" y="1837407"/>
                      <a:pt x="2969515" y="2058646"/>
                      <a:pt x="2995125" y="2298872"/>
                    </a:cubicBezTo>
                    <a:cubicBezTo>
                      <a:pt x="3020686" y="2539128"/>
                      <a:pt x="2953066" y="2780000"/>
                      <a:pt x="2806227" y="2971818"/>
                    </a:cubicBezTo>
                    <a:cubicBezTo>
                      <a:pt x="2659426" y="3163666"/>
                      <a:pt x="2444575" y="3291832"/>
                      <a:pt x="2205995" y="3329914"/>
                    </a:cubicBezTo>
                    <a:lnTo>
                      <a:pt x="2031713" y="3237302"/>
                    </a:lnTo>
                    <a:cubicBezTo>
                      <a:pt x="1850505" y="3140937"/>
                      <a:pt x="1645873" y="3097467"/>
                      <a:pt x="1441171" y="3111810"/>
                    </a:cubicBezTo>
                    <a:cubicBezTo>
                      <a:pt x="1233864" y="2933511"/>
                      <a:pt x="1114534" y="2673731"/>
                      <a:pt x="1114456" y="2400292"/>
                    </a:cubicBezTo>
                    <a:close/>
                    <a:moveTo>
                      <a:pt x="538991" y="4955877"/>
                    </a:moveTo>
                    <a:lnTo>
                      <a:pt x="187519" y="3279488"/>
                    </a:lnTo>
                    <a:lnTo>
                      <a:pt x="684724" y="3172405"/>
                    </a:lnTo>
                    <a:lnTo>
                      <a:pt x="1036461" y="4848794"/>
                    </a:lnTo>
                    <a:close/>
                    <a:moveTo>
                      <a:pt x="4934480" y="3353652"/>
                    </a:moveTo>
                    <a:lnTo>
                      <a:pt x="3222233" y="4502367"/>
                    </a:lnTo>
                    <a:cubicBezTo>
                      <a:pt x="3070416" y="4604209"/>
                      <a:pt x="2886563" y="4646914"/>
                      <a:pt x="2705394" y="4622382"/>
                    </a:cubicBezTo>
                    <a:lnTo>
                      <a:pt x="1636526" y="4505199"/>
                    </a:lnTo>
                    <a:cubicBezTo>
                      <a:pt x="1550458" y="4493677"/>
                      <a:pt x="1463087" y="4497165"/>
                      <a:pt x="1378205" y="4515495"/>
                    </a:cubicBezTo>
                    <a:lnTo>
                      <a:pt x="1151803" y="4564178"/>
                    </a:lnTo>
                    <a:lnTo>
                      <a:pt x="925861" y="3489039"/>
                    </a:lnTo>
                    <a:lnTo>
                      <a:pt x="984418" y="3448165"/>
                    </a:lnTo>
                    <a:cubicBezTo>
                      <a:pt x="1124253" y="3349812"/>
                      <a:pt x="1288669" y="3292214"/>
                      <a:pt x="1459276" y="3281731"/>
                    </a:cubicBezTo>
                    <a:cubicBezTo>
                      <a:pt x="1629923" y="3271239"/>
                      <a:pt x="1800109" y="3308291"/>
                      <a:pt x="1950975" y="3388736"/>
                    </a:cubicBezTo>
                    <a:lnTo>
                      <a:pt x="2422463" y="3639063"/>
                    </a:lnTo>
                    <a:cubicBezTo>
                      <a:pt x="2544770" y="3704037"/>
                      <a:pt x="2691159" y="3705076"/>
                      <a:pt x="2814388" y="3641815"/>
                    </a:cubicBezTo>
                    <a:lnTo>
                      <a:pt x="3506193" y="3286748"/>
                    </a:lnTo>
                    <a:cubicBezTo>
                      <a:pt x="3575341" y="3251351"/>
                      <a:pt x="3655482" y="3243885"/>
                      <a:pt x="3729999" y="3265890"/>
                    </a:cubicBezTo>
                    <a:cubicBezTo>
                      <a:pt x="3804507" y="3287855"/>
                      <a:pt x="3867737" y="3337604"/>
                      <a:pt x="3906612" y="3404852"/>
                    </a:cubicBezTo>
                    <a:cubicBezTo>
                      <a:pt x="3930370" y="3445804"/>
                      <a:pt x="3916938" y="3498229"/>
                      <a:pt x="3876447" y="3522722"/>
                    </a:cubicBezTo>
                    <a:lnTo>
                      <a:pt x="2922489" y="4088507"/>
                    </a:lnTo>
                    <a:cubicBezTo>
                      <a:pt x="2755644" y="4187899"/>
                      <a:pt x="2556968" y="4219347"/>
                      <a:pt x="2367569" y="4176377"/>
                    </a:cubicBezTo>
                    <a:lnTo>
                      <a:pt x="1507223" y="3970637"/>
                    </a:lnTo>
                    <a:lnTo>
                      <a:pt x="1467349" y="4137384"/>
                    </a:lnTo>
                    <a:lnTo>
                      <a:pt x="2328616" y="4343125"/>
                    </a:lnTo>
                    <a:lnTo>
                      <a:pt x="2328655" y="4343125"/>
                    </a:lnTo>
                    <a:cubicBezTo>
                      <a:pt x="2561112" y="4396284"/>
                      <a:pt x="2805041" y="4357820"/>
                      <a:pt x="3009821" y="4235699"/>
                    </a:cubicBezTo>
                    <a:lnTo>
                      <a:pt x="3963857" y="3669914"/>
                    </a:lnTo>
                    <a:cubicBezTo>
                      <a:pt x="4002928" y="3646450"/>
                      <a:pt x="4035043" y="3613002"/>
                      <a:pt x="4056930" y="3573050"/>
                    </a:cubicBezTo>
                    <a:cubicBezTo>
                      <a:pt x="4078787" y="3533097"/>
                      <a:pt x="4089691" y="3488050"/>
                      <a:pt x="4088428" y="3442512"/>
                    </a:cubicBezTo>
                    <a:lnTo>
                      <a:pt x="4654899" y="3152850"/>
                    </a:lnTo>
                    <a:cubicBezTo>
                      <a:pt x="4706451" y="3126633"/>
                      <a:pt x="4765881" y="3120441"/>
                      <a:pt x="4821754" y="3135441"/>
                    </a:cubicBezTo>
                    <a:cubicBezTo>
                      <a:pt x="4877627" y="3150440"/>
                      <a:pt x="4925966" y="3185533"/>
                      <a:pt x="4957493" y="3234019"/>
                    </a:cubicBezTo>
                    <a:cubicBezTo>
                      <a:pt x="4983289" y="3273629"/>
                      <a:pt x="4973071" y="3326514"/>
                      <a:pt x="4934450" y="33536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ACB56730-39A8-5FA6-BB6D-CC2CF3F30311}"/>
                  </a:ext>
                </a:extLst>
              </p:cNvPr>
              <p:cNvSpPr/>
              <p:nvPr/>
            </p:nvSpPr>
            <p:spPr>
              <a:xfrm>
                <a:off x="9052409" y="4289383"/>
                <a:ext cx="202987" cy="202830"/>
              </a:xfrm>
              <a:custGeom>
                <a:avLst/>
                <a:gdLst>
                  <a:gd name="connsiteX0" fmla="*/ 0 w 202987"/>
                  <a:gd name="connsiteY0" fmla="*/ 35211 h 202830"/>
                  <a:gd name="connsiteX1" fmla="*/ 167815 w 202987"/>
                  <a:gd name="connsiteY1" fmla="*/ 0 h 202830"/>
                  <a:gd name="connsiteX2" fmla="*/ 202987 w 202987"/>
                  <a:gd name="connsiteY2" fmla="*/ 167619 h 202830"/>
                  <a:gd name="connsiteX3" fmla="*/ 35172 w 202987"/>
                  <a:gd name="connsiteY3" fmla="*/ 202830 h 202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87" h="202830">
                    <a:moveTo>
                      <a:pt x="0" y="35211"/>
                    </a:moveTo>
                    <a:lnTo>
                      <a:pt x="167815" y="0"/>
                    </a:lnTo>
                    <a:lnTo>
                      <a:pt x="202987" y="167619"/>
                    </a:lnTo>
                    <a:lnTo>
                      <a:pt x="35172" y="20283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118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248D8B6-8C38-9E9B-BE7F-DC69F6884BC5}"/>
              </a:ext>
            </a:extLst>
          </p:cNvPr>
          <p:cNvSpPr/>
          <p:nvPr/>
        </p:nvSpPr>
        <p:spPr>
          <a:xfrm>
            <a:off x="538441" y="4016985"/>
            <a:ext cx="1696751" cy="35306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29B83400-E842-DC69-FE91-0A24207E9522}"/>
              </a:ext>
            </a:extLst>
          </p:cNvPr>
          <p:cNvSpPr/>
          <p:nvPr/>
        </p:nvSpPr>
        <p:spPr>
          <a:xfrm>
            <a:off x="538441" y="4479051"/>
            <a:ext cx="1696751" cy="35306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2BE334C-6E33-0546-9819-8EB8AD3960CD}"/>
              </a:ext>
            </a:extLst>
          </p:cNvPr>
          <p:cNvSpPr/>
          <p:nvPr/>
        </p:nvSpPr>
        <p:spPr>
          <a:xfrm>
            <a:off x="2336806" y="4016985"/>
            <a:ext cx="1696751" cy="35306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838B159-EE37-62AC-89E0-4F642DA01CD9}"/>
              </a:ext>
            </a:extLst>
          </p:cNvPr>
          <p:cNvSpPr/>
          <p:nvPr/>
        </p:nvSpPr>
        <p:spPr>
          <a:xfrm>
            <a:off x="2336806" y="4479051"/>
            <a:ext cx="1696751" cy="35306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38B2C8-8343-2D42-8CAF-4645D14B8008}"/>
              </a:ext>
            </a:extLst>
          </p:cNvPr>
          <p:cNvSpPr/>
          <p:nvPr/>
        </p:nvSpPr>
        <p:spPr>
          <a:xfrm>
            <a:off x="4571999" y="1498600"/>
            <a:ext cx="4572001" cy="51010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5EC18C-B405-7EE5-77C4-24C919BF71AB}"/>
              </a:ext>
            </a:extLst>
          </p:cNvPr>
          <p:cNvSpPr/>
          <p:nvPr/>
        </p:nvSpPr>
        <p:spPr>
          <a:xfrm>
            <a:off x="405441" y="728517"/>
            <a:ext cx="74719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장애인을 고용하면 어떤 혜택을 받을 수 있나요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DF006-FD05-4E29-6A99-FD9EAD2DEC71}"/>
              </a:ext>
            </a:extLst>
          </p:cNvPr>
          <p:cNvSpPr txBox="1"/>
          <p:nvPr/>
        </p:nvSpPr>
        <p:spPr>
          <a:xfrm>
            <a:off x="405441" y="345840"/>
            <a:ext cx="161133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사업주 지원 제도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EDED926-FD74-8A82-5772-DD4F9463ABDA}"/>
              </a:ext>
            </a:extLst>
          </p:cNvPr>
          <p:cNvSpPr/>
          <p:nvPr/>
        </p:nvSpPr>
        <p:spPr>
          <a:xfrm>
            <a:off x="570560" y="1786935"/>
            <a:ext cx="3430878" cy="3537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289F7-C5F6-6CCF-8E4C-ACC4217CC544}"/>
              </a:ext>
            </a:extLst>
          </p:cNvPr>
          <p:cNvSpPr txBox="1"/>
          <p:nvPr/>
        </p:nvSpPr>
        <p:spPr>
          <a:xfrm>
            <a:off x="1418614" y="1768619"/>
            <a:ext cx="1734770" cy="390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근로지원인 지원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523B71E-6E91-5ACF-AB84-D34D41EE8C1E}"/>
              </a:ext>
            </a:extLst>
          </p:cNvPr>
          <p:cNvSpPr/>
          <p:nvPr/>
        </p:nvSpPr>
        <p:spPr>
          <a:xfrm>
            <a:off x="4974976" y="1786935"/>
            <a:ext cx="3773966" cy="35372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B3FEA-9ECE-47F5-056A-36D877AA2A77}"/>
              </a:ext>
            </a:extLst>
          </p:cNvPr>
          <p:cNvSpPr txBox="1"/>
          <p:nvPr/>
        </p:nvSpPr>
        <p:spPr>
          <a:xfrm>
            <a:off x="5887975" y="1768619"/>
            <a:ext cx="1947969" cy="390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보조공학기기 지원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72B85-6108-B938-CD03-2B4A498BCEFD}"/>
              </a:ext>
            </a:extLst>
          </p:cNvPr>
          <p:cNvSpPr txBox="1"/>
          <p:nvPr/>
        </p:nvSpPr>
        <p:spPr>
          <a:xfrm>
            <a:off x="1053130" y="2244191"/>
            <a:ext cx="2465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중증장애인이 안정적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</a:t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지속적 직업생활을 하도록 지원</a:t>
            </a:r>
            <a:endParaRPr lang="en-US" altLang="ko-KR" sz="1400" kern="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97C24-355B-F695-F042-761A17850C03}"/>
              </a:ext>
            </a:extLst>
          </p:cNvPr>
          <p:cNvSpPr txBox="1"/>
          <p:nvPr/>
        </p:nvSpPr>
        <p:spPr>
          <a:xfrm>
            <a:off x="5730128" y="2244191"/>
            <a:ext cx="2255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장애인이 작업을 효율적으로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수행할 수 있도록 지원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32B895B-6E58-2BF1-94C0-1325A4AECFCC}"/>
              </a:ext>
            </a:extLst>
          </p:cNvPr>
          <p:cNvSpPr/>
          <p:nvPr/>
        </p:nvSpPr>
        <p:spPr>
          <a:xfrm>
            <a:off x="399016" y="2896676"/>
            <a:ext cx="3773966" cy="862357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2A3CE12-48D1-6671-1856-AE7040B39D72}"/>
              </a:ext>
            </a:extLst>
          </p:cNvPr>
          <p:cNvSpPr/>
          <p:nvPr/>
        </p:nvSpPr>
        <p:spPr>
          <a:xfrm>
            <a:off x="4971016" y="2896676"/>
            <a:ext cx="3773966" cy="862357"/>
          </a:xfrm>
          <a:prstGeom prst="roundRect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4E91B2-8DD7-3EE9-1797-8A5521740390}"/>
              </a:ext>
            </a:extLst>
          </p:cNvPr>
          <p:cNvSpPr txBox="1"/>
          <p:nvPr/>
        </p:nvSpPr>
        <p:spPr>
          <a:xfrm>
            <a:off x="1189385" y="3072274"/>
            <a:ext cx="2193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중증장애인</a:t>
            </a:r>
          </a:p>
          <a:p>
            <a:pPr algn="ctr"/>
            <a:r>
              <a:rPr lang="en-US" altLang="ko-KR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1</a:t>
            </a:r>
            <a:r>
              <a:rPr lang="ko-KR" altLang="en-US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일 </a:t>
            </a:r>
            <a:r>
              <a:rPr lang="en-US" altLang="ko-KR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8</a:t>
            </a:r>
            <a:r>
              <a:rPr lang="ko-KR" altLang="en-US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시간</a:t>
            </a:r>
            <a:r>
              <a:rPr lang="en-US" altLang="ko-KR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주 </a:t>
            </a:r>
            <a:r>
              <a:rPr lang="en-US" altLang="ko-KR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40</a:t>
            </a:r>
            <a:r>
              <a:rPr lang="ko-KR" altLang="en-US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시간 이내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D3AB5E-6905-5349-4A5A-115708D4615F}"/>
              </a:ext>
            </a:extLst>
          </p:cNvPr>
          <p:cNvSpPr txBox="1"/>
          <p:nvPr/>
        </p:nvSpPr>
        <p:spPr>
          <a:xfrm>
            <a:off x="5088123" y="2964552"/>
            <a:ext cx="35397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장애인을 고용하고 있거나 고용하려는 사업주</a:t>
            </a: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</a:t>
            </a:r>
            <a:b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en-US" altLang="ko-KR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4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인 이하의 근로자를 고용하고 있는 </a:t>
            </a:r>
          </a:p>
          <a:p>
            <a:pPr algn="ctr"/>
            <a:r>
              <a:rPr lang="ko-KR" altLang="en-US" sz="1400" b="1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 사업주 및 근로자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62895C8-CEB7-39DE-F17C-A9E103E9EC26}"/>
              </a:ext>
            </a:extLst>
          </p:cNvPr>
          <p:cNvSpPr/>
          <p:nvPr/>
        </p:nvSpPr>
        <p:spPr>
          <a:xfrm>
            <a:off x="5064033" y="4136331"/>
            <a:ext cx="976641" cy="9766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06D6BE0-3A3E-9A79-5F82-48645F684467}"/>
              </a:ext>
            </a:extLst>
          </p:cNvPr>
          <p:cNvSpPr/>
          <p:nvPr/>
        </p:nvSpPr>
        <p:spPr>
          <a:xfrm>
            <a:off x="5064033" y="5391557"/>
            <a:ext cx="976641" cy="9766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0ABCD262-E8BF-CE0A-6505-485F69E5B3D1}"/>
              </a:ext>
            </a:extLst>
          </p:cNvPr>
          <p:cNvSpPr/>
          <p:nvPr/>
        </p:nvSpPr>
        <p:spPr>
          <a:xfrm>
            <a:off x="5961569" y="4624651"/>
            <a:ext cx="573110" cy="0"/>
          </a:xfrm>
          <a:custGeom>
            <a:avLst/>
            <a:gdLst>
              <a:gd name="connsiteX0" fmla="*/ 0 w 573110"/>
              <a:gd name="connsiteY0" fmla="*/ 0 h 0"/>
              <a:gd name="connsiteX1" fmla="*/ 573110 w 5731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110">
                <a:moveTo>
                  <a:pt x="0" y="0"/>
                </a:moveTo>
                <a:lnTo>
                  <a:pt x="573110" y="0"/>
                </a:lnTo>
              </a:path>
            </a:pathLst>
          </a:custGeom>
          <a:grpFill/>
          <a:ln w="1905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009D43CE-14B2-1E1E-A45C-17B8C6F86453}"/>
              </a:ext>
            </a:extLst>
          </p:cNvPr>
          <p:cNvSpPr/>
          <p:nvPr/>
        </p:nvSpPr>
        <p:spPr>
          <a:xfrm>
            <a:off x="6264222" y="4188875"/>
            <a:ext cx="334851" cy="862357"/>
          </a:xfrm>
          <a:custGeom>
            <a:avLst/>
            <a:gdLst>
              <a:gd name="connsiteX0" fmla="*/ 309093 w 334851"/>
              <a:gd name="connsiteY0" fmla="*/ 0 h 914400"/>
              <a:gd name="connsiteX1" fmla="*/ 0 w 334851"/>
              <a:gd name="connsiteY1" fmla="*/ 0 h 914400"/>
              <a:gd name="connsiteX2" fmla="*/ 0 w 334851"/>
              <a:gd name="connsiteY2" fmla="*/ 914400 h 914400"/>
              <a:gd name="connsiteX3" fmla="*/ 334851 w 334851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51" h="914400">
                <a:moveTo>
                  <a:pt x="309093" y="0"/>
                </a:moveTo>
                <a:lnTo>
                  <a:pt x="0" y="0"/>
                </a:lnTo>
                <a:lnTo>
                  <a:pt x="0" y="914400"/>
                </a:lnTo>
                <a:lnTo>
                  <a:pt x="334851" y="914400"/>
                </a:lnTo>
              </a:path>
            </a:pathLst>
          </a:custGeom>
          <a:noFill/>
          <a:ln w="1905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8C6A37B-08F4-507F-E1AF-0AA14EE6D009}"/>
              </a:ext>
            </a:extLst>
          </p:cNvPr>
          <p:cNvGrpSpPr/>
          <p:nvPr/>
        </p:nvGrpSpPr>
        <p:grpSpPr>
          <a:xfrm>
            <a:off x="6539793" y="4018483"/>
            <a:ext cx="2139445" cy="1212337"/>
            <a:chOff x="6605537" y="3944772"/>
            <a:chExt cx="2139445" cy="1360444"/>
          </a:xfrm>
          <a:solidFill>
            <a:schemeClr val="bg1"/>
          </a:solidFill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4EC6A4C-4CCF-0264-D3EB-BA0B9108E9CC}"/>
                </a:ext>
              </a:extLst>
            </p:cNvPr>
            <p:cNvSpPr/>
            <p:nvPr/>
          </p:nvSpPr>
          <p:spPr>
            <a:xfrm>
              <a:off x="6605537" y="3944772"/>
              <a:ext cx="2139445" cy="396202"/>
            </a:xfrm>
            <a:prstGeom prst="roundRect">
              <a:avLst/>
            </a:prstGeom>
            <a:grpFill/>
            <a:ln w="19050"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500509F-5BBA-C560-B1B4-1545627BCD01}"/>
                </a:ext>
              </a:extLst>
            </p:cNvPr>
            <p:cNvSpPr/>
            <p:nvPr/>
          </p:nvSpPr>
          <p:spPr>
            <a:xfrm>
              <a:off x="6605537" y="4426893"/>
              <a:ext cx="2139445" cy="396202"/>
            </a:xfrm>
            <a:prstGeom prst="roundRect">
              <a:avLst/>
            </a:prstGeom>
            <a:grpFill/>
            <a:ln w="19050"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F2C7D2EC-A01E-DE1F-7B3A-94BA52831C89}"/>
                </a:ext>
              </a:extLst>
            </p:cNvPr>
            <p:cNvSpPr/>
            <p:nvPr/>
          </p:nvSpPr>
          <p:spPr>
            <a:xfrm>
              <a:off x="6605537" y="4909014"/>
              <a:ext cx="2139445" cy="396202"/>
            </a:xfrm>
            <a:prstGeom prst="roundRect">
              <a:avLst/>
            </a:prstGeom>
            <a:grpFill/>
            <a:ln w="19050"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750A49DE-FA2E-E7E6-D061-A9C4E87B5620}"/>
              </a:ext>
            </a:extLst>
          </p:cNvPr>
          <p:cNvSpPr/>
          <p:nvPr/>
        </p:nvSpPr>
        <p:spPr>
          <a:xfrm>
            <a:off x="5961569" y="5879876"/>
            <a:ext cx="302653" cy="45719"/>
          </a:xfrm>
          <a:custGeom>
            <a:avLst/>
            <a:gdLst>
              <a:gd name="connsiteX0" fmla="*/ 0 w 573110"/>
              <a:gd name="connsiteY0" fmla="*/ 0 h 0"/>
              <a:gd name="connsiteX1" fmla="*/ 573110 w 57311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3110">
                <a:moveTo>
                  <a:pt x="0" y="0"/>
                </a:moveTo>
                <a:lnTo>
                  <a:pt x="573110" y="0"/>
                </a:lnTo>
              </a:path>
            </a:pathLst>
          </a:custGeom>
          <a:grpFill/>
          <a:ln w="1905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5D291DD6-4F28-7E93-27D0-3426158F7BEB}"/>
              </a:ext>
            </a:extLst>
          </p:cNvPr>
          <p:cNvSpPr/>
          <p:nvPr/>
        </p:nvSpPr>
        <p:spPr>
          <a:xfrm>
            <a:off x="6264222" y="5625146"/>
            <a:ext cx="334851" cy="503180"/>
          </a:xfrm>
          <a:custGeom>
            <a:avLst/>
            <a:gdLst>
              <a:gd name="connsiteX0" fmla="*/ 309093 w 334851"/>
              <a:gd name="connsiteY0" fmla="*/ 0 h 914400"/>
              <a:gd name="connsiteX1" fmla="*/ 0 w 334851"/>
              <a:gd name="connsiteY1" fmla="*/ 0 h 914400"/>
              <a:gd name="connsiteX2" fmla="*/ 0 w 334851"/>
              <a:gd name="connsiteY2" fmla="*/ 914400 h 914400"/>
              <a:gd name="connsiteX3" fmla="*/ 334851 w 334851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851" h="914400">
                <a:moveTo>
                  <a:pt x="309093" y="0"/>
                </a:moveTo>
                <a:lnTo>
                  <a:pt x="0" y="0"/>
                </a:lnTo>
                <a:lnTo>
                  <a:pt x="0" y="914400"/>
                </a:lnTo>
                <a:lnTo>
                  <a:pt x="334851" y="914400"/>
                </a:lnTo>
              </a:path>
            </a:pathLst>
          </a:custGeom>
          <a:noFill/>
          <a:ln w="19050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18F5D7-358E-512B-BC7F-7DDBEE1B69D4}"/>
              </a:ext>
            </a:extLst>
          </p:cNvPr>
          <p:cNvGrpSpPr/>
          <p:nvPr/>
        </p:nvGrpSpPr>
        <p:grpSpPr>
          <a:xfrm>
            <a:off x="6539793" y="5488540"/>
            <a:ext cx="2139445" cy="776466"/>
            <a:chOff x="6605537" y="3944772"/>
            <a:chExt cx="2139445" cy="871324"/>
          </a:xfrm>
          <a:solidFill>
            <a:schemeClr val="bg1"/>
          </a:solidFill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20E7956-DEFD-4FCB-9131-FA9171194E2C}"/>
                </a:ext>
              </a:extLst>
            </p:cNvPr>
            <p:cNvSpPr/>
            <p:nvPr/>
          </p:nvSpPr>
          <p:spPr>
            <a:xfrm>
              <a:off x="6605537" y="3944772"/>
              <a:ext cx="2139445" cy="396202"/>
            </a:xfrm>
            <a:prstGeom prst="roundRect">
              <a:avLst/>
            </a:prstGeom>
            <a:grpFill/>
            <a:ln w="19050"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4A43A61E-0E02-26E1-FE80-49BCA4967C57}"/>
                </a:ext>
              </a:extLst>
            </p:cNvPr>
            <p:cNvSpPr/>
            <p:nvPr/>
          </p:nvSpPr>
          <p:spPr>
            <a:xfrm>
              <a:off x="6605537" y="4419894"/>
              <a:ext cx="2139445" cy="396202"/>
            </a:xfrm>
            <a:prstGeom prst="roundRect">
              <a:avLst/>
            </a:prstGeom>
            <a:grpFill/>
            <a:ln w="19050">
              <a:solidFill>
                <a:schemeClr val="accent3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C6B40BA-AC12-2F20-74D5-B5D5D0C2A0CD}"/>
              </a:ext>
            </a:extLst>
          </p:cNvPr>
          <p:cNvSpPr txBox="1"/>
          <p:nvPr/>
        </p:nvSpPr>
        <p:spPr>
          <a:xfrm>
            <a:off x="5132363" y="4344189"/>
            <a:ext cx="845103" cy="560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보조공학</a:t>
            </a:r>
            <a:r>
              <a:rPr lang="en-US" altLang="ko-KR" sz="1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sz="1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기기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5AE632-08C4-BF8F-DFAA-75F9C1A1E24D}"/>
              </a:ext>
            </a:extLst>
          </p:cNvPr>
          <p:cNvSpPr txBox="1"/>
          <p:nvPr/>
        </p:nvSpPr>
        <p:spPr>
          <a:xfrm>
            <a:off x="5214917" y="5623037"/>
            <a:ext cx="679994" cy="560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1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출퇴근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보조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8EB460-B438-C81F-447E-D64C1A3FFD6A}"/>
              </a:ext>
            </a:extLst>
          </p:cNvPr>
          <p:cNvSpPr txBox="1"/>
          <p:nvPr/>
        </p:nvSpPr>
        <p:spPr>
          <a:xfrm>
            <a:off x="6738864" y="4047470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시각장애인용 컴퓨터</a:t>
            </a:r>
            <a:endParaRPr lang="ko-KR" altLang="en-US" sz="1400" b="1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3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71542F5-7591-04CE-A31D-DEE303D1C745}"/>
              </a:ext>
            </a:extLst>
          </p:cNvPr>
          <p:cNvSpPr txBox="1"/>
          <p:nvPr/>
        </p:nvSpPr>
        <p:spPr>
          <a:xfrm>
            <a:off x="7091525" y="4475155"/>
            <a:ext cx="1010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음성증폭기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2EB7CAE-E19A-F33F-CEDE-3B36D92BC11F}"/>
              </a:ext>
            </a:extLst>
          </p:cNvPr>
          <p:cNvSpPr txBox="1"/>
          <p:nvPr/>
        </p:nvSpPr>
        <p:spPr>
          <a:xfrm>
            <a:off x="6821419" y="4902840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맞춤보조 공학기기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4C9B19-7DAA-3D8F-4D4D-D6CC401E2303}"/>
              </a:ext>
            </a:extLst>
          </p:cNvPr>
          <p:cNvSpPr txBox="1"/>
          <p:nvPr/>
        </p:nvSpPr>
        <p:spPr>
          <a:xfrm>
            <a:off x="7069083" y="5511183"/>
            <a:ext cx="1055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자동차 개조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8E871E4-CC83-555F-1EBA-BC3819E3EAA0}"/>
              </a:ext>
            </a:extLst>
          </p:cNvPr>
          <p:cNvSpPr txBox="1"/>
          <p:nvPr/>
        </p:nvSpPr>
        <p:spPr>
          <a:xfrm>
            <a:off x="6738864" y="5941256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차량용 보조공학기기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3BD1D18-A1E2-874D-64AA-43D8248E6A2C}"/>
              </a:ext>
            </a:extLst>
          </p:cNvPr>
          <p:cNvSpPr txBox="1"/>
          <p:nvPr/>
        </p:nvSpPr>
        <p:spPr>
          <a:xfrm>
            <a:off x="941823" y="4039630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이동 지원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F03FD7-DD10-405F-8EF0-4FB43A7706D7}"/>
              </a:ext>
            </a:extLst>
          </p:cNvPr>
          <p:cNvSpPr txBox="1"/>
          <p:nvPr/>
        </p:nvSpPr>
        <p:spPr>
          <a:xfrm>
            <a:off x="2932707" y="4039630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수기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0F3835F-CD74-0AEA-7F82-02AF730ECABA}"/>
              </a:ext>
            </a:extLst>
          </p:cNvPr>
          <p:cNvSpPr txBox="1"/>
          <p:nvPr/>
        </p:nvSpPr>
        <p:spPr>
          <a:xfrm>
            <a:off x="941823" y="450324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서류 대독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49D4F1-A03F-0D16-5A2E-ECCDE500472C}"/>
              </a:ext>
            </a:extLst>
          </p:cNvPr>
          <p:cNvSpPr txBox="1"/>
          <p:nvPr/>
        </p:nvSpPr>
        <p:spPr>
          <a:xfrm>
            <a:off x="2745156" y="450324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수어</a:t>
            </a:r>
            <a:r>
              <a:rPr lang="ko-KR" altLang="en-US" sz="14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 통역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F4621AD5-7D6C-8FAF-D614-8B2642AA78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10"/>
          <a:stretch/>
        </p:blipFill>
        <p:spPr>
          <a:xfrm>
            <a:off x="704175" y="5012543"/>
            <a:ext cx="3063511" cy="18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8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36B56817-4E35-DDEC-B4C3-F32D27CD5CF8}"/>
              </a:ext>
            </a:extLst>
          </p:cNvPr>
          <p:cNvSpPr/>
          <p:nvPr/>
        </p:nvSpPr>
        <p:spPr>
          <a:xfrm>
            <a:off x="834571" y="-308429"/>
            <a:ext cx="7474858" cy="7474858"/>
          </a:xfrm>
          <a:prstGeom prst="ellipse">
            <a:avLst/>
          </a:prstGeom>
          <a:solidFill>
            <a:schemeClr val="bg1"/>
          </a:solidFill>
          <a:ln w="66675">
            <a:solidFill>
              <a:srgbClr val="69B4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9CD7F30-BB4B-909D-F30F-81326D9F940E}"/>
              </a:ext>
            </a:extLst>
          </p:cNvPr>
          <p:cNvSpPr/>
          <p:nvPr/>
        </p:nvSpPr>
        <p:spPr>
          <a:xfrm>
            <a:off x="4226141" y="876259"/>
            <a:ext cx="676068" cy="630047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86F50C-C154-F602-5D98-6766265624AE}"/>
              </a:ext>
            </a:extLst>
          </p:cNvPr>
          <p:cNvSpPr/>
          <p:nvPr/>
        </p:nvSpPr>
        <p:spPr>
          <a:xfrm>
            <a:off x="4191317" y="921531"/>
            <a:ext cx="745717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04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DDAAF3-63CA-41BA-F6CD-7D5A233CD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91" y="3429000"/>
            <a:ext cx="4313817" cy="38195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FD010D-F2A6-3752-029A-87673C4C1578}"/>
              </a:ext>
            </a:extLst>
          </p:cNvPr>
          <p:cNvSpPr/>
          <p:nvPr/>
        </p:nvSpPr>
        <p:spPr>
          <a:xfrm>
            <a:off x="1625198" y="2880360"/>
            <a:ext cx="5893605" cy="114300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D3B14B-952A-D28C-EF31-AC58976C2E52}"/>
              </a:ext>
            </a:extLst>
          </p:cNvPr>
          <p:cNvSpPr/>
          <p:nvPr/>
        </p:nvSpPr>
        <p:spPr>
          <a:xfrm>
            <a:off x="1583231" y="1876335"/>
            <a:ext cx="5961890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함께 일하기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  <a:p>
            <a:pPr algn="ctr" defTabSz="914363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이렇게 하면 잘할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618903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1DFD5A5-6851-62A4-07BE-02FE6FA49FF3}"/>
              </a:ext>
            </a:extLst>
          </p:cNvPr>
          <p:cNvSpPr/>
          <p:nvPr/>
        </p:nvSpPr>
        <p:spPr>
          <a:xfrm>
            <a:off x="676276" y="3269141"/>
            <a:ext cx="7791450" cy="3038475"/>
          </a:xfrm>
          <a:prstGeom prst="roundRect">
            <a:avLst>
              <a:gd name="adj" fmla="val 6328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B7ACF5-E39A-A715-BA39-D8AF6E9DF01E}"/>
              </a:ext>
            </a:extLst>
          </p:cNvPr>
          <p:cNvSpPr/>
          <p:nvPr/>
        </p:nvSpPr>
        <p:spPr>
          <a:xfrm>
            <a:off x="0" y="1571842"/>
            <a:ext cx="9144000" cy="1255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4B8140-4753-4BC1-3C76-8105C299E408}"/>
              </a:ext>
            </a:extLst>
          </p:cNvPr>
          <p:cNvSpPr txBox="1"/>
          <p:nvPr/>
        </p:nvSpPr>
        <p:spPr>
          <a:xfrm>
            <a:off x="2734773" y="3932173"/>
            <a:ext cx="5410455" cy="162198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장애인은 인간의 존엄과 가치를 가지며 행복을 추구할 권리를 가진다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장애인은 건전한 사회 구성원으로 책임 있는 삶을 살아가며 </a:t>
            </a:r>
            <a:endParaRPr kumimoji="0" lang="en-US" altLang="ko-KR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자신의 능력을 개발하여 자립하도록 노력하여야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국가와 사회는 헌법과 국제연합의 장애인 권리선언의 정신에 따라 </a:t>
            </a:r>
            <a:endParaRPr kumimoji="0" lang="en-US" altLang="ko-KR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장애인의 인권을 보호하고 완전한 사회참여와 평등을 이루어 </a:t>
            </a:r>
            <a:endParaRPr kumimoji="0" lang="en-US" altLang="ko-KR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더불어 살아가는 사회를 만들기 위한 여건과 환경을 조성하여야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60C2B8-818C-F018-27B2-D16E91F500FE}"/>
              </a:ext>
            </a:extLst>
          </p:cNvPr>
          <p:cNvSpPr txBox="1"/>
          <p:nvPr/>
        </p:nvSpPr>
        <p:spPr>
          <a:xfrm>
            <a:off x="2734773" y="5631614"/>
            <a:ext cx="1584088" cy="294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2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_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장애인 인권헌장 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9DDFF9-97BD-0B54-79F8-1F34AB273642}"/>
              </a:ext>
            </a:extLst>
          </p:cNvPr>
          <p:cNvSpPr/>
          <p:nvPr/>
        </p:nvSpPr>
        <p:spPr>
          <a:xfrm>
            <a:off x="405441" y="728517"/>
            <a:ext cx="62440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누구나 예외 없이 보장되어야 하는 인권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1B146-320F-2F44-9A81-1B5A1AC81490}"/>
              </a:ext>
            </a:extLst>
          </p:cNvPr>
          <p:cNvSpPr txBox="1"/>
          <p:nvPr/>
        </p:nvSpPr>
        <p:spPr>
          <a:xfrm>
            <a:off x="405441" y="345840"/>
            <a:ext cx="185178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인권과 장애인 인권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27CE42-98FE-AD2D-5BA3-5809DA173F84}"/>
              </a:ext>
            </a:extLst>
          </p:cNvPr>
          <p:cNvGrpSpPr/>
          <p:nvPr/>
        </p:nvGrpSpPr>
        <p:grpSpPr>
          <a:xfrm rot="5400000">
            <a:off x="4370432" y="2122249"/>
            <a:ext cx="403137" cy="2584503"/>
            <a:chOff x="848761" y="1902793"/>
            <a:chExt cx="364505" cy="489613"/>
          </a:xfrm>
        </p:grpSpPr>
        <p:sp>
          <p:nvSpPr>
            <p:cNvPr id="13" name="사다리꼴 12">
              <a:extLst>
                <a:ext uri="{FF2B5EF4-FFF2-40B4-BE49-F238E27FC236}">
                  <a16:creationId xmlns:a16="http://schemas.microsoft.com/office/drawing/2014/main" id="{76B5A918-94CC-7BCA-9806-6018CB7941AA}"/>
                </a:ext>
              </a:extLst>
            </p:cNvPr>
            <p:cNvSpPr/>
            <p:nvPr/>
          </p:nvSpPr>
          <p:spPr>
            <a:xfrm rot="16200000">
              <a:off x="632520" y="2119034"/>
              <a:ext cx="489613" cy="57131"/>
            </a:xfrm>
            <a:prstGeom prst="trapezoid">
              <a:avLst>
                <a:gd name="adj" fmla="val 1007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0BC34A5-BB2C-ADF7-2B31-483D077807ED}"/>
                </a:ext>
              </a:extLst>
            </p:cNvPr>
            <p:cNvSpPr/>
            <p:nvPr/>
          </p:nvSpPr>
          <p:spPr>
            <a:xfrm rot="5400000">
              <a:off x="798820" y="1964709"/>
              <a:ext cx="464387" cy="364504"/>
            </a:xfrm>
            <a:prstGeom prst="round2SameRect">
              <a:avLst>
                <a:gd name="adj1" fmla="val 30843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0A607E-E5B8-B88A-C3C6-A778D1C67B90}"/>
              </a:ext>
            </a:extLst>
          </p:cNvPr>
          <p:cNvSpPr txBox="1"/>
          <p:nvPr/>
        </p:nvSpPr>
        <p:spPr>
          <a:xfrm>
            <a:off x="3681372" y="3234571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장애인 인권헌장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99DFC-0831-D72B-81B1-DC9BD022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5" t="8695" r="40831" b="19563"/>
          <a:stretch/>
        </p:blipFill>
        <p:spPr>
          <a:xfrm flipH="1">
            <a:off x="956059" y="3429000"/>
            <a:ext cx="1973953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11D15E-7B05-0E63-F283-3FDB27E5ADCD}"/>
              </a:ext>
            </a:extLst>
          </p:cNvPr>
          <p:cNvSpPr txBox="1"/>
          <p:nvPr/>
        </p:nvSpPr>
        <p:spPr>
          <a:xfrm>
            <a:off x="1173786" y="1990041"/>
            <a:ext cx="2303836" cy="390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ts val="200"/>
              </a:spcBef>
              <a:defRPr sz="105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ko-KR" altLang="en-US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대한민국 헌법 제</a:t>
            </a:r>
            <a:r>
              <a:rPr lang="en-US" altLang="ko-KR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10</a:t>
            </a:r>
            <a:r>
              <a:rPr lang="ko-KR" altLang="en-US" sz="1800" b="1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조 </a:t>
            </a:r>
            <a:endParaRPr lang="en-US" altLang="ko-KR" sz="1800" b="1" dirty="0"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B73BA6B-FB89-9A0D-2477-32176DA7D630}"/>
              </a:ext>
            </a:extLst>
          </p:cNvPr>
          <p:cNvCxnSpPr>
            <a:cxnSpLocks/>
          </p:cNvCxnSpPr>
          <p:nvPr/>
        </p:nvCxnSpPr>
        <p:spPr>
          <a:xfrm>
            <a:off x="927957" y="1798098"/>
            <a:ext cx="2795494" cy="0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62099B6-819A-CAC7-D675-5FC152209E56}"/>
              </a:ext>
            </a:extLst>
          </p:cNvPr>
          <p:cNvCxnSpPr>
            <a:cxnSpLocks/>
          </p:cNvCxnSpPr>
          <p:nvPr/>
        </p:nvCxnSpPr>
        <p:spPr>
          <a:xfrm>
            <a:off x="927957" y="2566255"/>
            <a:ext cx="2795494" cy="0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872EE-6B42-F21F-1BB1-0858373B33ED}"/>
              </a:ext>
            </a:extLst>
          </p:cNvPr>
          <p:cNvSpPr txBox="1"/>
          <p:nvPr/>
        </p:nvSpPr>
        <p:spPr>
          <a:xfrm>
            <a:off x="4110149" y="1830032"/>
            <a:ext cx="4035079" cy="67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 kern="0">
                <a:ln>
                  <a:solidFill>
                    <a:schemeClr val="tx1">
                      <a:alpha val="0"/>
                    </a:schemeClr>
                  </a:solidFill>
                </a:ln>
                <a:latin typeface="넥슨Lv1고딕" panose="00000500000000000000" pitchFamily="2" charset="-127"/>
                <a:ea typeface="넥슨Lv1고딕" panose="000005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모든 국민은 인간으로서 존엄과 가치를 가지며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/>
            </a:r>
            <a:b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</a:b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행복을 추구할 권리를 가진다</a:t>
            </a:r>
          </a:p>
        </p:txBody>
      </p:sp>
    </p:spTree>
    <p:extLst>
      <p:ext uri="{BB962C8B-B14F-4D97-AF65-F5344CB8AC3E}">
        <p14:creationId xmlns:p14="http://schemas.microsoft.com/office/powerpoint/2010/main" val="4148407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B467C8-DF98-763B-7B9C-7DCEC849C057}"/>
              </a:ext>
            </a:extLst>
          </p:cNvPr>
          <p:cNvGrpSpPr/>
          <p:nvPr/>
        </p:nvGrpSpPr>
        <p:grpSpPr>
          <a:xfrm>
            <a:off x="1" y="3793171"/>
            <a:ext cx="9143999" cy="2606572"/>
            <a:chOff x="1" y="4055219"/>
            <a:chExt cx="9143999" cy="1864063"/>
          </a:xfrm>
        </p:grpSpPr>
        <p:sp>
          <p:nvSpPr>
            <p:cNvPr id="47" name="화살표: 오각형 46">
              <a:extLst>
                <a:ext uri="{FF2B5EF4-FFF2-40B4-BE49-F238E27FC236}">
                  <a16:creationId xmlns:a16="http://schemas.microsoft.com/office/drawing/2014/main" id="{95100059-2994-7F2E-4DCD-49221BABA8C8}"/>
                </a:ext>
              </a:extLst>
            </p:cNvPr>
            <p:cNvSpPr/>
            <p:nvPr/>
          </p:nvSpPr>
          <p:spPr>
            <a:xfrm>
              <a:off x="1" y="4055219"/>
              <a:ext cx="4994847" cy="1864063"/>
            </a:xfrm>
            <a:prstGeom prst="homePlate">
              <a:avLst>
                <a:gd name="adj" fmla="val 254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651652A-34DF-584F-DA4E-21CB8E0909DD}"/>
                </a:ext>
              </a:extLst>
            </p:cNvPr>
            <p:cNvSpPr/>
            <p:nvPr/>
          </p:nvSpPr>
          <p:spPr>
            <a:xfrm>
              <a:off x="4445000" y="4055219"/>
              <a:ext cx="4699000" cy="1864063"/>
            </a:xfrm>
            <a:custGeom>
              <a:avLst/>
              <a:gdLst>
                <a:gd name="connsiteX0" fmla="*/ 0 w 4571160"/>
                <a:gd name="connsiteY0" fmla="*/ 0 h 1760216"/>
                <a:gd name="connsiteX1" fmla="*/ 4571160 w 4571160"/>
                <a:gd name="connsiteY1" fmla="*/ 0 h 1760216"/>
                <a:gd name="connsiteX2" fmla="*/ 4571160 w 4571160"/>
                <a:gd name="connsiteY2" fmla="*/ 1760216 h 1760216"/>
                <a:gd name="connsiteX3" fmla="*/ 0 w 4571160"/>
                <a:gd name="connsiteY3" fmla="*/ 1760216 h 1760216"/>
                <a:gd name="connsiteX4" fmla="*/ 661032 w 4571160"/>
                <a:gd name="connsiteY4" fmla="*/ 880108 h 1760216"/>
                <a:gd name="connsiteX5" fmla="*/ 0 w 4571160"/>
                <a:gd name="connsiteY5" fmla="*/ 0 h 176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1160" h="1760216">
                  <a:moveTo>
                    <a:pt x="0" y="0"/>
                  </a:moveTo>
                  <a:lnTo>
                    <a:pt x="4571160" y="0"/>
                  </a:lnTo>
                  <a:lnTo>
                    <a:pt x="4571160" y="1760216"/>
                  </a:lnTo>
                  <a:lnTo>
                    <a:pt x="0" y="1760216"/>
                  </a:lnTo>
                  <a:lnTo>
                    <a:pt x="661032" y="880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7AA2B4-6F95-4BBF-207F-253E211196F2}"/>
              </a:ext>
            </a:extLst>
          </p:cNvPr>
          <p:cNvSpPr/>
          <p:nvPr/>
        </p:nvSpPr>
        <p:spPr>
          <a:xfrm>
            <a:off x="0" y="1582513"/>
            <a:ext cx="9144000" cy="20854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922D2-2B87-0274-F524-F9A87F178E37}"/>
              </a:ext>
            </a:extLst>
          </p:cNvPr>
          <p:cNvSpPr txBox="1"/>
          <p:nvPr/>
        </p:nvSpPr>
        <p:spPr>
          <a:xfrm>
            <a:off x="702751" y="2003634"/>
            <a:ext cx="5070619" cy="11049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장애는 점진적으로 변화하는 개념이며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손상을 지닌 사람과 그들이 다른 사람과 동등하게 사회에 </a:t>
            </a:r>
            <a:endParaRPr kumimoji="0" lang="en-US" altLang="ko-KR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완전하고 효과적으로 참여하는 것을 저해하는 태도 및 </a:t>
            </a:r>
            <a:endParaRPr kumimoji="0" lang="en-US" altLang="ko-KR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환경적인 장벽 간의 상호작용으로부터 기인된다는 것을 인정한다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4DAF0-625F-2985-D52C-27AC5DAB814F}"/>
              </a:ext>
            </a:extLst>
          </p:cNvPr>
          <p:cNvSpPr txBox="1"/>
          <p:nvPr/>
        </p:nvSpPr>
        <p:spPr>
          <a:xfrm>
            <a:off x="1695651" y="3954585"/>
            <a:ext cx="1422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보호받는 신분 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5AECB0-8A7F-83E5-A79A-640E800472E5}"/>
              </a:ext>
            </a:extLst>
          </p:cNvPr>
          <p:cNvSpPr txBox="1"/>
          <p:nvPr/>
        </p:nvSpPr>
        <p:spPr>
          <a:xfrm>
            <a:off x="1575425" y="4346719"/>
            <a:ext cx="1662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편견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차별의 대상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BEF6F18-CDAE-53F6-1C7F-9F13F4A91973}"/>
              </a:ext>
            </a:extLst>
          </p:cNvPr>
          <p:cNvCxnSpPr>
            <a:cxnSpLocks/>
          </p:cNvCxnSpPr>
          <p:nvPr/>
        </p:nvCxnSpPr>
        <p:spPr>
          <a:xfrm>
            <a:off x="863896" y="4319929"/>
            <a:ext cx="3085694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837A16-91B8-0105-35C2-C63A0B31726C}"/>
              </a:ext>
            </a:extLst>
          </p:cNvPr>
          <p:cNvCxnSpPr>
            <a:cxnSpLocks/>
          </p:cNvCxnSpPr>
          <p:nvPr/>
        </p:nvCxnSpPr>
        <p:spPr>
          <a:xfrm>
            <a:off x="863896" y="4712063"/>
            <a:ext cx="3085694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A1FB04-C08E-034A-9B99-73C7817B35F0}"/>
              </a:ext>
            </a:extLst>
          </p:cNvPr>
          <p:cNvSpPr txBox="1"/>
          <p:nvPr/>
        </p:nvSpPr>
        <p:spPr>
          <a:xfrm>
            <a:off x="1145821" y="4738853"/>
            <a:ext cx="2521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수동적</a:t>
            </a:r>
            <a:r>
              <a:rPr kumimoji="0" lang="en-US" altLang="ko-KR" sz="1600" b="0" i="0" u="none" strike="noStrike" kern="1200" cap="none" spc="0" normalizeH="0" baseline="0" noProof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의존적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부정적 시민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9B1A4B-3586-CB91-5DF7-269E32CAF01B}"/>
              </a:ext>
            </a:extLst>
          </p:cNvPr>
          <p:cNvCxnSpPr>
            <a:cxnSpLocks/>
          </p:cNvCxnSpPr>
          <p:nvPr/>
        </p:nvCxnSpPr>
        <p:spPr>
          <a:xfrm>
            <a:off x="863896" y="5104197"/>
            <a:ext cx="3085694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D7412A-DB62-728A-C067-E24C8D8359E5}"/>
              </a:ext>
            </a:extLst>
          </p:cNvPr>
          <p:cNvSpPr txBox="1"/>
          <p:nvPr/>
        </p:nvSpPr>
        <p:spPr>
          <a:xfrm>
            <a:off x="2125256" y="5130987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소외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D1BF15-109B-7EAF-D52C-FFD3B559BDA5}"/>
              </a:ext>
            </a:extLst>
          </p:cNvPr>
          <p:cNvCxnSpPr>
            <a:cxnSpLocks/>
          </p:cNvCxnSpPr>
          <p:nvPr/>
        </p:nvCxnSpPr>
        <p:spPr>
          <a:xfrm>
            <a:off x="863896" y="5496331"/>
            <a:ext cx="3085694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904EFE-CDF5-E09E-ADF7-2036D61BDDE9}"/>
              </a:ext>
            </a:extLst>
          </p:cNvPr>
          <p:cNvSpPr txBox="1"/>
          <p:nvPr/>
        </p:nvSpPr>
        <p:spPr>
          <a:xfrm>
            <a:off x="2030678" y="5523121"/>
            <a:ext cx="752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무력함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6CA0DE1-E1AE-9A07-0756-0F0DC044DF24}"/>
              </a:ext>
            </a:extLst>
          </p:cNvPr>
          <p:cNvCxnSpPr>
            <a:cxnSpLocks/>
          </p:cNvCxnSpPr>
          <p:nvPr/>
        </p:nvCxnSpPr>
        <p:spPr>
          <a:xfrm>
            <a:off x="863896" y="5888465"/>
            <a:ext cx="3085694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03D63B-3BAA-23B0-A15D-9443674ED201}"/>
              </a:ext>
            </a:extLst>
          </p:cNvPr>
          <p:cNvSpPr txBox="1"/>
          <p:nvPr/>
        </p:nvSpPr>
        <p:spPr>
          <a:xfrm>
            <a:off x="1334975" y="5915257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박애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자선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시혜의 대상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CC2ED-1A2E-6AF8-CB77-A01DA7296AED}"/>
              </a:ext>
            </a:extLst>
          </p:cNvPr>
          <p:cNvSpPr txBox="1"/>
          <p:nvPr/>
        </p:nvSpPr>
        <p:spPr>
          <a:xfrm>
            <a:off x="702751" y="3116349"/>
            <a:ext cx="229114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2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_ UN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장애인 권리협약 전문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(e)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3A7B31-9247-DC1A-2F40-78D438630B00}"/>
              </a:ext>
            </a:extLst>
          </p:cNvPr>
          <p:cNvSpPr txBox="1"/>
          <p:nvPr/>
        </p:nvSpPr>
        <p:spPr>
          <a:xfrm>
            <a:off x="4972712" y="6524916"/>
            <a:ext cx="4107312" cy="278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출처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김형식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(2008) UN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장애인권리협약과 장애인의 시민적 권리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D2E05-A831-CB67-3ED4-B9FD7B298320}"/>
              </a:ext>
            </a:extLst>
          </p:cNvPr>
          <p:cNvSpPr/>
          <p:nvPr/>
        </p:nvSpPr>
        <p:spPr>
          <a:xfrm>
            <a:off x="405441" y="728517"/>
            <a:ext cx="62440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누구나 예외 없이 보장되어야 하는 인권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000F19-7BFD-CC9F-B54E-2426D271489F}"/>
              </a:ext>
            </a:extLst>
          </p:cNvPr>
          <p:cNvSpPr txBox="1"/>
          <p:nvPr/>
        </p:nvSpPr>
        <p:spPr>
          <a:xfrm>
            <a:off x="405441" y="345840"/>
            <a:ext cx="185178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인권과 장애인 인권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320688-D321-F7B5-B38E-158C5B2326F4}"/>
              </a:ext>
            </a:extLst>
          </p:cNvPr>
          <p:cNvGrpSpPr/>
          <p:nvPr/>
        </p:nvGrpSpPr>
        <p:grpSpPr>
          <a:xfrm rot="5400000">
            <a:off x="4370432" y="301388"/>
            <a:ext cx="403137" cy="2842953"/>
            <a:chOff x="848761" y="1902793"/>
            <a:chExt cx="364505" cy="489613"/>
          </a:xfrm>
        </p:grpSpPr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17353292-12AD-024B-C787-9D70E1038C63}"/>
                </a:ext>
              </a:extLst>
            </p:cNvPr>
            <p:cNvSpPr/>
            <p:nvPr/>
          </p:nvSpPr>
          <p:spPr>
            <a:xfrm rot="16200000">
              <a:off x="632520" y="2119034"/>
              <a:ext cx="489613" cy="57131"/>
            </a:xfrm>
            <a:prstGeom prst="trapezoid">
              <a:avLst>
                <a:gd name="adj" fmla="val 1007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사각형: 둥근 위쪽 모서리 24">
              <a:extLst>
                <a:ext uri="{FF2B5EF4-FFF2-40B4-BE49-F238E27FC236}">
                  <a16:creationId xmlns:a16="http://schemas.microsoft.com/office/drawing/2014/main" id="{105CDDC9-9CC7-3DD3-C4B5-945DAB2E023D}"/>
                </a:ext>
              </a:extLst>
            </p:cNvPr>
            <p:cNvSpPr/>
            <p:nvPr/>
          </p:nvSpPr>
          <p:spPr>
            <a:xfrm rot="5400000">
              <a:off x="798820" y="1964709"/>
              <a:ext cx="464387" cy="364504"/>
            </a:xfrm>
            <a:prstGeom prst="round2SameRect">
              <a:avLst>
                <a:gd name="adj1" fmla="val 30843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439CEA-BCB5-8CD1-DDD6-97B77A8D57A3}"/>
              </a:ext>
            </a:extLst>
          </p:cNvPr>
          <p:cNvSpPr txBox="1"/>
          <p:nvPr/>
        </p:nvSpPr>
        <p:spPr>
          <a:xfrm>
            <a:off x="3463363" y="1542935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UN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장애인 권리협약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6B6613-4F7F-5EE4-F11B-59D0C9D15A46}"/>
              </a:ext>
            </a:extLst>
          </p:cNvPr>
          <p:cNvSpPr txBox="1"/>
          <p:nvPr/>
        </p:nvSpPr>
        <p:spPr>
          <a:xfrm>
            <a:off x="6246347" y="3954585"/>
            <a:ext cx="1560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적극적 사회성원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C69160-2EAB-B535-D8BF-145ECA2A7F7F}"/>
              </a:ext>
            </a:extLst>
          </p:cNvPr>
          <p:cNvSpPr txBox="1"/>
          <p:nvPr/>
        </p:nvSpPr>
        <p:spPr>
          <a:xfrm>
            <a:off x="6340924" y="4346719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평등과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반차별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587A109-916F-8834-F6CF-8DCE02D70F02}"/>
              </a:ext>
            </a:extLst>
          </p:cNvPr>
          <p:cNvCxnSpPr>
            <a:cxnSpLocks/>
          </p:cNvCxnSpPr>
          <p:nvPr/>
        </p:nvCxnSpPr>
        <p:spPr>
          <a:xfrm>
            <a:off x="5483521" y="4319929"/>
            <a:ext cx="3085694" cy="0"/>
          </a:xfrm>
          <a:prstGeom prst="line">
            <a:avLst/>
          </a:prstGeom>
          <a:ln w="63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048ACE9-476E-6E42-7F76-E11B81981E27}"/>
              </a:ext>
            </a:extLst>
          </p:cNvPr>
          <p:cNvCxnSpPr>
            <a:cxnSpLocks/>
          </p:cNvCxnSpPr>
          <p:nvPr/>
        </p:nvCxnSpPr>
        <p:spPr>
          <a:xfrm>
            <a:off x="5483521" y="4712063"/>
            <a:ext cx="3085694" cy="0"/>
          </a:xfrm>
          <a:prstGeom prst="line">
            <a:avLst/>
          </a:prstGeom>
          <a:ln w="63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8B65743-6EC2-F34B-EAD6-D6E327442AED}"/>
              </a:ext>
            </a:extLst>
          </p:cNvPr>
          <p:cNvSpPr txBox="1"/>
          <p:nvPr/>
        </p:nvSpPr>
        <p:spPr>
          <a:xfrm>
            <a:off x="6126122" y="4738853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긍정적 시민적 권리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0BE28CB-0AA4-7B7B-AA93-0F192263C360}"/>
              </a:ext>
            </a:extLst>
          </p:cNvPr>
          <p:cNvCxnSpPr>
            <a:cxnSpLocks/>
          </p:cNvCxnSpPr>
          <p:nvPr/>
        </p:nvCxnSpPr>
        <p:spPr>
          <a:xfrm>
            <a:off x="5483521" y="5104197"/>
            <a:ext cx="3085694" cy="0"/>
          </a:xfrm>
          <a:prstGeom prst="line">
            <a:avLst/>
          </a:prstGeom>
          <a:ln w="63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8812FA5-34FF-FDCF-B1FE-DD50EFEC0533}"/>
              </a:ext>
            </a:extLst>
          </p:cNvPr>
          <p:cNvSpPr txBox="1"/>
          <p:nvPr/>
        </p:nvSpPr>
        <p:spPr>
          <a:xfrm>
            <a:off x="6744881" y="5130987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포함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25F4C96-194D-D8FF-F18C-EC4E98148211}"/>
              </a:ext>
            </a:extLst>
          </p:cNvPr>
          <p:cNvCxnSpPr>
            <a:cxnSpLocks/>
          </p:cNvCxnSpPr>
          <p:nvPr/>
        </p:nvCxnSpPr>
        <p:spPr>
          <a:xfrm>
            <a:off x="5483521" y="5496331"/>
            <a:ext cx="3085694" cy="0"/>
          </a:xfrm>
          <a:prstGeom prst="line">
            <a:avLst/>
          </a:prstGeom>
          <a:ln w="63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A522219-4380-5320-DB34-759C5858FBF7}"/>
              </a:ext>
            </a:extLst>
          </p:cNvPr>
          <p:cNvSpPr txBox="1"/>
          <p:nvPr/>
        </p:nvSpPr>
        <p:spPr>
          <a:xfrm>
            <a:off x="6555726" y="5523121"/>
            <a:ext cx="941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역량강화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EA3420C-6A1E-FC37-3454-496DF850F14B}"/>
              </a:ext>
            </a:extLst>
          </p:cNvPr>
          <p:cNvCxnSpPr>
            <a:cxnSpLocks/>
          </p:cNvCxnSpPr>
          <p:nvPr/>
        </p:nvCxnSpPr>
        <p:spPr>
          <a:xfrm>
            <a:off x="5483521" y="5888465"/>
            <a:ext cx="3085694" cy="0"/>
          </a:xfrm>
          <a:prstGeom prst="line">
            <a:avLst/>
          </a:prstGeom>
          <a:ln w="63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21A6A52-A766-A0F1-95D7-D0B8266FB4E7}"/>
              </a:ext>
            </a:extLst>
          </p:cNvPr>
          <p:cNvSpPr txBox="1"/>
          <p:nvPr/>
        </p:nvSpPr>
        <p:spPr>
          <a:xfrm>
            <a:off x="5936967" y="5915257"/>
            <a:ext cx="2178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시민으로서의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 권리 인정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pic>
        <p:nvPicPr>
          <p:cNvPr id="8" name="그림 7" descr="장난감, 인형, 벡터 그래픽이(가) 표시된 사진&#10;&#10;자동 생성된 설명">
            <a:extLst>
              <a:ext uri="{FF2B5EF4-FFF2-40B4-BE49-F238E27FC236}">
                <a16:creationId xmlns:a16="http://schemas.microsoft.com/office/drawing/2014/main" id="{2D9CC890-B5A9-DEAD-C869-250DAB0239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09" y="1396950"/>
            <a:ext cx="2592850" cy="226552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E2F5D9A-66AC-2BC4-FED7-E2AE8079C4FC}"/>
              </a:ext>
            </a:extLst>
          </p:cNvPr>
          <p:cNvSpPr/>
          <p:nvPr/>
        </p:nvSpPr>
        <p:spPr>
          <a:xfrm>
            <a:off x="7369161" y="2285139"/>
            <a:ext cx="1584000" cy="1584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2DCB0-B7C2-5DC6-61A8-F8CD36169207}"/>
              </a:ext>
            </a:extLst>
          </p:cNvPr>
          <p:cNvSpPr txBox="1"/>
          <p:nvPr/>
        </p:nvSpPr>
        <p:spPr>
          <a:xfrm>
            <a:off x="7318727" y="2514538"/>
            <a:ext cx="1684868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장애인도 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시민으로서 인권을 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보장받을 수 있는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법적 장치 마련</a:t>
            </a:r>
          </a:p>
        </p:txBody>
      </p:sp>
    </p:spTree>
    <p:extLst>
      <p:ext uri="{BB962C8B-B14F-4D97-AF65-F5344CB8AC3E}">
        <p14:creationId xmlns:p14="http://schemas.microsoft.com/office/powerpoint/2010/main" val="186688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EC12254-9B45-C65F-8A61-30DF7B2C0061}"/>
              </a:ext>
            </a:extLst>
          </p:cNvPr>
          <p:cNvSpPr/>
          <p:nvPr/>
        </p:nvSpPr>
        <p:spPr>
          <a:xfrm>
            <a:off x="834571" y="-308429"/>
            <a:ext cx="7474858" cy="7474858"/>
          </a:xfrm>
          <a:prstGeom prst="ellipse">
            <a:avLst/>
          </a:prstGeom>
          <a:solidFill>
            <a:schemeClr val="bg1"/>
          </a:solidFill>
          <a:ln w="66675">
            <a:solidFill>
              <a:srgbClr val="69B4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32CBB3-1840-A584-0DEE-4047FF19F72E}"/>
              </a:ext>
            </a:extLst>
          </p:cNvPr>
          <p:cNvSpPr/>
          <p:nvPr/>
        </p:nvSpPr>
        <p:spPr>
          <a:xfrm>
            <a:off x="4226141" y="876259"/>
            <a:ext cx="676068" cy="630047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90CCDB-BB4A-2F52-92C7-16E58DD03AB2}"/>
              </a:ext>
            </a:extLst>
          </p:cNvPr>
          <p:cNvSpPr/>
          <p:nvPr/>
        </p:nvSpPr>
        <p:spPr>
          <a:xfrm>
            <a:off x="4259444" y="921531"/>
            <a:ext cx="60946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01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83E943-1185-4385-B4B1-D51476CB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91" y="3429000"/>
            <a:ext cx="4313817" cy="38195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E194A7A-0655-A753-A175-63011DA04A51}"/>
              </a:ext>
            </a:extLst>
          </p:cNvPr>
          <p:cNvSpPr/>
          <p:nvPr/>
        </p:nvSpPr>
        <p:spPr>
          <a:xfrm>
            <a:off x="1654374" y="2880360"/>
            <a:ext cx="5835252" cy="114300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B224BB-39C8-1857-C13B-EB5DC3D4703A}"/>
              </a:ext>
            </a:extLst>
          </p:cNvPr>
          <p:cNvSpPr/>
          <p:nvPr/>
        </p:nvSpPr>
        <p:spPr>
          <a:xfrm>
            <a:off x="1646550" y="1876335"/>
            <a:ext cx="5835252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914363"/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고용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</a:t>
            </a:r>
            <a:b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기업에게 어떤 의미가 있을까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공체 Bold" panose="00000800000000000000" pitchFamily="2" charset="-127"/>
              <a:ea typeface="공체 Bold" panose="00000800000000000000" pitchFamily="2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177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464CCB-684E-EE69-5225-1D8AEFA884EA}"/>
              </a:ext>
            </a:extLst>
          </p:cNvPr>
          <p:cNvSpPr/>
          <p:nvPr/>
        </p:nvSpPr>
        <p:spPr>
          <a:xfrm>
            <a:off x="-1" y="4840418"/>
            <a:ext cx="9144001" cy="1476562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98D94E6-CBA9-8178-7BBA-6918CE38796D}"/>
              </a:ext>
            </a:extLst>
          </p:cNvPr>
          <p:cNvGrpSpPr/>
          <p:nvPr/>
        </p:nvGrpSpPr>
        <p:grpSpPr>
          <a:xfrm rot="5400000">
            <a:off x="4370432" y="3687670"/>
            <a:ext cx="403137" cy="2584503"/>
            <a:chOff x="848761" y="1902793"/>
            <a:chExt cx="364505" cy="489613"/>
          </a:xfrm>
        </p:grpSpPr>
        <p:sp>
          <p:nvSpPr>
            <p:cNvPr id="33" name="사다리꼴 32">
              <a:extLst>
                <a:ext uri="{FF2B5EF4-FFF2-40B4-BE49-F238E27FC236}">
                  <a16:creationId xmlns:a16="http://schemas.microsoft.com/office/drawing/2014/main" id="{14B38896-55F6-38A8-AAF0-6BFC8EEBD0C7}"/>
                </a:ext>
              </a:extLst>
            </p:cNvPr>
            <p:cNvSpPr/>
            <p:nvPr/>
          </p:nvSpPr>
          <p:spPr>
            <a:xfrm rot="16200000">
              <a:off x="632520" y="2119034"/>
              <a:ext cx="489613" cy="57131"/>
            </a:xfrm>
            <a:prstGeom prst="trapezoid">
              <a:avLst>
                <a:gd name="adj" fmla="val 1007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사각형: 둥근 위쪽 모서리 33">
              <a:extLst>
                <a:ext uri="{FF2B5EF4-FFF2-40B4-BE49-F238E27FC236}">
                  <a16:creationId xmlns:a16="http://schemas.microsoft.com/office/drawing/2014/main" id="{72E67AB1-3996-EE25-B360-F4417A4C03E6}"/>
                </a:ext>
              </a:extLst>
            </p:cNvPr>
            <p:cNvSpPr/>
            <p:nvPr/>
          </p:nvSpPr>
          <p:spPr>
            <a:xfrm rot="5400000">
              <a:off x="798820" y="1964709"/>
              <a:ext cx="464387" cy="364504"/>
            </a:xfrm>
            <a:prstGeom prst="round2SameRect">
              <a:avLst>
                <a:gd name="adj1" fmla="val 30843"/>
                <a:gd name="adj2" fmla="val 0"/>
              </a:avLst>
            </a:prstGeom>
            <a:solidFill>
              <a:schemeClr val="accent2">
                <a:lumMod val="5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CEE2287-DEA2-8436-207C-FA5E14DE0F52}"/>
              </a:ext>
            </a:extLst>
          </p:cNvPr>
          <p:cNvSpPr txBox="1"/>
          <p:nvPr/>
        </p:nvSpPr>
        <p:spPr>
          <a:xfrm>
            <a:off x="3569162" y="47999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장애인 인권의 목표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9EF00D-849B-360A-4646-FE20F1CC95B3}"/>
              </a:ext>
            </a:extLst>
          </p:cNvPr>
          <p:cNvSpPr txBox="1"/>
          <p:nvPr/>
        </p:nvSpPr>
        <p:spPr>
          <a:xfrm>
            <a:off x="825582" y="5278833"/>
            <a:ext cx="6407370" cy="48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363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모든 인간의 보편적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권리로서의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 장애인 인권 보장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F04901-81FC-7FE5-E129-7A6F7A08E5F0}"/>
              </a:ext>
            </a:extLst>
          </p:cNvPr>
          <p:cNvSpPr txBox="1"/>
          <p:nvPr/>
        </p:nvSpPr>
        <p:spPr>
          <a:xfrm>
            <a:off x="825581" y="5759128"/>
            <a:ext cx="5709031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장애인 인권에 대한 장애인과 비장애인의 공감대 확산이 무엇보다 중요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4FBBC2-DF4F-5C00-48B6-C7CD9196798D}"/>
              </a:ext>
            </a:extLst>
          </p:cNvPr>
          <p:cNvSpPr/>
          <p:nvPr/>
        </p:nvSpPr>
        <p:spPr>
          <a:xfrm>
            <a:off x="405441" y="728517"/>
            <a:ext cx="68275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모든 인간의 보편적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권리로서의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 장애인 인권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D72B2-76C7-5765-9326-80B521B1C5F3}"/>
              </a:ext>
            </a:extLst>
          </p:cNvPr>
          <p:cNvSpPr txBox="1"/>
          <p:nvPr/>
        </p:nvSpPr>
        <p:spPr>
          <a:xfrm>
            <a:off x="405441" y="345840"/>
            <a:ext cx="185178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인권의 접근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A8D08-128A-5EA2-5947-7D29F3EC0226}"/>
              </a:ext>
            </a:extLst>
          </p:cNvPr>
          <p:cNvSpPr txBox="1"/>
          <p:nvPr/>
        </p:nvSpPr>
        <p:spPr>
          <a:xfrm>
            <a:off x="3208806" y="1532675"/>
            <a:ext cx="27263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2200" b="1" spc="-9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9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사회적 약자</a:t>
            </a:r>
            <a:r>
              <a:rPr kumimoji="0" lang="ko-KR" altLang="en-US" sz="2000" b="0" i="0" u="none" strike="noStrike" kern="1200" cap="none" spc="-9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의 인권은</a:t>
            </a:r>
            <a:r>
              <a:rPr kumimoji="0" lang="en-US" altLang="ko-KR" sz="2000" b="0" i="0" u="none" strike="noStrike" kern="1200" cap="none" spc="-9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?</a:t>
            </a:r>
            <a:endParaRPr kumimoji="0" lang="ko-KR" altLang="en-US" sz="2000" b="0" i="0" u="none" strike="noStrike" kern="1200" cap="none" spc="-9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2A5AFD-4557-026C-03DE-FD8B0DA506E2}"/>
              </a:ext>
            </a:extLst>
          </p:cNvPr>
          <p:cNvGrpSpPr/>
          <p:nvPr/>
        </p:nvGrpSpPr>
        <p:grpSpPr>
          <a:xfrm flipV="1">
            <a:off x="2966649" y="1564693"/>
            <a:ext cx="242157" cy="161654"/>
            <a:chOff x="-5719178" y="3693888"/>
            <a:chExt cx="2046437" cy="1366113"/>
          </a:xfrm>
          <a:solidFill>
            <a:schemeClr val="accent2">
              <a:alpha val="40000"/>
            </a:schemeClr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F82D0BC-D07E-6AED-6E87-5626372A8823}"/>
                </a:ext>
              </a:extLst>
            </p:cNvPr>
            <p:cNvSpPr/>
            <p:nvPr/>
          </p:nvSpPr>
          <p:spPr>
            <a:xfrm>
              <a:off x="-5719178" y="3693888"/>
              <a:ext cx="910752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535F526C-C8F6-D3F0-FB42-80AEDF79CA7A}"/>
                </a:ext>
              </a:extLst>
            </p:cNvPr>
            <p:cNvSpPr/>
            <p:nvPr/>
          </p:nvSpPr>
          <p:spPr>
            <a:xfrm>
              <a:off x="-4583493" y="3693888"/>
              <a:ext cx="910752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4AA0AE-381D-A051-06BA-A1C913B65A90}"/>
              </a:ext>
            </a:extLst>
          </p:cNvPr>
          <p:cNvGrpSpPr/>
          <p:nvPr/>
        </p:nvGrpSpPr>
        <p:grpSpPr>
          <a:xfrm rot="10800000" flipV="1">
            <a:off x="5967551" y="1564693"/>
            <a:ext cx="242157" cy="161654"/>
            <a:chOff x="-5719178" y="3693888"/>
            <a:chExt cx="2046437" cy="1366113"/>
          </a:xfrm>
          <a:solidFill>
            <a:schemeClr val="accent2">
              <a:alpha val="40000"/>
            </a:schemeClr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84FDCE1-06DA-7817-DDDE-8A90D2B4AEAF}"/>
                </a:ext>
              </a:extLst>
            </p:cNvPr>
            <p:cNvSpPr/>
            <p:nvPr/>
          </p:nvSpPr>
          <p:spPr>
            <a:xfrm>
              <a:off x="-5719178" y="3693888"/>
              <a:ext cx="910752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7690241-EBAD-5EE9-F2EC-678E38305A21}"/>
                </a:ext>
              </a:extLst>
            </p:cNvPr>
            <p:cNvSpPr/>
            <p:nvPr/>
          </p:nvSpPr>
          <p:spPr>
            <a:xfrm>
              <a:off x="-4583493" y="3693888"/>
              <a:ext cx="910752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94B3AD0-9AF8-5F0D-478E-DCD8780460A7}"/>
              </a:ext>
            </a:extLst>
          </p:cNvPr>
          <p:cNvSpPr/>
          <p:nvPr/>
        </p:nvSpPr>
        <p:spPr>
          <a:xfrm>
            <a:off x="4804369" y="2274280"/>
            <a:ext cx="3283842" cy="2075166"/>
          </a:xfrm>
          <a:prstGeom prst="roundRect">
            <a:avLst>
              <a:gd name="adj" fmla="val 5954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AFB280-F26F-9DA5-46A1-77D4DA389FB1}"/>
              </a:ext>
            </a:extLst>
          </p:cNvPr>
          <p:cNvSpPr/>
          <p:nvPr/>
        </p:nvSpPr>
        <p:spPr>
          <a:xfrm>
            <a:off x="1055789" y="2274280"/>
            <a:ext cx="3283842" cy="2075166"/>
          </a:xfrm>
          <a:prstGeom prst="roundRect">
            <a:avLst>
              <a:gd name="adj" fmla="val 5954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51A6D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0FCD8E-058B-1237-208F-995DDC7F2FCA}"/>
              </a:ext>
            </a:extLst>
          </p:cNvPr>
          <p:cNvSpPr txBox="1"/>
          <p:nvPr/>
        </p:nvSpPr>
        <p:spPr>
          <a:xfrm>
            <a:off x="1347929" y="2122198"/>
            <a:ext cx="2699563" cy="3822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사회적 약자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만의 인권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B12AF-9F45-EE18-1877-CBF63A5C28D6}"/>
              </a:ext>
            </a:extLst>
          </p:cNvPr>
          <p:cNvSpPr txBox="1"/>
          <p:nvPr/>
        </p:nvSpPr>
        <p:spPr>
          <a:xfrm>
            <a:off x="5219216" y="2122198"/>
            <a:ext cx="2454148" cy="3822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1557AA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모든 사람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의 인권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8EA6785-A0C4-0143-0FD8-8F27F38732AA}"/>
              </a:ext>
            </a:extLst>
          </p:cNvPr>
          <p:cNvSpPr/>
          <p:nvPr/>
        </p:nvSpPr>
        <p:spPr>
          <a:xfrm>
            <a:off x="1344614" y="2241618"/>
            <a:ext cx="65325" cy="65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9C1F34F-92C5-D685-26FE-BA9A535786F6}"/>
              </a:ext>
            </a:extLst>
          </p:cNvPr>
          <p:cNvSpPr/>
          <p:nvPr/>
        </p:nvSpPr>
        <p:spPr>
          <a:xfrm>
            <a:off x="4002222" y="2241618"/>
            <a:ext cx="65325" cy="65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DD96897-7098-80F1-0A78-BFEB0B8D4B4E}"/>
              </a:ext>
            </a:extLst>
          </p:cNvPr>
          <p:cNvSpPr/>
          <p:nvPr/>
        </p:nvSpPr>
        <p:spPr>
          <a:xfrm>
            <a:off x="5199503" y="2241618"/>
            <a:ext cx="65325" cy="65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F9658E-1394-02F5-2C66-DD7D263C221A}"/>
              </a:ext>
            </a:extLst>
          </p:cNvPr>
          <p:cNvSpPr/>
          <p:nvPr/>
        </p:nvSpPr>
        <p:spPr>
          <a:xfrm>
            <a:off x="7611354" y="2241618"/>
            <a:ext cx="65325" cy="65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3EE1543-083A-8FD5-2180-90645ABD05C1}"/>
              </a:ext>
            </a:extLst>
          </p:cNvPr>
          <p:cNvSpPr/>
          <p:nvPr/>
        </p:nvSpPr>
        <p:spPr>
          <a:xfrm>
            <a:off x="2131093" y="2778376"/>
            <a:ext cx="1133234" cy="1133234"/>
          </a:xfrm>
          <a:custGeom>
            <a:avLst/>
            <a:gdLst>
              <a:gd name="connsiteX0" fmla="*/ 2592151 w 5187794"/>
              <a:gd name="connsiteY0" fmla="*/ 1614004 h 5187794"/>
              <a:gd name="connsiteX1" fmla="*/ 3997747 w 5187794"/>
              <a:gd name="connsiteY1" fmla="*/ 208408 h 5187794"/>
              <a:gd name="connsiteX2" fmla="*/ 4975854 w 5187794"/>
              <a:gd name="connsiteY2" fmla="*/ 1193020 h 5187794"/>
              <a:gd name="connsiteX3" fmla="*/ 3576724 w 5187794"/>
              <a:gd name="connsiteY3" fmla="*/ 2592150 h 5187794"/>
              <a:gd name="connsiteX4" fmla="*/ 4975854 w 5187794"/>
              <a:gd name="connsiteY4" fmla="*/ 3997747 h 5187794"/>
              <a:gd name="connsiteX5" fmla="*/ 3997747 w 5187794"/>
              <a:gd name="connsiteY5" fmla="*/ 4975855 h 5187794"/>
              <a:gd name="connsiteX6" fmla="*/ 2592151 w 5187794"/>
              <a:gd name="connsiteY6" fmla="*/ 3576724 h 5187794"/>
              <a:gd name="connsiteX7" fmla="*/ 1193020 w 5187794"/>
              <a:gd name="connsiteY7" fmla="*/ 4975855 h 5187794"/>
              <a:gd name="connsiteX8" fmla="*/ 208408 w 5187794"/>
              <a:gd name="connsiteY8" fmla="*/ 3997747 h 5187794"/>
              <a:gd name="connsiteX9" fmla="*/ 1614004 w 5187794"/>
              <a:gd name="connsiteY9" fmla="*/ 2592150 h 5187794"/>
              <a:gd name="connsiteX10" fmla="*/ 208408 w 5187794"/>
              <a:gd name="connsiteY10" fmla="*/ 1193020 h 5187794"/>
              <a:gd name="connsiteX11" fmla="*/ 1193020 w 5187794"/>
              <a:gd name="connsiteY11" fmla="*/ 208408 h 518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7794" h="5187794">
                <a:moveTo>
                  <a:pt x="2592151" y="1614004"/>
                </a:moveTo>
                <a:lnTo>
                  <a:pt x="3997747" y="208408"/>
                </a:lnTo>
                <a:cubicBezTo>
                  <a:pt x="4638999" y="-432845"/>
                  <a:pt x="5623583" y="551729"/>
                  <a:pt x="4975854" y="1193020"/>
                </a:cubicBezTo>
                <a:lnTo>
                  <a:pt x="3576724" y="2592150"/>
                </a:lnTo>
                <a:lnTo>
                  <a:pt x="4975854" y="3997747"/>
                </a:lnTo>
                <a:cubicBezTo>
                  <a:pt x="5623612" y="4638999"/>
                  <a:pt x="4639038" y="5623582"/>
                  <a:pt x="3997747" y="4975855"/>
                </a:cubicBezTo>
                <a:lnTo>
                  <a:pt x="2592151" y="3576724"/>
                </a:lnTo>
                <a:lnTo>
                  <a:pt x="1193020" y="4975855"/>
                </a:lnTo>
                <a:cubicBezTo>
                  <a:pt x="551768" y="5623612"/>
                  <a:pt x="-432815" y="4639038"/>
                  <a:pt x="208408" y="3997747"/>
                </a:cubicBezTo>
                <a:lnTo>
                  <a:pt x="1614004" y="2592150"/>
                </a:lnTo>
                <a:lnTo>
                  <a:pt x="208408" y="1193020"/>
                </a:lnTo>
                <a:cubicBezTo>
                  <a:pt x="-432845" y="551768"/>
                  <a:pt x="551729" y="-432815"/>
                  <a:pt x="1193020" y="208408"/>
                </a:cubicBezTo>
                <a:close/>
              </a:path>
            </a:pathLst>
          </a:custGeom>
          <a:solidFill>
            <a:schemeClr val="accent2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원형: 비어 있음 29">
            <a:extLst>
              <a:ext uri="{FF2B5EF4-FFF2-40B4-BE49-F238E27FC236}">
                <a16:creationId xmlns:a16="http://schemas.microsoft.com/office/drawing/2014/main" id="{FA756FB6-EF60-7761-1433-57FF3581BEE8}"/>
              </a:ext>
            </a:extLst>
          </p:cNvPr>
          <p:cNvSpPr/>
          <p:nvPr/>
        </p:nvSpPr>
        <p:spPr>
          <a:xfrm>
            <a:off x="5879673" y="2778376"/>
            <a:ext cx="1133234" cy="1133234"/>
          </a:xfrm>
          <a:prstGeom prst="donut">
            <a:avLst/>
          </a:prstGeom>
          <a:solidFill>
            <a:schemeClr val="accent3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FE542E-962A-2126-3A94-646643AB1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1" b="17099"/>
          <a:stretch/>
        </p:blipFill>
        <p:spPr>
          <a:xfrm>
            <a:off x="5854727" y="3246114"/>
            <a:ext cx="3046383" cy="34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13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1B461B2-B474-2BE2-78CA-E7134BE81274}"/>
              </a:ext>
            </a:extLst>
          </p:cNvPr>
          <p:cNvSpPr/>
          <p:nvPr/>
        </p:nvSpPr>
        <p:spPr>
          <a:xfrm>
            <a:off x="0" y="1850074"/>
            <a:ext cx="9144000" cy="3956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E277740-A563-7C8E-8F2D-8EAFFF666073}"/>
              </a:ext>
            </a:extLst>
          </p:cNvPr>
          <p:cNvSpPr/>
          <p:nvPr/>
        </p:nvSpPr>
        <p:spPr>
          <a:xfrm>
            <a:off x="3766536" y="1456629"/>
            <a:ext cx="5029875" cy="5087281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9E64942-8BA1-EE40-1FB3-FF26D96E8DB3}"/>
              </a:ext>
            </a:extLst>
          </p:cNvPr>
          <p:cNvSpPr/>
          <p:nvPr/>
        </p:nvSpPr>
        <p:spPr>
          <a:xfrm>
            <a:off x="435109" y="4373200"/>
            <a:ext cx="2914140" cy="1035861"/>
          </a:xfrm>
          <a:prstGeom prst="roundRect">
            <a:avLst>
              <a:gd name="adj" fmla="val 102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1E1C1EA-35CC-A8E3-FFB5-A77922B0B69B}"/>
              </a:ext>
            </a:extLst>
          </p:cNvPr>
          <p:cNvSpPr/>
          <p:nvPr/>
        </p:nvSpPr>
        <p:spPr>
          <a:xfrm>
            <a:off x="4339765" y="2576581"/>
            <a:ext cx="3788168" cy="3788168"/>
          </a:xfrm>
          <a:prstGeom prst="ellipse">
            <a:avLst/>
          </a:prstGeom>
          <a:noFill/>
          <a:ln w="47625">
            <a:gradFill flip="none" rotWithShape="1">
              <a:gsLst>
                <a:gs pos="12000">
                  <a:srgbClr val="51A6DB">
                    <a:alpha val="0"/>
                  </a:srgbClr>
                </a:gs>
                <a:gs pos="100000">
                  <a:srgbClr val="51A6DB">
                    <a:alpha val="40000"/>
                  </a:srgb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A503150-C0D2-62F8-AE0F-0A14BB055C2B}"/>
              </a:ext>
            </a:extLst>
          </p:cNvPr>
          <p:cNvSpPr/>
          <p:nvPr/>
        </p:nvSpPr>
        <p:spPr>
          <a:xfrm>
            <a:off x="435109" y="3162730"/>
            <a:ext cx="2914140" cy="1035861"/>
          </a:xfrm>
          <a:prstGeom prst="roundRect">
            <a:avLst>
              <a:gd name="adj" fmla="val 102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4950B-90E9-F5F3-68E0-57E5686AE671}"/>
              </a:ext>
            </a:extLst>
          </p:cNvPr>
          <p:cNvSpPr txBox="1"/>
          <p:nvPr/>
        </p:nvSpPr>
        <p:spPr>
          <a:xfrm>
            <a:off x="446033" y="2233823"/>
            <a:ext cx="3098678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장애를 이유로 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           빈번하게 발생하는 차별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srgbClr val="51A6DB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5604A-493C-D7B1-DA0F-2E08FA1751D1}"/>
              </a:ext>
            </a:extLst>
          </p:cNvPr>
          <p:cNvSpPr txBox="1"/>
          <p:nvPr/>
        </p:nvSpPr>
        <p:spPr>
          <a:xfrm>
            <a:off x="1268281" y="3424191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채용 및 임금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복리후생 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불리한 조건 적용 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F9C476-3C2A-7DED-1B50-1F51A1B42255}"/>
              </a:ext>
            </a:extLst>
          </p:cNvPr>
          <p:cNvSpPr txBox="1"/>
          <p:nvPr/>
        </p:nvSpPr>
        <p:spPr>
          <a:xfrm>
            <a:off x="1268281" y="4633517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행복추구권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교육받을 권리 등의 침해 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7587F9-1380-A92E-0EB8-4E3D38EC83C1}"/>
              </a:ext>
            </a:extLst>
          </p:cNvPr>
          <p:cNvSpPr/>
          <p:nvPr/>
        </p:nvSpPr>
        <p:spPr>
          <a:xfrm>
            <a:off x="405441" y="728517"/>
            <a:ext cx="52357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차이를 넘어 차별 없는 세상으로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6FCFD-AA59-A1E8-415B-7CF4DAE19630}"/>
              </a:ext>
            </a:extLst>
          </p:cNvPr>
          <p:cNvSpPr txBox="1"/>
          <p:nvPr/>
        </p:nvSpPr>
        <p:spPr>
          <a:xfrm>
            <a:off x="405441" y="345840"/>
            <a:ext cx="185178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차별금지법 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2CB67B63-EE50-6892-8D24-27BF3F551CF4}"/>
              </a:ext>
            </a:extLst>
          </p:cNvPr>
          <p:cNvSpPr/>
          <p:nvPr/>
        </p:nvSpPr>
        <p:spPr>
          <a:xfrm>
            <a:off x="3766536" y="1456631"/>
            <a:ext cx="5029875" cy="581338"/>
          </a:xfrm>
          <a:prstGeom prst="round2SameRect">
            <a:avLst>
              <a:gd name="adj1" fmla="val 25430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7E2DF-F12C-3475-868F-DFD172F1AAD9}"/>
              </a:ext>
            </a:extLst>
          </p:cNvPr>
          <p:cNvSpPr txBox="1"/>
          <p:nvPr/>
        </p:nvSpPr>
        <p:spPr>
          <a:xfrm>
            <a:off x="4480339" y="1570988"/>
            <a:ext cx="3602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장애인차별금지법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(2007.4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월 제정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)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  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9B0F0AD-5781-C157-2735-19477B37622F}"/>
              </a:ext>
            </a:extLst>
          </p:cNvPr>
          <p:cNvSpPr/>
          <p:nvPr/>
        </p:nvSpPr>
        <p:spPr>
          <a:xfrm>
            <a:off x="5140207" y="3371871"/>
            <a:ext cx="2187284" cy="218728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3B92693-DB30-736D-5D9E-EFBB615F6D34}"/>
              </a:ext>
            </a:extLst>
          </p:cNvPr>
          <p:cNvSpPr/>
          <p:nvPr/>
        </p:nvSpPr>
        <p:spPr>
          <a:xfrm>
            <a:off x="5841986" y="2227734"/>
            <a:ext cx="670595" cy="670595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390DD1C-CCCB-1896-B23A-7016732E9191}"/>
              </a:ext>
            </a:extLst>
          </p:cNvPr>
          <p:cNvSpPr/>
          <p:nvPr/>
        </p:nvSpPr>
        <p:spPr>
          <a:xfrm>
            <a:off x="4680613" y="2650310"/>
            <a:ext cx="670595" cy="670595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5C420DC-3D63-2D0E-AE7A-8D4F773CDEFD}"/>
              </a:ext>
            </a:extLst>
          </p:cNvPr>
          <p:cNvSpPr/>
          <p:nvPr/>
        </p:nvSpPr>
        <p:spPr>
          <a:xfrm>
            <a:off x="4058132" y="3659285"/>
            <a:ext cx="670595" cy="670595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03C0A4B-F29B-612C-0FC5-CB4A87EFC8BC}"/>
              </a:ext>
            </a:extLst>
          </p:cNvPr>
          <p:cNvSpPr/>
          <p:nvPr/>
        </p:nvSpPr>
        <p:spPr>
          <a:xfrm>
            <a:off x="4356062" y="5023283"/>
            <a:ext cx="670595" cy="670595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DF7E683-D9F3-4957-B937-C7A7215F7A1E}"/>
              </a:ext>
            </a:extLst>
          </p:cNvPr>
          <p:cNvSpPr/>
          <p:nvPr/>
        </p:nvSpPr>
        <p:spPr>
          <a:xfrm flipH="1">
            <a:off x="7086019" y="2650310"/>
            <a:ext cx="670595" cy="670595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76B553F-3D65-4585-013A-3BCBE99ABC68}"/>
              </a:ext>
            </a:extLst>
          </p:cNvPr>
          <p:cNvSpPr/>
          <p:nvPr/>
        </p:nvSpPr>
        <p:spPr>
          <a:xfrm flipH="1">
            <a:off x="7706768" y="3659285"/>
            <a:ext cx="670595" cy="670595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2E964C13-B1C2-A8C0-6CA0-21B0848C72F1}"/>
              </a:ext>
            </a:extLst>
          </p:cNvPr>
          <p:cNvSpPr/>
          <p:nvPr/>
        </p:nvSpPr>
        <p:spPr>
          <a:xfrm flipH="1">
            <a:off x="7459944" y="5023283"/>
            <a:ext cx="670595" cy="670595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30056A0-892B-F8D2-1F1E-14802FBD0A88}"/>
              </a:ext>
            </a:extLst>
          </p:cNvPr>
          <p:cNvSpPr txBox="1"/>
          <p:nvPr/>
        </p:nvSpPr>
        <p:spPr>
          <a:xfrm>
            <a:off x="5794859" y="2941673"/>
            <a:ext cx="771319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고용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61527-20BA-BF0D-0E59-CC9C9C3EC6AD}"/>
              </a:ext>
            </a:extLst>
          </p:cNvPr>
          <p:cNvSpPr txBox="1"/>
          <p:nvPr/>
        </p:nvSpPr>
        <p:spPr>
          <a:xfrm>
            <a:off x="6760920" y="3351439"/>
            <a:ext cx="1366440" cy="3046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38100">
              <a:bevelT w="0" h="6985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모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kumimoji="0" lang="ko-KR" altLang="en-US" sz="1200" b="0" i="0" u="none" strike="noStrike" kern="0" cap="none" spc="-50" normalizeH="0" baseline="0" noProof="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부성권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 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성 등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F7AC101-E017-635F-E8E8-BDD197E4F269}"/>
              </a:ext>
            </a:extLst>
          </p:cNvPr>
          <p:cNvSpPr txBox="1"/>
          <p:nvPr/>
        </p:nvSpPr>
        <p:spPr>
          <a:xfrm>
            <a:off x="6885876" y="5723777"/>
            <a:ext cx="1818731" cy="5262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38100">
              <a:bevelT w="0" h="6985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장애여성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장애아동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정신적 장애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D7F14FD-A9D0-FA1A-24A3-C390F03D1D8D}"/>
              </a:ext>
            </a:extLst>
          </p:cNvPr>
          <p:cNvSpPr txBox="1"/>
          <p:nvPr/>
        </p:nvSpPr>
        <p:spPr>
          <a:xfrm>
            <a:off x="3781994" y="5729947"/>
            <a:ext cx="1818731" cy="5262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38100">
              <a:bevelT w="0" h="6985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사법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행정절차 및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서비스와 참정권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0DF711B-2627-357C-47DB-763C86F5F363}"/>
              </a:ext>
            </a:extLst>
          </p:cNvPr>
          <p:cNvSpPr txBox="1"/>
          <p:nvPr/>
        </p:nvSpPr>
        <p:spPr>
          <a:xfrm>
            <a:off x="3772320" y="4361988"/>
            <a:ext cx="1242218" cy="5262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38100">
              <a:bevelT w="0" h="6985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재화와 용역의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제공 및 이용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A37D701-0496-6AEB-B667-7BC73899E696}"/>
              </a:ext>
            </a:extLst>
          </p:cNvPr>
          <p:cNvSpPr txBox="1"/>
          <p:nvPr/>
        </p:nvSpPr>
        <p:spPr>
          <a:xfrm>
            <a:off x="4502861" y="3351439"/>
            <a:ext cx="1026626" cy="3046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38100">
              <a:bevelT w="0" h="6985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교육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7C84FAA-6961-2227-A984-BD049AA3F828}"/>
              </a:ext>
            </a:extLst>
          </p:cNvPr>
          <p:cNvGrpSpPr/>
          <p:nvPr/>
        </p:nvGrpSpPr>
        <p:grpSpPr>
          <a:xfrm>
            <a:off x="683397" y="3417514"/>
            <a:ext cx="526290" cy="526292"/>
            <a:chOff x="-6268969" y="377071"/>
            <a:chExt cx="5314940" cy="5314956"/>
          </a:xfrm>
        </p:grpSpPr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1443BA6E-8472-5F7F-8417-E0C4B47CABC8}"/>
                </a:ext>
              </a:extLst>
            </p:cNvPr>
            <p:cNvSpPr/>
            <p:nvPr/>
          </p:nvSpPr>
          <p:spPr>
            <a:xfrm>
              <a:off x="-2540000" y="1968500"/>
              <a:ext cx="1498600" cy="2514600"/>
            </a:xfrm>
            <a:custGeom>
              <a:avLst/>
              <a:gdLst>
                <a:gd name="connsiteX0" fmla="*/ 889000 w 1498600"/>
                <a:gd name="connsiteY0" fmla="*/ 50800 h 2514600"/>
                <a:gd name="connsiteX1" fmla="*/ 711200 w 1498600"/>
                <a:gd name="connsiteY1" fmla="*/ 254000 h 2514600"/>
                <a:gd name="connsiteX2" fmla="*/ 901700 w 1498600"/>
                <a:gd name="connsiteY2" fmla="*/ 520700 h 2514600"/>
                <a:gd name="connsiteX3" fmla="*/ 901700 w 1498600"/>
                <a:gd name="connsiteY3" fmla="*/ 520700 h 2514600"/>
                <a:gd name="connsiteX4" fmla="*/ 736600 w 1498600"/>
                <a:gd name="connsiteY4" fmla="*/ 635000 h 2514600"/>
                <a:gd name="connsiteX5" fmla="*/ 0 w 1498600"/>
                <a:gd name="connsiteY5" fmla="*/ 635000 h 2514600"/>
                <a:gd name="connsiteX6" fmla="*/ 25400 w 1498600"/>
                <a:gd name="connsiteY6" fmla="*/ 850900 h 2514600"/>
                <a:gd name="connsiteX7" fmla="*/ 723900 w 1498600"/>
                <a:gd name="connsiteY7" fmla="*/ 901700 h 2514600"/>
                <a:gd name="connsiteX8" fmla="*/ 736600 w 1498600"/>
                <a:gd name="connsiteY8" fmla="*/ 2514600 h 2514600"/>
                <a:gd name="connsiteX9" fmla="*/ 1282700 w 1498600"/>
                <a:gd name="connsiteY9" fmla="*/ 2476500 h 2514600"/>
                <a:gd name="connsiteX10" fmla="*/ 1231900 w 1498600"/>
                <a:gd name="connsiteY10" fmla="*/ 1612900 h 2514600"/>
                <a:gd name="connsiteX11" fmla="*/ 1498600 w 1498600"/>
                <a:gd name="connsiteY11" fmla="*/ 1600200 h 2514600"/>
                <a:gd name="connsiteX12" fmla="*/ 1485900 w 1498600"/>
                <a:gd name="connsiteY12" fmla="*/ 850900 h 2514600"/>
                <a:gd name="connsiteX13" fmla="*/ 1295400 w 1498600"/>
                <a:gd name="connsiteY13" fmla="*/ 596900 h 2514600"/>
                <a:gd name="connsiteX14" fmla="*/ 1016000 w 1498600"/>
                <a:gd name="connsiteY14" fmla="*/ 609600 h 2514600"/>
                <a:gd name="connsiteX15" fmla="*/ 1054100 w 1498600"/>
                <a:gd name="connsiteY15" fmla="*/ 508000 h 2514600"/>
                <a:gd name="connsiteX16" fmla="*/ 1244600 w 1498600"/>
                <a:gd name="connsiteY16" fmla="*/ 368300 h 2514600"/>
                <a:gd name="connsiteX17" fmla="*/ 1270000 w 1498600"/>
                <a:gd name="connsiteY17" fmla="*/ 254000 h 2514600"/>
                <a:gd name="connsiteX18" fmla="*/ 914400 w 1498600"/>
                <a:gd name="connsiteY18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98600" h="2514600">
                  <a:moveTo>
                    <a:pt x="889000" y="50800"/>
                  </a:moveTo>
                  <a:lnTo>
                    <a:pt x="711200" y="254000"/>
                  </a:lnTo>
                  <a:lnTo>
                    <a:pt x="901700" y="520700"/>
                  </a:lnTo>
                  <a:lnTo>
                    <a:pt x="901700" y="520700"/>
                  </a:lnTo>
                  <a:lnTo>
                    <a:pt x="736600" y="635000"/>
                  </a:lnTo>
                  <a:lnTo>
                    <a:pt x="0" y="635000"/>
                  </a:lnTo>
                  <a:lnTo>
                    <a:pt x="25400" y="850900"/>
                  </a:lnTo>
                  <a:lnTo>
                    <a:pt x="723900" y="901700"/>
                  </a:lnTo>
                  <a:lnTo>
                    <a:pt x="736600" y="2514600"/>
                  </a:lnTo>
                  <a:lnTo>
                    <a:pt x="1282700" y="2476500"/>
                  </a:lnTo>
                  <a:lnTo>
                    <a:pt x="1231900" y="1612900"/>
                  </a:lnTo>
                  <a:lnTo>
                    <a:pt x="1498600" y="1600200"/>
                  </a:lnTo>
                  <a:lnTo>
                    <a:pt x="1485900" y="850900"/>
                  </a:lnTo>
                  <a:lnTo>
                    <a:pt x="1295400" y="596900"/>
                  </a:lnTo>
                  <a:lnTo>
                    <a:pt x="1016000" y="609600"/>
                  </a:lnTo>
                  <a:lnTo>
                    <a:pt x="1054100" y="508000"/>
                  </a:lnTo>
                  <a:lnTo>
                    <a:pt x="1244600" y="368300"/>
                  </a:lnTo>
                  <a:lnTo>
                    <a:pt x="1270000" y="254000"/>
                  </a:lnTo>
                  <a:lnTo>
                    <a:pt x="91440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BA4FBC40-220F-69F2-46F6-8CE50547BCC6}"/>
                </a:ext>
              </a:extLst>
            </p:cNvPr>
            <p:cNvSpPr/>
            <p:nvPr/>
          </p:nvSpPr>
          <p:spPr>
            <a:xfrm>
              <a:off x="-3837168" y="3085689"/>
              <a:ext cx="1498600" cy="2514600"/>
            </a:xfrm>
            <a:custGeom>
              <a:avLst/>
              <a:gdLst>
                <a:gd name="connsiteX0" fmla="*/ 889000 w 1498600"/>
                <a:gd name="connsiteY0" fmla="*/ 50800 h 2514600"/>
                <a:gd name="connsiteX1" fmla="*/ 711200 w 1498600"/>
                <a:gd name="connsiteY1" fmla="*/ 254000 h 2514600"/>
                <a:gd name="connsiteX2" fmla="*/ 901700 w 1498600"/>
                <a:gd name="connsiteY2" fmla="*/ 520700 h 2514600"/>
                <a:gd name="connsiteX3" fmla="*/ 901700 w 1498600"/>
                <a:gd name="connsiteY3" fmla="*/ 520700 h 2514600"/>
                <a:gd name="connsiteX4" fmla="*/ 736600 w 1498600"/>
                <a:gd name="connsiteY4" fmla="*/ 635000 h 2514600"/>
                <a:gd name="connsiteX5" fmla="*/ 0 w 1498600"/>
                <a:gd name="connsiteY5" fmla="*/ 635000 h 2514600"/>
                <a:gd name="connsiteX6" fmla="*/ 25400 w 1498600"/>
                <a:gd name="connsiteY6" fmla="*/ 850900 h 2514600"/>
                <a:gd name="connsiteX7" fmla="*/ 723900 w 1498600"/>
                <a:gd name="connsiteY7" fmla="*/ 901700 h 2514600"/>
                <a:gd name="connsiteX8" fmla="*/ 736600 w 1498600"/>
                <a:gd name="connsiteY8" fmla="*/ 2514600 h 2514600"/>
                <a:gd name="connsiteX9" fmla="*/ 1282700 w 1498600"/>
                <a:gd name="connsiteY9" fmla="*/ 2476500 h 2514600"/>
                <a:gd name="connsiteX10" fmla="*/ 1231900 w 1498600"/>
                <a:gd name="connsiteY10" fmla="*/ 1612900 h 2514600"/>
                <a:gd name="connsiteX11" fmla="*/ 1498600 w 1498600"/>
                <a:gd name="connsiteY11" fmla="*/ 1600200 h 2514600"/>
                <a:gd name="connsiteX12" fmla="*/ 1485900 w 1498600"/>
                <a:gd name="connsiteY12" fmla="*/ 850900 h 2514600"/>
                <a:gd name="connsiteX13" fmla="*/ 1295400 w 1498600"/>
                <a:gd name="connsiteY13" fmla="*/ 596900 h 2514600"/>
                <a:gd name="connsiteX14" fmla="*/ 1016000 w 1498600"/>
                <a:gd name="connsiteY14" fmla="*/ 609600 h 2514600"/>
                <a:gd name="connsiteX15" fmla="*/ 1054100 w 1498600"/>
                <a:gd name="connsiteY15" fmla="*/ 508000 h 2514600"/>
                <a:gd name="connsiteX16" fmla="*/ 1244600 w 1498600"/>
                <a:gd name="connsiteY16" fmla="*/ 368300 h 2514600"/>
                <a:gd name="connsiteX17" fmla="*/ 1270000 w 1498600"/>
                <a:gd name="connsiteY17" fmla="*/ 254000 h 2514600"/>
                <a:gd name="connsiteX18" fmla="*/ 914400 w 1498600"/>
                <a:gd name="connsiteY18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98600" h="2514600">
                  <a:moveTo>
                    <a:pt x="889000" y="50800"/>
                  </a:moveTo>
                  <a:lnTo>
                    <a:pt x="711200" y="254000"/>
                  </a:lnTo>
                  <a:lnTo>
                    <a:pt x="901700" y="520700"/>
                  </a:lnTo>
                  <a:lnTo>
                    <a:pt x="901700" y="520700"/>
                  </a:lnTo>
                  <a:lnTo>
                    <a:pt x="736600" y="635000"/>
                  </a:lnTo>
                  <a:lnTo>
                    <a:pt x="0" y="635000"/>
                  </a:lnTo>
                  <a:lnTo>
                    <a:pt x="25400" y="850900"/>
                  </a:lnTo>
                  <a:lnTo>
                    <a:pt x="723900" y="901700"/>
                  </a:lnTo>
                  <a:lnTo>
                    <a:pt x="736600" y="2514600"/>
                  </a:lnTo>
                  <a:lnTo>
                    <a:pt x="1282700" y="2476500"/>
                  </a:lnTo>
                  <a:lnTo>
                    <a:pt x="1231900" y="1612900"/>
                  </a:lnTo>
                  <a:lnTo>
                    <a:pt x="1498600" y="1600200"/>
                  </a:lnTo>
                  <a:lnTo>
                    <a:pt x="1485900" y="850900"/>
                  </a:lnTo>
                  <a:lnTo>
                    <a:pt x="1295400" y="596900"/>
                  </a:lnTo>
                  <a:lnTo>
                    <a:pt x="1016000" y="609600"/>
                  </a:lnTo>
                  <a:lnTo>
                    <a:pt x="1054100" y="508000"/>
                  </a:lnTo>
                  <a:lnTo>
                    <a:pt x="1244600" y="368300"/>
                  </a:lnTo>
                  <a:lnTo>
                    <a:pt x="1270000" y="254000"/>
                  </a:lnTo>
                  <a:lnTo>
                    <a:pt x="91440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2C270A6E-1764-C6ED-CCF5-A6E3159D5448}"/>
                </a:ext>
              </a:extLst>
            </p:cNvPr>
            <p:cNvSpPr/>
            <p:nvPr/>
          </p:nvSpPr>
          <p:spPr>
            <a:xfrm>
              <a:off x="-6159500" y="1917700"/>
              <a:ext cx="1155700" cy="3175000"/>
            </a:xfrm>
            <a:custGeom>
              <a:avLst/>
              <a:gdLst>
                <a:gd name="connsiteX0" fmla="*/ 495300 w 1155700"/>
                <a:gd name="connsiteY0" fmla="*/ 0 h 3175000"/>
                <a:gd name="connsiteX1" fmla="*/ 241300 w 1155700"/>
                <a:gd name="connsiteY1" fmla="*/ 190500 h 3175000"/>
                <a:gd name="connsiteX2" fmla="*/ 266700 w 1155700"/>
                <a:gd name="connsiteY2" fmla="*/ 508000 h 3175000"/>
                <a:gd name="connsiteX3" fmla="*/ 419100 w 1155700"/>
                <a:gd name="connsiteY3" fmla="*/ 749300 h 3175000"/>
                <a:gd name="connsiteX4" fmla="*/ 152400 w 1155700"/>
                <a:gd name="connsiteY4" fmla="*/ 800100 h 3175000"/>
                <a:gd name="connsiteX5" fmla="*/ 12700 w 1155700"/>
                <a:gd name="connsiteY5" fmla="*/ 901700 h 3175000"/>
                <a:gd name="connsiteX6" fmla="*/ 0 w 1155700"/>
                <a:gd name="connsiteY6" fmla="*/ 1955800 h 3175000"/>
                <a:gd name="connsiteX7" fmla="*/ 203200 w 1155700"/>
                <a:gd name="connsiteY7" fmla="*/ 1968500 h 3175000"/>
                <a:gd name="connsiteX8" fmla="*/ 241300 w 1155700"/>
                <a:gd name="connsiteY8" fmla="*/ 3136900 h 3175000"/>
                <a:gd name="connsiteX9" fmla="*/ 927100 w 1155700"/>
                <a:gd name="connsiteY9" fmla="*/ 3175000 h 3175000"/>
                <a:gd name="connsiteX10" fmla="*/ 939800 w 1155700"/>
                <a:gd name="connsiteY10" fmla="*/ 2006600 h 3175000"/>
                <a:gd name="connsiteX11" fmla="*/ 1117600 w 1155700"/>
                <a:gd name="connsiteY11" fmla="*/ 1981200 h 3175000"/>
                <a:gd name="connsiteX12" fmla="*/ 1155700 w 1155700"/>
                <a:gd name="connsiteY12" fmla="*/ 965200 h 3175000"/>
                <a:gd name="connsiteX13" fmla="*/ 889000 w 1155700"/>
                <a:gd name="connsiteY13" fmla="*/ 736600 h 3175000"/>
                <a:gd name="connsiteX14" fmla="*/ 647700 w 1155700"/>
                <a:gd name="connsiteY14" fmla="*/ 723900 h 3175000"/>
                <a:gd name="connsiteX15" fmla="*/ 825500 w 1155700"/>
                <a:gd name="connsiteY15" fmla="*/ 571500 h 3175000"/>
                <a:gd name="connsiteX16" fmla="*/ 952500 w 1155700"/>
                <a:gd name="connsiteY16" fmla="*/ 355600 h 3175000"/>
                <a:gd name="connsiteX17" fmla="*/ 787400 w 1155700"/>
                <a:gd name="connsiteY17" fmla="*/ 101600 h 3175000"/>
                <a:gd name="connsiteX18" fmla="*/ 419100 w 1155700"/>
                <a:gd name="connsiteY18" fmla="*/ 12700 h 3175000"/>
                <a:gd name="connsiteX19" fmla="*/ 330200 w 1155700"/>
                <a:gd name="connsiteY19" fmla="*/ 76200 h 31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55700" h="3175000">
                  <a:moveTo>
                    <a:pt x="495300" y="0"/>
                  </a:moveTo>
                  <a:lnTo>
                    <a:pt x="241300" y="190500"/>
                  </a:lnTo>
                  <a:lnTo>
                    <a:pt x="266700" y="508000"/>
                  </a:lnTo>
                  <a:lnTo>
                    <a:pt x="419100" y="749300"/>
                  </a:lnTo>
                  <a:lnTo>
                    <a:pt x="152400" y="800100"/>
                  </a:lnTo>
                  <a:lnTo>
                    <a:pt x="12700" y="901700"/>
                  </a:lnTo>
                  <a:lnTo>
                    <a:pt x="0" y="1955800"/>
                  </a:lnTo>
                  <a:lnTo>
                    <a:pt x="203200" y="1968500"/>
                  </a:lnTo>
                  <a:lnTo>
                    <a:pt x="241300" y="3136900"/>
                  </a:lnTo>
                  <a:lnTo>
                    <a:pt x="927100" y="3175000"/>
                  </a:lnTo>
                  <a:lnTo>
                    <a:pt x="939800" y="2006600"/>
                  </a:lnTo>
                  <a:lnTo>
                    <a:pt x="1117600" y="1981200"/>
                  </a:lnTo>
                  <a:lnTo>
                    <a:pt x="1155700" y="965200"/>
                  </a:lnTo>
                  <a:lnTo>
                    <a:pt x="889000" y="736600"/>
                  </a:lnTo>
                  <a:lnTo>
                    <a:pt x="647700" y="723900"/>
                  </a:lnTo>
                  <a:lnTo>
                    <a:pt x="825500" y="571500"/>
                  </a:lnTo>
                  <a:lnTo>
                    <a:pt x="952500" y="355600"/>
                  </a:lnTo>
                  <a:lnTo>
                    <a:pt x="787400" y="101600"/>
                  </a:lnTo>
                  <a:lnTo>
                    <a:pt x="419100" y="12700"/>
                  </a:lnTo>
                  <a:lnTo>
                    <a:pt x="330200" y="7620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DCF7D58-CCB3-D77D-4DA7-6CFE9E1026A9}"/>
                </a:ext>
              </a:extLst>
            </p:cNvPr>
            <p:cNvSpPr/>
            <p:nvPr/>
          </p:nvSpPr>
          <p:spPr>
            <a:xfrm>
              <a:off x="-4305300" y="444500"/>
              <a:ext cx="1714500" cy="1866900"/>
            </a:xfrm>
            <a:custGeom>
              <a:avLst/>
              <a:gdLst>
                <a:gd name="connsiteX0" fmla="*/ 0 w 1714500"/>
                <a:gd name="connsiteY0" fmla="*/ 50800 h 1866900"/>
                <a:gd name="connsiteX1" fmla="*/ 12700 w 1714500"/>
                <a:gd name="connsiteY1" fmla="*/ 1270000 h 1866900"/>
                <a:gd name="connsiteX2" fmla="*/ 787400 w 1714500"/>
                <a:gd name="connsiteY2" fmla="*/ 1270000 h 1866900"/>
                <a:gd name="connsiteX3" fmla="*/ 1270000 w 1714500"/>
                <a:gd name="connsiteY3" fmla="*/ 1866900 h 1866900"/>
                <a:gd name="connsiteX4" fmla="*/ 1231900 w 1714500"/>
                <a:gd name="connsiteY4" fmla="*/ 1295400 h 1866900"/>
                <a:gd name="connsiteX5" fmla="*/ 1714500 w 1714500"/>
                <a:gd name="connsiteY5" fmla="*/ 1308100 h 1866900"/>
                <a:gd name="connsiteX6" fmla="*/ 1676400 w 1714500"/>
                <a:gd name="connsiteY6" fmla="*/ 38100 h 1866900"/>
                <a:gd name="connsiteX7" fmla="*/ 50800 w 1714500"/>
                <a:gd name="connsiteY7" fmla="*/ 12700 h 1866900"/>
                <a:gd name="connsiteX8" fmla="*/ 0 w 1714500"/>
                <a:gd name="connsiteY8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0" h="1866900">
                  <a:moveTo>
                    <a:pt x="0" y="50800"/>
                  </a:moveTo>
                  <a:lnTo>
                    <a:pt x="12700" y="1270000"/>
                  </a:lnTo>
                  <a:lnTo>
                    <a:pt x="787400" y="1270000"/>
                  </a:lnTo>
                  <a:lnTo>
                    <a:pt x="1270000" y="1866900"/>
                  </a:lnTo>
                  <a:lnTo>
                    <a:pt x="1231900" y="1295400"/>
                  </a:lnTo>
                  <a:lnTo>
                    <a:pt x="1714500" y="1308100"/>
                  </a:lnTo>
                  <a:lnTo>
                    <a:pt x="1676400" y="38100"/>
                  </a:lnTo>
                  <a:lnTo>
                    <a:pt x="50800" y="1270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499B899-AC4D-88A8-5988-4F77A110F60F}"/>
                </a:ext>
              </a:extLst>
            </p:cNvPr>
            <p:cNvGrpSpPr/>
            <p:nvPr/>
          </p:nvGrpSpPr>
          <p:grpSpPr>
            <a:xfrm>
              <a:off x="-6268969" y="377071"/>
              <a:ext cx="5314940" cy="5314956"/>
              <a:chOff x="-5262370" y="4968829"/>
              <a:chExt cx="5314940" cy="5314956"/>
            </a:xfrm>
          </p:grpSpPr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2BE86F12-0CF9-9522-58F1-F729244B4589}"/>
                  </a:ext>
                </a:extLst>
              </p:cNvPr>
              <p:cNvSpPr/>
              <p:nvPr/>
            </p:nvSpPr>
            <p:spPr>
              <a:xfrm>
                <a:off x="-2864919" y="7626298"/>
                <a:ext cx="1630156" cy="2657487"/>
              </a:xfrm>
              <a:custGeom>
                <a:avLst/>
                <a:gdLst>
                  <a:gd name="connsiteX0" fmla="*/ 1034282 w 1630156"/>
                  <a:gd name="connsiteY0" fmla="*/ 3 h 2657487"/>
                  <a:gd name="connsiteX1" fmla="*/ 786179 w 1630156"/>
                  <a:gd name="connsiteY1" fmla="*/ 105361 h 2657487"/>
                  <a:gd name="connsiteX2" fmla="*/ 691806 w 1630156"/>
                  <a:gd name="connsiteY2" fmla="*/ 357834 h 2657487"/>
                  <a:gd name="connsiteX3" fmla="*/ 809949 w 1630156"/>
                  <a:gd name="connsiteY3" fmla="*/ 600088 h 2657487"/>
                  <a:gd name="connsiteX4" fmla="*/ 85725 w 1630156"/>
                  <a:gd name="connsiteY4" fmla="*/ 600088 h 2657487"/>
                  <a:gd name="connsiteX5" fmla="*/ 0 w 1630156"/>
                  <a:gd name="connsiteY5" fmla="*/ 685813 h 2657487"/>
                  <a:gd name="connsiteX6" fmla="*/ 0 w 1630156"/>
                  <a:gd name="connsiteY6" fmla="*/ 942988 h 2657487"/>
                  <a:gd name="connsiteX7" fmla="*/ 25105 w 1630156"/>
                  <a:gd name="connsiteY7" fmla="*/ 1003608 h 2657487"/>
                  <a:gd name="connsiteX8" fmla="*/ 85725 w 1630156"/>
                  <a:gd name="connsiteY8" fmla="*/ 1028713 h 2657487"/>
                  <a:gd name="connsiteX9" fmla="*/ 687181 w 1630156"/>
                  <a:gd name="connsiteY9" fmla="*/ 1028713 h 2657487"/>
                  <a:gd name="connsiteX10" fmla="*/ 687181 w 1630156"/>
                  <a:gd name="connsiteY10" fmla="*/ 2571763 h 2657487"/>
                  <a:gd name="connsiteX11" fmla="*/ 712287 w 1630156"/>
                  <a:gd name="connsiteY11" fmla="*/ 2632382 h 2657487"/>
                  <a:gd name="connsiteX12" fmla="*/ 772906 w 1630156"/>
                  <a:gd name="connsiteY12" fmla="*/ 2657488 h 2657487"/>
                  <a:gd name="connsiteX13" fmla="*/ 1287256 w 1630156"/>
                  <a:gd name="connsiteY13" fmla="*/ 2657488 h 2657487"/>
                  <a:gd name="connsiteX14" fmla="*/ 1347876 w 1630156"/>
                  <a:gd name="connsiteY14" fmla="*/ 2632382 h 2657487"/>
                  <a:gd name="connsiteX15" fmla="*/ 1372981 w 1630156"/>
                  <a:gd name="connsiteY15" fmla="*/ 2571763 h 2657487"/>
                  <a:gd name="connsiteX16" fmla="*/ 1372981 w 1630156"/>
                  <a:gd name="connsiteY16" fmla="*/ 1714513 h 2657487"/>
                  <a:gd name="connsiteX17" fmla="*/ 1544431 w 1630156"/>
                  <a:gd name="connsiteY17" fmla="*/ 1714513 h 2657487"/>
                  <a:gd name="connsiteX18" fmla="*/ 1605051 w 1630156"/>
                  <a:gd name="connsiteY18" fmla="*/ 1689408 h 2657487"/>
                  <a:gd name="connsiteX19" fmla="*/ 1630156 w 1630156"/>
                  <a:gd name="connsiteY19" fmla="*/ 1628788 h 2657487"/>
                  <a:gd name="connsiteX20" fmla="*/ 1630156 w 1630156"/>
                  <a:gd name="connsiteY20" fmla="*/ 1028713 h 2657487"/>
                  <a:gd name="connsiteX21" fmla="*/ 1287256 w 1630156"/>
                  <a:gd name="connsiteY21" fmla="*/ 600088 h 2657487"/>
                  <a:gd name="connsiteX22" fmla="*/ 1258707 w 1630156"/>
                  <a:gd name="connsiteY22" fmla="*/ 600088 h 2657487"/>
                  <a:gd name="connsiteX23" fmla="*/ 1376850 w 1630156"/>
                  <a:gd name="connsiteY23" fmla="*/ 357804 h 2657487"/>
                  <a:gd name="connsiteX24" fmla="*/ 1282438 w 1630156"/>
                  <a:gd name="connsiteY24" fmla="*/ 105332 h 2657487"/>
                  <a:gd name="connsiteX25" fmla="*/ 1034296 w 1630156"/>
                  <a:gd name="connsiteY25" fmla="*/ 13 h 2657487"/>
                  <a:gd name="connsiteX26" fmla="*/ 1034282 w 1630156"/>
                  <a:gd name="connsiteY26" fmla="*/ 171453 h 2657487"/>
                  <a:gd name="connsiteX27" fmla="*/ 1155522 w 1630156"/>
                  <a:gd name="connsiteY27" fmla="*/ 221663 h 2657487"/>
                  <a:gd name="connsiteX28" fmla="*/ 1205732 w 1630156"/>
                  <a:gd name="connsiteY28" fmla="*/ 342903 h 2657487"/>
                  <a:gd name="connsiteX29" fmla="*/ 1155522 w 1630156"/>
                  <a:gd name="connsiteY29" fmla="*/ 464143 h 2657487"/>
                  <a:gd name="connsiteX30" fmla="*/ 1034282 w 1630156"/>
                  <a:gd name="connsiteY30" fmla="*/ 514353 h 2657487"/>
                  <a:gd name="connsiteX31" fmla="*/ 913043 w 1630156"/>
                  <a:gd name="connsiteY31" fmla="*/ 464143 h 2657487"/>
                  <a:gd name="connsiteX32" fmla="*/ 862832 w 1630156"/>
                  <a:gd name="connsiteY32" fmla="*/ 342903 h 2657487"/>
                  <a:gd name="connsiteX33" fmla="*/ 913043 w 1630156"/>
                  <a:gd name="connsiteY33" fmla="*/ 221663 h 2657487"/>
                  <a:gd name="connsiteX34" fmla="*/ 1034282 w 1630156"/>
                  <a:gd name="connsiteY34" fmla="*/ 171453 h 2657487"/>
                  <a:gd name="connsiteX35" fmla="*/ 1287245 w 1630156"/>
                  <a:gd name="connsiteY35" fmla="*/ 771528 h 2657487"/>
                  <a:gd name="connsiteX36" fmla="*/ 1458695 w 1630156"/>
                  <a:gd name="connsiteY36" fmla="*/ 1028703 h 2657487"/>
                  <a:gd name="connsiteX37" fmla="*/ 1458695 w 1630156"/>
                  <a:gd name="connsiteY37" fmla="*/ 1543053 h 2657487"/>
                  <a:gd name="connsiteX38" fmla="*/ 1372970 w 1630156"/>
                  <a:gd name="connsiteY38" fmla="*/ 1543053 h 2657487"/>
                  <a:gd name="connsiteX39" fmla="*/ 1372970 w 1630156"/>
                  <a:gd name="connsiteY39" fmla="*/ 1028703 h 2657487"/>
                  <a:gd name="connsiteX40" fmla="*/ 1201520 w 1630156"/>
                  <a:gd name="connsiteY40" fmla="*/ 1028703 h 2657487"/>
                  <a:gd name="connsiteX41" fmla="*/ 1201520 w 1630156"/>
                  <a:gd name="connsiteY41" fmla="*/ 2486028 h 2657487"/>
                  <a:gd name="connsiteX42" fmla="*/ 1115795 w 1630156"/>
                  <a:gd name="connsiteY42" fmla="*/ 2486028 h 2657487"/>
                  <a:gd name="connsiteX43" fmla="*/ 1115795 w 1630156"/>
                  <a:gd name="connsiteY43" fmla="*/ 1543053 h 2657487"/>
                  <a:gd name="connsiteX44" fmla="*/ 944345 w 1630156"/>
                  <a:gd name="connsiteY44" fmla="*/ 1543053 h 2657487"/>
                  <a:gd name="connsiteX45" fmla="*/ 944345 w 1630156"/>
                  <a:gd name="connsiteY45" fmla="*/ 2486028 h 2657487"/>
                  <a:gd name="connsiteX46" fmla="*/ 858620 w 1630156"/>
                  <a:gd name="connsiteY46" fmla="*/ 2486028 h 2657487"/>
                  <a:gd name="connsiteX47" fmla="*/ 858620 w 1630156"/>
                  <a:gd name="connsiteY47" fmla="*/ 942978 h 2657487"/>
                  <a:gd name="connsiteX48" fmla="*/ 833515 w 1630156"/>
                  <a:gd name="connsiteY48" fmla="*/ 882358 h 2657487"/>
                  <a:gd name="connsiteX49" fmla="*/ 772895 w 1630156"/>
                  <a:gd name="connsiteY49" fmla="*/ 857253 h 2657487"/>
                  <a:gd name="connsiteX50" fmla="*/ 171438 w 1630156"/>
                  <a:gd name="connsiteY50" fmla="*/ 857253 h 2657487"/>
                  <a:gd name="connsiteX51" fmla="*/ 171438 w 1630156"/>
                  <a:gd name="connsiteY51" fmla="*/ 771528 h 2657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630156" h="2657487">
                    <a:moveTo>
                      <a:pt x="1034282" y="3"/>
                    </a:moveTo>
                    <a:cubicBezTo>
                      <a:pt x="940635" y="-380"/>
                      <a:pt x="850929" y="37699"/>
                      <a:pt x="786179" y="105361"/>
                    </a:cubicBezTo>
                    <a:cubicBezTo>
                      <a:pt x="721426" y="172984"/>
                      <a:pt x="687287" y="264300"/>
                      <a:pt x="691806" y="357834"/>
                    </a:cubicBezTo>
                    <a:cubicBezTo>
                      <a:pt x="696283" y="451366"/>
                      <a:pt x="738992" y="538924"/>
                      <a:pt x="809949" y="600088"/>
                    </a:cubicBezTo>
                    <a:lnTo>
                      <a:pt x="85725" y="600088"/>
                    </a:lnTo>
                    <a:cubicBezTo>
                      <a:pt x="38385" y="600088"/>
                      <a:pt x="0" y="638473"/>
                      <a:pt x="0" y="685813"/>
                    </a:cubicBezTo>
                    <a:lnTo>
                      <a:pt x="0" y="942988"/>
                    </a:lnTo>
                    <a:cubicBezTo>
                      <a:pt x="0" y="965720"/>
                      <a:pt x="9032" y="987534"/>
                      <a:pt x="25105" y="1003608"/>
                    </a:cubicBezTo>
                    <a:cubicBezTo>
                      <a:pt x="41178" y="1019681"/>
                      <a:pt x="62993" y="1028713"/>
                      <a:pt x="85725" y="1028713"/>
                    </a:cubicBezTo>
                    <a:lnTo>
                      <a:pt x="687181" y="1028713"/>
                    </a:lnTo>
                    <a:lnTo>
                      <a:pt x="687181" y="2571763"/>
                    </a:lnTo>
                    <a:cubicBezTo>
                      <a:pt x="687181" y="2594495"/>
                      <a:pt x="696213" y="2616310"/>
                      <a:pt x="712287" y="2632382"/>
                    </a:cubicBezTo>
                    <a:cubicBezTo>
                      <a:pt x="728360" y="2648456"/>
                      <a:pt x="750174" y="2657488"/>
                      <a:pt x="772906" y="2657488"/>
                    </a:cubicBezTo>
                    <a:lnTo>
                      <a:pt x="1287256" y="2657488"/>
                    </a:lnTo>
                    <a:cubicBezTo>
                      <a:pt x="1309989" y="2657488"/>
                      <a:pt x="1331803" y="2648456"/>
                      <a:pt x="1347876" y="2632382"/>
                    </a:cubicBezTo>
                    <a:cubicBezTo>
                      <a:pt x="1363949" y="2616310"/>
                      <a:pt x="1372981" y="2594495"/>
                      <a:pt x="1372981" y="2571763"/>
                    </a:cubicBezTo>
                    <a:lnTo>
                      <a:pt x="1372981" y="1714513"/>
                    </a:lnTo>
                    <a:lnTo>
                      <a:pt x="1544431" y="1714513"/>
                    </a:lnTo>
                    <a:cubicBezTo>
                      <a:pt x="1567164" y="1714513"/>
                      <a:pt x="1588978" y="1705481"/>
                      <a:pt x="1605051" y="1689408"/>
                    </a:cubicBezTo>
                    <a:cubicBezTo>
                      <a:pt x="1621124" y="1673334"/>
                      <a:pt x="1630156" y="1651520"/>
                      <a:pt x="1630156" y="1628788"/>
                    </a:cubicBezTo>
                    <a:lnTo>
                      <a:pt x="1630156" y="1028713"/>
                    </a:lnTo>
                    <a:cubicBezTo>
                      <a:pt x="1630156" y="760320"/>
                      <a:pt x="1501990" y="600088"/>
                      <a:pt x="1287256" y="600088"/>
                    </a:cubicBezTo>
                    <a:lnTo>
                      <a:pt x="1258707" y="600088"/>
                    </a:lnTo>
                    <a:cubicBezTo>
                      <a:pt x="1329659" y="538932"/>
                      <a:pt x="1372373" y="451328"/>
                      <a:pt x="1376850" y="357804"/>
                    </a:cubicBezTo>
                    <a:cubicBezTo>
                      <a:pt x="1381328" y="264234"/>
                      <a:pt x="1347192" y="172962"/>
                      <a:pt x="1282438" y="105332"/>
                    </a:cubicBezTo>
                    <a:cubicBezTo>
                      <a:pt x="1217647" y="37671"/>
                      <a:pt x="1127937" y="-409"/>
                      <a:pt x="1034296" y="13"/>
                    </a:cubicBezTo>
                    <a:close/>
                    <a:moveTo>
                      <a:pt x="1034282" y="171453"/>
                    </a:moveTo>
                    <a:cubicBezTo>
                      <a:pt x="1079747" y="171453"/>
                      <a:pt x="1123337" y="189517"/>
                      <a:pt x="1155522" y="221663"/>
                    </a:cubicBezTo>
                    <a:cubicBezTo>
                      <a:pt x="1187668" y="253809"/>
                      <a:pt x="1205732" y="297438"/>
                      <a:pt x="1205732" y="342903"/>
                    </a:cubicBezTo>
                    <a:cubicBezTo>
                      <a:pt x="1205732" y="388367"/>
                      <a:pt x="1187668" y="431996"/>
                      <a:pt x="1155522" y="464143"/>
                    </a:cubicBezTo>
                    <a:cubicBezTo>
                      <a:pt x="1123337" y="496289"/>
                      <a:pt x="1079747" y="514353"/>
                      <a:pt x="1034282" y="514353"/>
                    </a:cubicBezTo>
                    <a:cubicBezTo>
                      <a:pt x="988818" y="514353"/>
                      <a:pt x="945189" y="496289"/>
                      <a:pt x="913043" y="464143"/>
                    </a:cubicBezTo>
                    <a:cubicBezTo>
                      <a:pt x="880896" y="431996"/>
                      <a:pt x="862832" y="388367"/>
                      <a:pt x="862832" y="342903"/>
                    </a:cubicBezTo>
                    <a:cubicBezTo>
                      <a:pt x="862832" y="297438"/>
                      <a:pt x="880896" y="253809"/>
                      <a:pt x="913043" y="221663"/>
                    </a:cubicBezTo>
                    <a:cubicBezTo>
                      <a:pt x="945189" y="189517"/>
                      <a:pt x="988818" y="171453"/>
                      <a:pt x="1034282" y="171453"/>
                    </a:cubicBezTo>
                    <a:close/>
                    <a:moveTo>
                      <a:pt x="1287245" y="771528"/>
                    </a:moveTo>
                    <a:cubicBezTo>
                      <a:pt x="1330107" y="771528"/>
                      <a:pt x="1458695" y="771528"/>
                      <a:pt x="1458695" y="1028703"/>
                    </a:cubicBezTo>
                    <a:lnTo>
                      <a:pt x="1458695" y="1543053"/>
                    </a:lnTo>
                    <a:lnTo>
                      <a:pt x="1372970" y="1543053"/>
                    </a:lnTo>
                    <a:lnTo>
                      <a:pt x="1372970" y="1028703"/>
                    </a:lnTo>
                    <a:lnTo>
                      <a:pt x="1201520" y="1028703"/>
                    </a:lnTo>
                    <a:lnTo>
                      <a:pt x="1201520" y="2486028"/>
                    </a:lnTo>
                    <a:lnTo>
                      <a:pt x="1115795" y="2486028"/>
                    </a:lnTo>
                    <a:lnTo>
                      <a:pt x="1115795" y="1543053"/>
                    </a:lnTo>
                    <a:lnTo>
                      <a:pt x="944345" y="1543053"/>
                    </a:lnTo>
                    <a:lnTo>
                      <a:pt x="944345" y="2486028"/>
                    </a:lnTo>
                    <a:lnTo>
                      <a:pt x="858620" y="2486028"/>
                    </a:lnTo>
                    <a:lnTo>
                      <a:pt x="858620" y="942978"/>
                    </a:lnTo>
                    <a:cubicBezTo>
                      <a:pt x="858620" y="920245"/>
                      <a:pt x="849588" y="898431"/>
                      <a:pt x="833515" y="882358"/>
                    </a:cubicBezTo>
                    <a:cubicBezTo>
                      <a:pt x="817441" y="866285"/>
                      <a:pt x="795627" y="857253"/>
                      <a:pt x="772895" y="857253"/>
                    </a:cubicBezTo>
                    <a:lnTo>
                      <a:pt x="171438" y="857253"/>
                    </a:lnTo>
                    <a:lnTo>
                      <a:pt x="171438" y="771528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083680D6-93E3-8241-D2D1-80BA96E22F7A}"/>
                  </a:ext>
                </a:extLst>
              </p:cNvPr>
              <p:cNvSpPr/>
              <p:nvPr/>
            </p:nvSpPr>
            <p:spPr>
              <a:xfrm>
                <a:off x="-1577655" y="6509769"/>
                <a:ext cx="1630225" cy="2659581"/>
              </a:xfrm>
              <a:custGeom>
                <a:avLst/>
                <a:gdLst>
                  <a:gd name="connsiteX0" fmla="*/ 1287325 w 1630225"/>
                  <a:gd name="connsiteY0" fmla="*/ 602181 h 2659581"/>
                  <a:gd name="connsiteX1" fmla="*/ 1258699 w 1630225"/>
                  <a:gd name="connsiteY1" fmla="*/ 602181 h 2659581"/>
                  <a:gd name="connsiteX2" fmla="*/ 1376804 w 1630225"/>
                  <a:gd name="connsiteY2" fmla="*/ 359359 h 2659581"/>
                  <a:gd name="connsiteX3" fmla="*/ 1282544 w 1630225"/>
                  <a:gd name="connsiteY3" fmla="*/ 106318 h 2659581"/>
                  <a:gd name="connsiteX4" fmla="*/ 1034324 w 1630225"/>
                  <a:gd name="connsiteY4" fmla="*/ 0 h 2659581"/>
                  <a:gd name="connsiteX5" fmla="*/ 786104 w 1630225"/>
                  <a:gd name="connsiteY5" fmla="*/ 106318 h 2659581"/>
                  <a:gd name="connsiteX6" fmla="*/ 691806 w 1630225"/>
                  <a:gd name="connsiteY6" fmla="*/ 359359 h 2659581"/>
                  <a:gd name="connsiteX7" fmla="*/ 809911 w 1630225"/>
                  <a:gd name="connsiteY7" fmla="*/ 602181 h 2659581"/>
                  <a:gd name="connsiteX8" fmla="*/ 85725 w 1630225"/>
                  <a:gd name="connsiteY8" fmla="*/ 602181 h 2659581"/>
                  <a:gd name="connsiteX9" fmla="*/ 0 w 1630225"/>
                  <a:gd name="connsiteY9" fmla="*/ 687906 h 2659581"/>
                  <a:gd name="connsiteX10" fmla="*/ 0 w 1630225"/>
                  <a:gd name="connsiteY10" fmla="*/ 945081 h 2659581"/>
                  <a:gd name="connsiteX11" fmla="*/ 25105 w 1630225"/>
                  <a:gd name="connsiteY11" fmla="*/ 1005701 h 2659581"/>
                  <a:gd name="connsiteX12" fmla="*/ 85725 w 1630225"/>
                  <a:gd name="connsiteY12" fmla="*/ 1030806 h 2659581"/>
                  <a:gd name="connsiteX13" fmla="*/ 687250 w 1630225"/>
                  <a:gd name="connsiteY13" fmla="*/ 1030806 h 2659581"/>
                  <a:gd name="connsiteX14" fmla="*/ 687250 w 1630225"/>
                  <a:gd name="connsiteY14" fmla="*/ 2573856 h 2659581"/>
                  <a:gd name="connsiteX15" fmla="*/ 712355 w 1630225"/>
                  <a:gd name="connsiteY15" fmla="*/ 2634476 h 2659581"/>
                  <a:gd name="connsiteX16" fmla="*/ 772975 w 1630225"/>
                  <a:gd name="connsiteY16" fmla="*/ 2659581 h 2659581"/>
                  <a:gd name="connsiteX17" fmla="*/ 1287325 w 1630225"/>
                  <a:gd name="connsiteY17" fmla="*/ 2659581 h 2659581"/>
                  <a:gd name="connsiteX18" fmla="*/ 1347945 w 1630225"/>
                  <a:gd name="connsiteY18" fmla="*/ 2634476 h 2659581"/>
                  <a:gd name="connsiteX19" fmla="*/ 1373050 w 1630225"/>
                  <a:gd name="connsiteY19" fmla="*/ 2573856 h 2659581"/>
                  <a:gd name="connsiteX20" fmla="*/ 1373050 w 1630225"/>
                  <a:gd name="connsiteY20" fmla="*/ 1716606 h 2659581"/>
                  <a:gd name="connsiteX21" fmla="*/ 1544500 w 1630225"/>
                  <a:gd name="connsiteY21" fmla="*/ 1716606 h 2659581"/>
                  <a:gd name="connsiteX22" fmla="*/ 1605120 w 1630225"/>
                  <a:gd name="connsiteY22" fmla="*/ 1691501 h 2659581"/>
                  <a:gd name="connsiteX23" fmla="*/ 1630225 w 1630225"/>
                  <a:gd name="connsiteY23" fmla="*/ 1630881 h 2659581"/>
                  <a:gd name="connsiteX24" fmla="*/ 1630225 w 1630225"/>
                  <a:gd name="connsiteY24" fmla="*/ 1030806 h 2659581"/>
                  <a:gd name="connsiteX25" fmla="*/ 1287325 w 1630225"/>
                  <a:gd name="connsiteY25" fmla="*/ 602181 h 2659581"/>
                  <a:gd name="connsiteX26" fmla="*/ 1034363 w 1630225"/>
                  <a:gd name="connsiteY26" fmla="*/ 173556 h 2659581"/>
                  <a:gd name="connsiteX27" fmla="*/ 1155602 w 1630225"/>
                  <a:gd name="connsiteY27" fmla="*/ 223767 h 2659581"/>
                  <a:gd name="connsiteX28" fmla="*/ 1205813 w 1630225"/>
                  <a:gd name="connsiteY28" fmla="*/ 345006 h 2659581"/>
                  <a:gd name="connsiteX29" fmla="*/ 1155602 w 1630225"/>
                  <a:gd name="connsiteY29" fmla="*/ 466246 h 2659581"/>
                  <a:gd name="connsiteX30" fmla="*/ 1034363 w 1630225"/>
                  <a:gd name="connsiteY30" fmla="*/ 516456 h 2659581"/>
                  <a:gd name="connsiteX31" fmla="*/ 913123 w 1630225"/>
                  <a:gd name="connsiteY31" fmla="*/ 466246 h 2659581"/>
                  <a:gd name="connsiteX32" fmla="*/ 862913 w 1630225"/>
                  <a:gd name="connsiteY32" fmla="*/ 345006 h 2659581"/>
                  <a:gd name="connsiteX33" fmla="*/ 913123 w 1630225"/>
                  <a:gd name="connsiteY33" fmla="*/ 223767 h 2659581"/>
                  <a:gd name="connsiteX34" fmla="*/ 1034363 w 1630225"/>
                  <a:gd name="connsiteY34" fmla="*/ 173556 h 2659581"/>
                  <a:gd name="connsiteX35" fmla="*/ 1458775 w 1630225"/>
                  <a:gd name="connsiteY35" fmla="*/ 1545156 h 2659581"/>
                  <a:gd name="connsiteX36" fmla="*/ 1373050 w 1630225"/>
                  <a:gd name="connsiteY36" fmla="*/ 1545156 h 2659581"/>
                  <a:gd name="connsiteX37" fmla="*/ 1373050 w 1630225"/>
                  <a:gd name="connsiteY37" fmla="*/ 1030806 h 2659581"/>
                  <a:gd name="connsiteX38" fmla="*/ 1201600 w 1630225"/>
                  <a:gd name="connsiteY38" fmla="*/ 1030806 h 2659581"/>
                  <a:gd name="connsiteX39" fmla="*/ 1201600 w 1630225"/>
                  <a:gd name="connsiteY39" fmla="*/ 2488131 h 2659581"/>
                  <a:gd name="connsiteX40" fmla="*/ 1115875 w 1630225"/>
                  <a:gd name="connsiteY40" fmla="*/ 2488131 h 2659581"/>
                  <a:gd name="connsiteX41" fmla="*/ 1115875 w 1630225"/>
                  <a:gd name="connsiteY41" fmla="*/ 1545156 h 2659581"/>
                  <a:gd name="connsiteX42" fmla="*/ 944425 w 1630225"/>
                  <a:gd name="connsiteY42" fmla="*/ 1545156 h 2659581"/>
                  <a:gd name="connsiteX43" fmla="*/ 944425 w 1630225"/>
                  <a:gd name="connsiteY43" fmla="*/ 2488131 h 2659581"/>
                  <a:gd name="connsiteX44" fmla="*/ 858700 w 1630225"/>
                  <a:gd name="connsiteY44" fmla="*/ 2488131 h 2659581"/>
                  <a:gd name="connsiteX45" fmla="*/ 858700 w 1630225"/>
                  <a:gd name="connsiteY45" fmla="*/ 945081 h 2659581"/>
                  <a:gd name="connsiteX46" fmla="*/ 833595 w 1630225"/>
                  <a:gd name="connsiteY46" fmla="*/ 884462 h 2659581"/>
                  <a:gd name="connsiteX47" fmla="*/ 772975 w 1630225"/>
                  <a:gd name="connsiteY47" fmla="*/ 859356 h 2659581"/>
                  <a:gd name="connsiteX48" fmla="*/ 171450 w 1630225"/>
                  <a:gd name="connsiteY48" fmla="*/ 859356 h 2659581"/>
                  <a:gd name="connsiteX49" fmla="*/ 171450 w 1630225"/>
                  <a:gd name="connsiteY49" fmla="*/ 773631 h 2659581"/>
                  <a:gd name="connsiteX50" fmla="*/ 1287345 w 1630225"/>
                  <a:gd name="connsiteY50" fmla="*/ 773631 h 2659581"/>
                  <a:gd name="connsiteX51" fmla="*/ 1458795 w 1630225"/>
                  <a:gd name="connsiteY51" fmla="*/ 1030806 h 265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630225" h="2659581">
                    <a:moveTo>
                      <a:pt x="1287325" y="602181"/>
                    </a:moveTo>
                    <a:lnTo>
                      <a:pt x="1258699" y="602181"/>
                    </a:lnTo>
                    <a:cubicBezTo>
                      <a:pt x="1329614" y="540796"/>
                      <a:pt x="1372326" y="453039"/>
                      <a:pt x="1376804" y="359359"/>
                    </a:cubicBezTo>
                    <a:cubicBezTo>
                      <a:pt x="1381319" y="265674"/>
                      <a:pt x="1347259" y="174213"/>
                      <a:pt x="1282544" y="106318"/>
                    </a:cubicBezTo>
                    <a:cubicBezTo>
                      <a:pt x="1217829" y="38427"/>
                      <a:pt x="1128122" y="0"/>
                      <a:pt x="1034324" y="0"/>
                    </a:cubicBezTo>
                    <a:cubicBezTo>
                      <a:pt x="940526" y="0"/>
                      <a:pt x="850823" y="38423"/>
                      <a:pt x="786104" y="106318"/>
                    </a:cubicBezTo>
                    <a:cubicBezTo>
                      <a:pt x="721388" y="174210"/>
                      <a:pt x="687290" y="265679"/>
                      <a:pt x="691806" y="359359"/>
                    </a:cubicBezTo>
                    <a:cubicBezTo>
                      <a:pt x="696322" y="453044"/>
                      <a:pt x="738992" y="540802"/>
                      <a:pt x="809911" y="602181"/>
                    </a:cubicBezTo>
                    <a:lnTo>
                      <a:pt x="85725" y="602181"/>
                    </a:lnTo>
                    <a:cubicBezTo>
                      <a:pt x="38385" y="602181"/>
                      <a:pt x="0" y="640567"/>
                      <a:pt x="0" y="687906"/>
                    </a:cubicBezTo>
                    <a:lnTo>
                      <a:pt x="0" y="945081"/>
                    </a:lnTo>
                    <a:cubicBezTo>
                      <a:pt x="0" y="967814"/>
                      <a:pt x="9032" y="989628"/>
                      <a:pt x="25105" y="1005701"/>
                    </a:cubicBezTo>
                    <a:cubicBezTo>
                      <a:pt x="41179" y="1021774"/>
                      <a:pt x="62993" y="1030806"/>
                      <a:pt x="85725" y="1030806"/>
                    </a:cubicBezTo>
                    <a:lnTo>
                      <a:pt x="687250" y="1030806"/>
                    </a:lnTo>
                    <a:lnTo>
                      <a:pt x="687250" y="2573856"/>
                    </a:lnTo>
                    <a:cubicBezTo>
                      <a:pt x="687250" y="2596589"/>
                      <a:pt x="696282" y="2618403"/>
                      <a:pt x="712355" y="2634476"/>
                    </a:cubicBezTo>
                    <a:cubicBezTo>
                      <a:pt x="728429" y="2650549"/>
                      <a:pt x="750243" y="2659581"/>
                      <a:pt x="772975" y="2659581"/>
                    </a:cubicBezTo>
                    <a:lnTo>
                      <a:pt x="1287325" y="2659581"/>
                    </a:lnTo>
                    <a:cubicBezTo>
                      <a:pt x="1310058" y="2659581"/>
                      <a:pt x="1331872" y="2650550"/>
                      <a:pt x="1347945" y="2634476"/>
                    </a:cubicBezTo>
                    <a:cubicBezTo>
                      <a:pt x="1364018" y="2618403"/>
                      <a:pt x="1373050" y="2596589"/>
                      <a:pt x="1373050" y="2573856"/>
                    </a:cubicBezTo>
                    <a:lnTo>
                      <a:pt x="1373050" y="1716606"/>
                    </a:lnTo>
                    <a:lnTo>
                      <a:pt x="1544500" y="1716606"/>
                    </a:lnTo>
                    <a:cubicBezTo>
                      <a:pt x="1567233" y="1716606"/>
                      <a:pt x="1589047" y="1707575"/>
                      <a:pt x="1605120" y="1691501"/>
                    </a:cubicBezTo>
                    <a:cubicBezTo>
                      <a:pt x="1621193" y="1675428"/>
                      <a:pt x="1630225" y="1653614"/>
                      <a:pt x="1630225" y="1630881"/>
                    </a:cubicBezTo>
                    <a:lnTo>
                      <a:pt x="1630225" y="1030806"/>
                    </a:lnTo>
                    <a:cubicBezTo>
                      <a:pt x="1630225" y="762414"/>
                      <a:pt x="1502059" y="602181"/>
                      <a:pt x="1287325" y="602181"/>
                    </a:cubicBezTo>
                    <a:close/>
                    <a:moveTo>
                      <a:pt x="1034363" y="173556"/>
                    </a:moveTo>
                    <a:cubicBezTo>
                      <a:pt x="1079828" y="173556"/>
                      <a:pt x="1123417" y="191620"/>
                      <a:pt x="1155602" y="223767"/>
                    </a:cubicBezTo>
                    <a:cubicBezTo>
                      <a:pt x="1187749" y="255913"/>
                      <a:pt x="1205813" y="299542"/>
                      <a:pt x="1205813" y="345006"/>
                    </a:cubicBezTo>
                    <a:cubicBezTo>
                      <a:pt x="1205813" y="390471"/>
                      <a:pt x="1187749" y="434100"/>
                      <a:pt x="1155602" y="466246"/>
                    </a:cubicBezTo>
                    <a:cubicBezTo>
                      <a:pt x="1123417" y="498392"/>
                      <a:pt x="1079828" y="516456"/>
                      <a:pt x="1034363" y="516456"/>
                    </a:cubicBezTo>
                    <a:cubicBezTo>
                      <a:pt x="988899" y="516456"/>
                      <a:pt x="945269" y="498392"/>
                      <a:pt x="913123" y="466246"/>
                    </a:cubicBezTo>
                    <a:cubicBezTo>
                      <a:pt x="880977" y="434100"/>
                      <a:pt x="862913" y="390471"/>
                      <a:pt x="862913" y="345006"/>
                    </a:cubicBezTo>
                    <a:cubicBezTo>
                      <a:pt x="862913" y="299542"/>
                      <a:pt x="880977" y="255913"/>
                      <a:pt x="913123" y="223767"/>
                    </a:cubicBezTo>
                    <a:cubicBezTo>
                      <a:pt x="945269" y="191620"/>
                      <a:pt x="988899" y="173556"/>
                      <a:pt x="1034363" y="173556"/>
                    </a:cubicBezTo>
                    <a:close/>
                    <a:moveTo>
                      <a:pt x="1458775" y="1545156"/>
                    </a:moveTo>
                    <a:lnTo>
                      <a:pt x="1373050" y="1545156"/>
                    </a:lnTo>
                    <a:lnTo>
                      <a:pt x="1373050" y="1030806"/>
                    </a:lnTo>
                    <a:lnTo>
                      <a:pt x="1201600" y="1030806"/>
                    </a:lnTo>
                    <a:lnTo>
                      <a:pt x="1201600" y="2488131"/>
                    </a:lnTo>
                    <a:lnTo>
                      <a:pt x="1115875" y="2488131"/>
                    </a:lnTo>
                    <a:lnTo>
                      <a:pt x="1115875" y="1545156"/>
                    </a:lnTo>
                    <a:lnTo>
                      <a:pt x="944425" y="1545156"/>
                    </a:lnTo>
                    <a:lnTo>
                      <a:pt x="944425" y="2488131"/>
                    </a:lnTo>
                    <a:lnTo>
                      <a:pt x="858700" y="2488131"/>
                    </a:lnTo>
                    <a:lnTo>
                      <a:pt x="858700" y="945081"/>
                    </a:lnTo>
                    <a:cubicBezTo>
                      <a:pt x="858700" y="922349"/>
                      <a:pt x="849668" y="900535"/>
                      <a:pt x="833595" y="884462"/>
                    </a:cubicBezTo>
                    <a:cubicBezTo>
                      <a:pt x="817521" y="868388"/>
                      <a:pt x="795708" y="859356"/>
                      <a:pt x="772975" y="859356"/>
                    </a:cubicBezTo>
                    <a:lnTo>
                      <a:pt x="171450" y="859356"/>
                    </a:lnTo>
                    <a:lnTo>
                      <a:pt x="171450" y="773631"/>
                    </a:lnTo>
                    <a:lnTo>
                      <a:pt x="1287345" y="773631"/>
                    </a:lnTo>
                    <a:cubicBezTo>
                      <a:pt x="1329786" y="773631"/>
                      <a:pt x="1458795" y="773631"/>
                      <a:pt x="1458795" y="10308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6C208BDC-A9D2-7035-6B53-C25501770A84}"/>
                  </a:ext>
                </a:extLst>
              </p:cNvPr>
              <p:cNvSpPr/>
              <p:nvPr/>
            </p:nvSpPr>
            <p:spPr>
              <a:xfrm>
                <a:off x="-5262370" y="6424152"/>
                <a:ext cx="1371590" cy="3345273"/>
              </a:xfrm>
              <a:custGeom>
                <a:avLst/>
                <a:gdLst>
                  <a:gd name="connsiteX0" fmla="*/ 85715 w 1371590"/>
                  <a:gd name="connsiteY0" fmla="*/ 2145124 h 3345273"/>
                  <a:gd name="connsiteX1" fmla="*/ 257165 w 1371590"/>
                  <a:gd name="connsiteY1" fmla="*/ 2145124 h 3345273"/>
                  <a:gd name="connsiteX2" fmla="*/ 257165 w 1371590"/>
                  <a:gd name="connsiteY2" fmla="*/ 3259549 h 3345273"/>
                  <a:gd name="connsiteX3" fmla="*/ 282270 w 1371590"/>
                  <a:gd name="connsiteY3" fmla="*/ 3320169 h 3345273"/>
                  <a:gd name="connsiteX4" fmla="*/ 342890 w 1371590"/>
                  <a:gd name="connsiteY4" fmla="*/ 3345274 h 3345273"/>
                  <a:gd name="connsiteX5" fmla="*/ 1028690 w 1371590"/>
                  <a:gd name="connsiteY5" fmla="*/ 3345274 h 3345273"/>
                  <a:gd name="connsiteX6" fmla="*/ 1089310 w 1371590"/>
                  <a:gd name="connsiteY6" fmla="*/ 3320169 h 3345273"/>
                  <a:gd name="connsiteX7" fmla="*/ 1114415 w 1371590"/>
                  <a:gd name="connsiteY7" fmla="*/ 3259549 h 3345273"/>
                  <a:gd name="connsiteX8" fmla="*/ 1114415 w 1371590"/>
                  <a:gd name="connsiteY8" fmla="*/ 2145124 h 3345273"/>
                  <a:gd name="connsiteX9" fmla="*/ 1285865 w 1371590"/>
                  <a:gd name="connsiteY9" fmla="*/ 2145124 h 3345273"/>
                  <a:gd name="connsiteX10" fmla="*/ 1346485 w 1371590"/>
                  <a:gd name="connsiteY10" fmla="*/ 2120019 h 3345273"/>
                  <a:gd name="connsiteX11" fmla="*/ 1371590 w 1371590"/>
                  <a:gd name="connsiteY11" fmla="*/ 2059399 h 3345273"/>
                  <a:gd name="connsiteX12" fmla="*/ 1371590 w 1371590"/>
                  <a:gd name="connsiteY12" fmla="*/ 1202149 h 3345273"/>
                  <a:gd name="connsiteX13" fmla="*/ 1028690 w 1371590"/>
                  <a:gd name="connsiteY13" fmla="*/ 773524 h 3345273"/>
                  <a:gd name="connsiteX14" fmla="*/ 940325 w 1371590"/>
                  <a:gd name="connsiteY14" fmla="*/ 773524 h 3345273"/>
                  <a:gd name="connsiteX15" fmla="*/ 1112275 w 1371590"/>
                  <a:gd name="connsiteY15" fmla="*/ 471341 h 3345273"/>
                  <a:gd name="connsiteX16" fmla="*/ 1003624 w 1371590"/>
                  <a:gd name="connsiteY16" fmla="*/ 141030 h 3345273"/>
                  <a:gd name="connsiteX17" fmla="*/ 685795 w 1371590"/>
                  <a:gd name="connsiteY17" fmla="*/ 0 h 3345273"/>
                  <a:gd name="connsiteX18" fmla="*/ 367966 w 1371590"/>
                  <a:gd name="connsiteY18" fmla="*/ 141030 h 3345273"/>
                  <a:gd name="connsiteX19" fmla="*/ 259316 w 1371590"/>
                  <a:gd name="connsiteY19" fmla="*/ 471341 h 3345273"/>
                  <a:gd name="connsiteX20" fmla="*/ 431265 w 1371590"/>
                  <a:gd name="connsiteY20" fmla="*/ 773524 h 3345273"/>
                  <a:gd name="connsiteX21" fmla="*/ 342900 w 1371590"/>
                  <a:gd name="connsiteY21" fmla="*/ 773524 h 3345273"/>
                  <a:gd name="connsiteX22" fmla="*/ 0 w 1371590"/>
                  <a:gd name="connsiteY22" fmla="*/ 1202149 h 3345273"/>
                  <a:gd name="connsiteX23" fmla="*/ 0 w 1371590"/>
                  <a:gd name="connsiteY23" fmla="*/ 2059399 h 3345273"/>
                  <a:gd name="connsiteX24" fmla="*/ 25105 w 1371590"/>
                  <a:gd name="connsiteY24" fmla="*/ 2120019 h 3345273"/>
                  <a:gd name="connsiteX25" fmla="*/ 85725 w 1371590"/>
                  <a:gd name="connsiteY25" fmla="*/ 2145124 h 3345273"/>
                  <a:gd name="connsiteX26" fmla="*/ 428615 w 1371590"/>
                  <a:gd name="connsiteY26" fmla="*/ 430624 h 3345273"/>
                  <a:gd name="connsiteX27" fmla="*/ 503931 w 1371590"/>
                  <a:gd name="connsiteY27" fmla="*/ 248769 h 3345273"/>
                  <a:gd name="connsiteX28" fmla="*/ 685785 w 1371590"/>
                  <a:gd name="connsiteY28" fmla="*/ 173454 h 3345273"/>
                  <a:gd name="connsiteX29" fmla="*/ 867640 w 1371590"/>
                  <a:gd name="connsiteY29" fmla="*/ 248769 h 3345273"/>
                  <a:gd name="connsiteX30" fmla="*/ 942955 w 1371590"/>
                  <a:gd name="connsiteY30" fmla="*/ 430624 h 3345273"/>
                  <a:gd name="connsiteX31" fmla="*/ 867640 w 1371590"/>
                  <a:gd name="connsiteY31" fmla="*/ 612478 h 3345273"/>
                  <a:gd name="connsiteX32" fmla="*/ 685785 w 1371590"/>
                  <a:gd name="connsiteY32" fmla="*/ 687794 h 3345273"/>
                  <a:gd name="connsiteX33" fmla="*/ 503931 w 1371590"/>
                  <a:gd name="connsiteY33" fmla="*/ 612478 h 3345273"/>
                  <a:gd name="connsiteX34" fmla="*/ 428615 w 1371590"/>
                  <a:gd name="connsiteY34" fmla="*/ 430624 h 3345273"/>
                  <a:gd name="connsiteX35" fmla="*/ 171440 w 1371590"/>
                  <a:gd name="connsiteY35" fmla="*/ 1202149 h 3345273"/>
                  <a:gd name="connsiteX36" fmla="*/ 342890 w 1371590"/>
                  <a:gd name="connsiteY36" fmla="*/ 944974 h 3345273"/>
                  <a:gd name="connsiteX37" fmla="*/ 1028690 w 1371590"/>
                  <a:gd name="connsiteY37" fmla="*/ 944974 h 3345273"/>
                  <a:gd name="connsiteX38" fmla="*/ 1200140 w 1371590"/>
                  <a:gd name="connsiteY38" fmla="*/ 1202149 h 3345273"/>
                  <a:gd name="connsiteX39" fmla="*/ 1200140 w 1371590"/>
                  <a:gd name="connsiteY39" fmla="*/ 1973674 h 3345273"/>
                  <a:gd name="connsiteX40" fmla="*/ 1114415 w 1371590"/>
                  <a:gd name="connsiteY40" fmla="*/ 1973674 h 3345273"/>
                  <a:gd name="connsiteX41" fmla="*/ 1114415 w 1371590"/>
                  <a:gd name="connsiteY41" fmla="*/ 1202149 h 3345273"/>
                  <a:gd name="connsiteX42" fmla="*/ 942965 w 1371590"/>
                  <a:gd name="connsiteY42" fmla="*/ 1202149 h 3345273"/>
                  <a:gd name="connsiteX43" fmla="*/ 942965 w 1371590"/>
                  <a:gd name="connsiteY43" fmla="*/ 3173824 h 3345273"/>
                  <a:gd name="connsiteX44" fmla="*/ 771515 w 1371590"/>
                  <a:gd name="connsiteY44" fmla="*/ 3173824 h 3345273"/>
                  <a:gd name="connsiteX45" fmla="*/ 771515 w 1371590"/>
                  <a:gd name="connsiteY45" fmla="*/ 1973674 h 3345273"/>
                  <a:gd name="connsiteX46" fmla="*/ 600065 w 1371590"/>
                  <a:gd name="connsiteY46" fmla="*/ 1973674 h 3345273"/>
                  <a:gd name="connsiteX47" fmla="*/ 600065 w 1371590"/>
                  <a:gd name="connsiteY47" fmla="*/ 3173824 h 3345273"/>
                  <a:gd name="connsiteX48" fmla="*/ 428615 w 1371590"/>
                  <a:gd name="connsiteY48" fmla="*/ 3173824 h 3345273"/>
                  <a:gd name="connsiteX49" fmla="*/ 428615 w 1371590"/>
                  <a:gd name="connsiteY49" fmla="*/ 1202149 h 3345273"/>
                  <a:gd name="connsiteX50" fmla="*/ 257165 w 1371590"/>
                  <a:gd name="connsiteY50" fmla="*/ 1202149 h 3345273"/>
                  <a:gd name="connsiteX51" fmla="*/ 257165 w 1371590"/>
                  <a:gd name="connsiteY51" fmla="*/ 1973674 h 3345273"/>
                  <a:gd name="connsiteX52" fmla="*/ 171440 w 1371590"/>
                  <a:gd name="connsiteY52" fmla="*/ 1973674 h 334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371590" h="3345273">
                    <a:moveTo>
                      <a:pt x="85715" y="2145124"/>
                    </a:moveTo>
                    <a:lnTo>
                      <a:pt x="257165" y="2145124"/>
                    </a:lnTo>
                    <a:lnTo>
                      <a:pt x="257165" y="3259549"/>
                    </a:lnTo>
                    <a:cubicBezTo>
                      <a:pt x="257165" y="3282281"/>
                      <a:pt x="266197" y="3304095"/>
                      <a:pt x="282270" y="3320169"/>
                    </a:cubicBezTo>
                    <a:cubicBezTo>
                      <a:pt x="298344" y="3336242"/>
                      <a:pt x="320158" y="3345274"/>
                      <a:pt x="342890" y="3345274"/>
                    </a:cubicBezTo>
                    <a:lnTo>
                      <a:pt x="1028690" y="3345274"/>
                    </a:lnTo>
                    <a:cubicBezTo>
                      <a:pt x="1051423" y="3345274"/>
                      <a:pt x="1073237" y="3336242"/>
                      <a:pt x="1089310" y="3320169"/>
                    </a:cubicBezTo>
                    <a:cubicBezTo>
                      <a:pt x="1105383" y="3304095"/>
                      <a:pt x="1114415" y="3282281"/>
                      <a:pt x="1114415" y="3259549"/>
                    </a:cubicBezTo>
                    <a:lnTo>
                      <a:pt x="1114415" y="2145124"/>
                    </a:lnTo>
                    <a:lnTo>
                      <a:pt x="1285865" y="2145124"/>
                    </a:lnTo>
                    <a:cubicBezTo>
                      <a:pt x="1308598" y="2145124"/>
                      <a:pt x="1330412" y="2136092"/>
                      <a:pt x="1346485" y="2120019"/>
                    </a:cubicBezTo>
                    <a:cubicBezTo>
                      <a:pt x="1362558" y="2103945"/>
                      <a:pt x="1371590" y="2082131"/>
                      <a:pt x="1371590" y="2059399"/>
                    </a:cubicBezTo>
                    <a:lnTo>
                      <a:pt x="1371590" y="1202149"/>
                    </a:lnTo>
                    <a:cubicBezTo>
                      <a:pt x="1371590" y="933756"/>
                      <a:pt x="1243424" y="773524"/>
                      <a:pt x="1028690" y="773524"/>
                    </a:cubicBezTo>
                    <a:lnTo>
                      <a:pt x="940325" y="773524"/>
                    </a:lnTo>
                    <a:cubicBezTo>
                      <a:pt x="1037760" y="701615"/>
                      <a:pt x="1100214" y="591816"/>
                      <a:pt x="1112275" y="471341"/>
                    </a:cubicBezTo>
                    <a:cubicBezTo>
                      <a:pt x="1124330" y="350826"/>
                      <a:pt x="1084873" y="230850"/>
                      <a:pt x="1003624" y="141030"/>
                    </a:cubicBezTo>
                    <a:cubicBezTo>
                      <a:pt x="922338" y="51248"/>
                      <a:pt x="806878" y="0"/>
                      <a:pt x="685795" y="0"/>
                    </a:cubicBezTo>
                    <a:cubicBezTo>
                      <a:pt x="564712" y="0"/>
                      <a:pt x="449243" y="51244"/>
                      <a:pt x="367966" y="141030"/>
                    </a:cubicBezTo>
                    <a:cubicBezTo>
                      <a:pt x="286718" y="230850"/>
                      <a:pt x="247265" y="350826"/>
                      <a:pt x="259316" y="471341"/>
                    </a:cubicBezTo>
                    <a:cubicBezTo>
                      <a:pt x="271371" y="591816"/>
                      <a:pt x="333828" y="701613"/>
                      <a:pt x="431265" y="773524"/>
                    </a:cubicBezTo>
                    <a:lnTo>
                      <a:pt x="342900" y="773524"/>
                    </a:lnTo>
                    <a:cubicBezTo>
                      <a:pt x="128588" y="773524"/>
                      <a:pt x="0" y="933756"/>
                      <a:pt x="0" y="1202149"/>
                    </a:cubicBezTo>
                    <a:lnTo>
                      <a:pt x="0" y="2059399"/>
                    </a:lnTo>
                    <a:cubicBezTo>
                      <a:pt x="0" y="2082131"/>
                      <a:pt x="9032" y="2103945"/>
                      <a:pt x="25105" y="2120019"/>
                    </a:cubicBezTo>
                    <a:cubicBezTo>
                      <a:pt x="41179" y="2136092"/>
                      <a:pt x="62993" y="2145124"/>
                      <a:pt x="85725" y="2145124"/>
                    </a:cubicBezTo>
                    <a:close/>
                    <a:moveTo>
                      <a:pt x="428615" y="430624"/>
                    </a:moveTo>
                    <a:cubicBezTo>
                      <a:pt x="428615" y="362427"/>
                      <a:pt x="455710" y="296981"/>
                      <a:pt x="503931" y="248769"/>
                    </a:cubicBezTo>
                    <a:cubicBezTo>
                      <a:pt x="552151" y="200557"/>
                      <a:pt x="617597" y="173454"/>
                      <a:pt x="685785" y="173454"/>
                    </a:cubicBezTo>
                    <a:cubicBezTo>
                      <a:pt x="753973" y="173454"/>
                      <a:pt x="819428" y="200548"/>
                      <a:pt x="867640" y="248769"/>
                    </a:cubicBezTo>
                    <a:cubicBezTo>
                      <a:pt x="915852" y="296990"/>
                      <a:pt x="942955" y="362435"/>
                      <a:pt x="942955" y="430624"/>
                    </a:cubicBezTo>
                    <a:cubicBezTo>
                      <a:pt x="942955" y="498812"/>
                      <a:pt x="915860" y="564266"/>
                      <a:pt x="867640" y="612478"/>
                    </a:cubicBezTo>
                    <a:cubicBezTo>
                      <a:pt x="819419" y="660690"/>
                      <a:pt x="753973" y="687794"/>
                      <a:pt x="685785" y="687794"/>
                    </a:cubicBezTo>
                    <a:cubicBezTo>
                      <a:pt x="617597" y="687794"/>
                      <a:pt x="552143" y="660699"/>
                      <a:pt x="503931" y="612478"/>
                    </a:cubicBezTo>
                    <a:cubicBezTo>
                      <a:pt x="455719" y="564258"/>
                      <a:pt x="428615" y="498812"/>
                      <a:pt x="428615" y="430624"/>
                    </a:cubicBezTo>
                    <a:close/>
                    <a:moveTo>
                      <a:pt x="171440" y="1202149"/>
                    </a:moveTo>
                    <a:cubicBezTo>
                      <a:pt x="171440" y="944974"/>
                      <a:pt x="300449" y="944974"/>
                      <a:pt x="342890" y="944974"/>
                    </a:cubicBezTo>
                    <a:lnTo>
                      <a:pt x="1028690" y="944974"/>
                    </a:lnTo>
                    <a:cubicBezTo>
                      <a:pt x="1071132" y="944974"/>
                      <a:pt x="1200140" y="944974"/>
                      <a:pt x="1200140" y="1202149"/>
                    </a:cubicBezTo>
                    <a:lnTo>
                      <a:pt x="1200140" y="1973674"/>
                    </a:lnTo>
                    <a:lnTo>
                      <a:pt x="1114415" y="1973674"/>
                    </a:lnTo>
                    <a:lnTo>
                      <a:pt x="1114415" y="1202149"/>
                    </a:lnTo>
                    <a:lnTo>
                      <a:pt x="942965" y="1202149"/>
                    </a:lnTo>
                    <a:lnTo>
                      <a:pt x="942965" y="3173824"/>
                    </a:lnTo>
                    <a:lnTo>
                      <a:pt x="771515" y="3173824"/>
                    </a:lnTo>
                    <a:lnTo>
                      <a:pt x="771515" y="1973674"/>
                    </a:lnTo>
                    <a:lnTo>
                      <a:pt x="600065" y="1973674"/>
                    </a:lnTo>
                    <a:lnTo>
                      <a:pt x="600065" y="3173824"/>
                    </a:lnTo>
                    <a:lnTo>
                      <a:pt x="428615" y="3173824"/>
                    </a:lnTo>
                    <a:lnTo>
                      <a:pt x="428615" y="1202149"/>
                    </a:lnTo>
                    <a:lnTo>
                      <a:pt x="257165" y="1202149"/>
                    </a:lnTo>
                    <a:lnTo>
                      <a:pt x="257165" y="1973674"/>
                    </a:lnTo>
                    <a:lnTo>
                      <a:pt x="171440" y="1973674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E1A7DF50-EEF1-DADA-7107-6852C54867DE}"/>
                  </a:ext>
                </a:extLst>
              </p:cNvPr>
              <p:cNvSpPr/>
              <p:nvPr/>
            </p:nvSpPr>
            <p:spPr>
              <a:xfrm>
                <a:off x="-5176655" y="9940876"/>
                <a:ext cx="1200150" cy="171450"/>
              </a:xfrm>
              <a:custGeom>
                <a:avLst/>
                <a:gdLst>
                  <a:gd name="connsiteX0" fmla="*/ 0 w 1200150"/>
                  <a:gd name="connsiteY0" fmla="*/ 0 h 171450"/>
                  <a:gd name="connsiteX1" fmla="*/ 1200150 w 1200150"/>
                  <a:gd name="connsiteY1" fmla="*/ 0 h 171450"/>
                  <a:gd name="connsiteX2" fmla="*/ 1200150 w 1200150"/>
                  <a:gd name="connsiteY2" fmla="*/ 171450 h 171450"/>
                  <a:gd name="connsiteX3" fmla="*/ 0 w 1200150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171450">
                    <a:moveTo>
                      <a:pt x="0" y="0"/>
                    </a:moveTo>
                    <a:lnTo>
                      <a:pt x="1200150" y="0"/>
                    </a:lnTo>
                    <a:lnTo>
                      <a:pt x="1200150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42B2FF16-EF3D-318F-C32B-E1E149EECCFB}"/>
                  </a:ext>
                </a:extLst>
              </p:cNvPr>
              <p:cNvSpPr/>
              <p:nvPr/>
            </p:nvSpPr>
            <p:spPr>
              <a:xfrm>
                <a:off x="-3376432" y="4968829"/>
                <a:ext cx="1885950" cy="1971638"/>
              </a:xfrm>
              <a:custGeom>
                <a:avLst/>
                <a:gdLst>
                  <a:gd name="connsiteX0" fmla="*/ 171453 w 1885950"/>
                  <a:gd name="connsiteY0" fmla="*/ 1457321 h 1971638"/>
                  <a:gd name="connsiteX1" fmla="*/ 817144 w 1885950"/>
                  <a:gd name="connsiteY1" fmla="*/ 1457321 h 1971638"/>
                  <a:gd name="connsiteX2" fmla="*/ 1220051 w 1885950"/>
                  <a:gd name="connsiteY2" fmla="*/ 1940830 h 1971638"/>
                  <a:gd name="connsiteX3" fmla="*/ 1315037 w 1885950"/>
                  <a:gd name="connsiteY3" fmla="*/ 1966509 h 1971638"/>
                  <a:gd name="connsiteX4" fmla="*/ 1371600 w 1885950"/>
                  <a:gd name="connsiteY4" fmla="*/ 1885950 h 1971638"/>
                  <a:gd name="connsiteX5" fmla="*/ 1371600 w 1885950"/>
                  <a:gd name="connsiteY5" fmla="*/ 1457325 h 1971638"/>
                  <a:gd name="connsiteX6" fmla="*/ 1714500 w 1885950"/>
                  <a:gd name="connsiteY6" fmla="*/ 1457325 h 1971638"/>
                  <a:gd name="connsiteX7" fmla="*/ 1835740 w 1885950"/>
                  <a:gd name="connsiteY7" fmla="*/ 1407115 h 1971638"/>
                  <a:gd name="connsiteX8" fmla="*/ 1885950 w 1885950"/>
                  <a:gd name="connsiteY8" fmla="*/ 1285875 h 1971638"/>
                  <a:gd name="connsiteX9" fmla="*/ 1885950 w 1885950"/>
                  <a:gd name="connsiteY9" fmla="*/ 171450 h 1971638"/>
                  <a:gd name="connsiteX10" fmla="*/ 1835740 w 1885950"/>
                  <a:gd name="connsiteY10" fmla="*/ 50210 h 1971638"/>
                  <a:gd name="connsiteX11" fmla="*/ 1714500 w 1885950"/>
                  <a:gd name="connsiteY11" fmla="*/ 0 h 1971638"/>
                  <a:gd name="connsiteX12" fmla="*/ 171450 w 1885950"/>
                  <a:gd name="connsiteY12" fmla="*/ 0 h 1971638"/>
                  <a:gd name="connsiteX13" fmla="*/ 50210 w 1885950"/>
                  <a:gd name="connsiteY13" fmla="*/ 50210 h 1971638"/>
                  <a:gd name="connsiteX14" fmla="*/ 0 w 1885950"/>
                  <a:gd name="connsiteY14" fmla="*/ 171450 h 1971638"/>
                  <a:gd name="connsiteX15" fmla="*/ 0 w 1885950"/>
                  <a:gd name="connsiteY15" fmla="*/ 1285875 h 1971638"/>
                  <a:gd name="connsiteX16" fmla="*/ 50210 w 1885950"/>
                  <a:gd name="connsiteY16" fmla="*/ 1407115 h 1971638"/>
                  <a:gd name="connsiteX17" fmla="*/ 171450 w 1885950"/>
                  <a:gd name="connsiteY17" fmla="*/ 1457325 h 1971638"/>
                  <a:gd name="connsiteX18" fmla="*/ 171453 w 1885950"/>
                  <a:gd name="connsiteY18" fmla="*/ 171446 h 1971638"/>
                  <a:gd name="connsiteX19" fmla="*/ 1714503 w 1885950"/>
                  <a:gd name="connsiteY19" fmla="*/ 171446 h 1971638"/>
                  <a:gd name="connsiteX20" fmla="*/ 1714503 w 1885950"/>
                  <a:gd name="connsiteY20" fmla="*/ 1285871 h 1971638"/>
                  <a:gd name="connsiteX21" fmla="*/ 1285878 w 1885950"/>
                  <a:gd name="connsiteY21" fmla="*/ 1285871 h 1971638"/>
                  <a:gd name="connsiteX22" fmla="*/ 1200153 w 1885950"/>
                  <a:gd name="connsiteY22" fmla="*/ 1371596 h 1971638"/>
                  <a:gd name="connsiteX23" fmla="*/ 1200153 w 1885950"/>
                  <a:gd name="connsiteY23" fmla="*/ 1649169 h 1971638"/>
                  <a:gd name="connsiteX24" fmla="*/ 923080 w 1885950"/>
                  <a:gd name="connsiteY24" fmla="*/ 1316713 h 1971638"/>
                  <a:gd name="connsiteX25" fmla="*/ 857255 w 1885950"/>
                  <a:gd name="connsiteY25" fmla="*/ 1285867 h 1971638"/>
                  <a:gd name="connsiteX26" fmla="*/ 171455 w 1885950"/>
                  <a:gd name="connsiteY26" fmla="*/ 1285867 h 1971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85950" h="1971638">
                    <a:moveTo>
                      <a:pt x="171453" y="1457321"/>
                    </a:moveTo>
                    <a:lnTo>
                      <a:pt x="817144" y="1457321"/>
                    </a:lnTo>
                    <a:lnTo>
                      <a:pt x="1220051" y="1940830"/>
                    </a:lnTo>
                    <a:cubicBezTo>
                      <a:pt x="1243128" y="1968537"/>
                      <a:pt x="1281130" y="1978794"/>
                      <a:pt x="1315037" y="1966509"/>
                    </a:cubicBezTo>
                    <a:cubicBezTo>
                      <a:pt x="1348982" y="1954224"/>
                      <a:pt x="1371600" y="1922039"/>
                      <a:pt x="1371600" y="1885950"/>
                    </a:cubicBezTo>
                    <a:lnTo>
                      <a:pt x="1371600" y="1457325"/>
                    </a:lnTo>
                    <a:lnTo>
                      <a:pt x="1714500" y="1457325"/>
                    </a:lnTo>
                    <a:cubicBezTo>
                      <a:pt x="1759965" y="1457325"/>
                      <a:pt x="1803593" y="1439261"/>
                      <a:pt x="1835740" y="1407115"/>
                    </a:cubicBezTo>
                    <a:cubicBezTo>
                      <a:pt x="1867886" y="1374968"/>
                      <a:pt x="1885950" y="1331340"/>
                      <a:pt x="1885950" y="1285875"/>
                    </a:cubicBezTo>
                    <a:lnTo>
                      <a:pt x="1885950" y="171450"/>
                    </a:lnTo>
                    <a:cubicBezTo>
                      <a:pt x="1885950" y="125985"/>
                      <a:pt x="1867886" y="82357"/>
                      <a:pt x="1835740" y="50210"/>
                    </a:cubicBezTo>
                    <a:cubicBezTo>
                      <a:pt x="1803593" y="18064"/>
                      <a:pt x="1759965" y="0"/>
                      <a:pt x="1714500" y="0"/>
                    </a:cubicBezTo>
                    <a:lnTo>
                      <a:pt x="171450" y="0"/>
                    </a:lnTo>
                    <a:cubicBezTo>
                      <a:pt x="125985" y="0"/>
                      <a:pt x="82357" y="18064"/>
                      <a:pt x="50210" y="50210"/>
                    </a:cubicBezTo>
                    <a:cubicBezTo>
                      <a:pt x="18064" y="82357"/>
                      <a:pt x="0" y="125985"/>
                      <a:pt x="0" y="171450"/>
                    </a:cubicBezTo>
                    <a:lnTo>
                      <a:pt x="0" y="1285875"/>
                    </a:lnTo>
                    <a:cubicBezTo>
                      <a:pt x="0" y="1331340"/>
                      <a:pt x="18064" y="1374968"/>
                      <a:pt x="50210" y="1407115"/>
                    </a:cubicBezTo>
                    <a:cubicBezTo>
                      <a:pt x="82357" y="1439261"/>
                      <a:pt x="125985" y="1457325"/>
                      <a:pt x="171450" y="1457325"/>
                    </a:cubicBezTo>
                    <a:close/>
                    <a:moveTo>
                      <a:pt x="171453" y="171446"/>
                    </a:moveTo>
                    <a:lnTo>
                      <a:pt x="1714503" y="171446"/>
                    </a:lnTo>
                    <a:lnTo>
                      <a:pt x="1714503" y="1285871"/>
                    </a:lnTo>
                    <a:lnTo>
                      <a:pt x="1285878" y="1285871"/>
                    </a:lnTo>
                    <a:cubicBezTo>
                      <a:pt x="1238538" y="1285871"/>
                      <a:pt x="1200153" y="1324256"/>
                      <a:pt x="1200153" y="1371596"/>
                    </a:cubicBezTo>
                    <a:lnTo>
                      <a:pt x="1200153" y="1649169"/>
                    </a:lnTo>
                    <a:lnTo>
                      <a:pt x="923080" y="1316713"/>
                    </a:lnTo>
                    <a:cubicBezTo>
                      <a:pt x="906815" y="1297195"/>
                      <a:pt x="882705" y="1285867"/>
                      <a:pt x="857255" y="1285867"/>
                    </a:cubicBezTo>
                    <a:lnTo>
                      <a:pt x="171455" y="1285867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0C8AEC95-8550-697E-B10C-CCEA8E4C25E4}"/>
                  </a:ext>
                </a:extLst>
              </p:cNvPr>
              <p:cNvSpPr/>
              <p:nvPr/>
            </p:nvSpPr>
            <p:spPr>
              <a:xfrm>
                <a:off x="-2797213" y="5330771"/>
                <a:ext cx="727437" cy="727398"/>
              </a:xfrm>
              <a:custGeom>
                <a:avLst/>
                <a:gdLst>
                  <a:gd name="connsiteX0" fmla="*/ 606237 w 727437"/>
                  <a:gd name="connsiteY0" fmla="*/ 727399 h 727398"/>
                  <a:gd name="connsiteX1" fmla="*/ 727438 w 727437"/>
                  <a:gd name="connsiteY1" fmla="*/ 606159 h 727398"/>
                  <a:gd name="connsiteX2" fmla="*/ 484919 w 727437"/>
                  <a:gd name="connsiteY2" fmla="*/ 363641 h 727398"/>
                  <a:gd name="connsiteX3" fmla="*/ 727438 w 727437"/>
                  <a:gd name="connsiteY3" fmla="*/ 121240 h 727398"/>
                  <a:gd name="connsiteX4" fmla="*/ 606237 w 727437"/>
                  <a:gd name="connsiteY4" fmla="*/ 0 h 727398"/>
                  <a:gd name="connsiteX5" fmla="*/ 363719 w 727437"/>
                  <a:gd name="connsiteY5" fmla="*/ 242440 h 727398"/>
                  <a:gd name="connsiteX6" fmla="*/ 121200 w 727437"/>
                  <a:gd name="connsiteY6" fmla="*/ 0 h 727398"/>
                  <a:gd name="connsiteX7" fmla="*/ 0 w 727437"/>
                  <a:gd name="connsiteY7" fmla="*/ 121240 h 727398"/>
                  <a:gd name="connsiteX8" fmla="*/ 242518 w 727437"/>
                  <a:gd name="connsiteY8" fmla="*/ 363641 h 727398"/>
                  <a:gd name="connsiteX9" fmla="*/ 0 w 727437"/>
                  <a:gd name="connsiteY9" fmla="*/ 606159 h 727398"/>
                  <a:gd name="connsiteX10" fmla="*/ 121200 w 727437"/>
                  <a:gd name="connsiteY10" fmla="*/ 727399 h 727398"/>
                  <a:gd name="connsiteX11" fmla="*/ 363719 w 727437"/>
                  <a:gd name="connsiteY11" fmla="*/ 484880 h 72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7437" h="727398">
                    <a:moveTo>
                      <a:pt x="606237" y="727399"/>
                    </a:moveTo>
                    <a:lnTo>
                      <a:pt x="727438" y="606159"/>
                    </a:lnTo>
                    <a:lnTo>
                      <a:pt x="484919" y="363641"/>
                    </a:lnTo>
                    <a:lnTo>
                      <a:pt x="727438" y="121240"/>
                    </a:lnTo>
                    <a:lnTo>
                      <a:pt x="606237" y="0"/>
                    </a:lnTo>
                    <a:lnTo>
                      <a:pt x="363719" y="242440"/>
                    </a:lnTo>
                    <a:lnTo>
                      <a:pt x="121200" y="0"/>
                    </a:lnTo>
                    <a:lnTo>
                      <a:pt x="0" y="121240"/>
                    </a:lnTo>
                    <a:lnTo>
                      <a:pt x="242518" y="363641"/>
                    </a:lnTo>
                    <a:lnTo>
                      <a:pt x="0" y="606159"/>
                    </a:lnTo>
                    <a:lnTo>
                      <a:pt x="121200" y="727399"/>
                    </a:lnTo>
                    <a:lnTo>
                      <a:pt x="363719" y="48488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1B56C36-21DC-EA53-0508-B7DFD19506F1}"/>
              </a:ext>
            </a:extLst>
          </p:cNvPr>
          <p:cNvGrpSpPr/>
          <p:nvPr/>
        </p:nvGrpSpPr>
        <p:grpSpPr>
          <a:xfrm>
            <a:off x="709194" y="4601920"/>
            <a:ext cx="484997" cy="484832"/>
            <a:chOff x="-5429294" y="-347622"/>
            <a:chExt cx="5145260" cy="5143499"/>
          </a:xfrm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139BABCB-2FEB-2271-1A9C-4DB592920535}"/>
                </a:ext>
              </a:extLst>
            </p:cNvPr>
            <p:cNvSpPr/>
            <p:nvPr/>
          </p:nvSpPr>
          <p:spPr>
            <a:xfrm>
              <a:off x="-5384800" y="-279400"/>
              <a:ext cx="5016500" cy="4978400"/>
            </a:xfrm>
            <a:custGeom>
              <a:avLst/>
              <a:gdLst>
                <a:gd name="connsiteX0" fmla="*/ 0 w 5016500"/>
                <a:gd name="connsiteY0" fmla="*/ 647700 h 4978400"/>
                <a:gd name="connsiteX1" fmla="*/ 889000 w 5016500"/>
                <a:gd name="connsiteY1" fmla="*/ 647700 h 4978400"/>
                <a:gd name="connsiteX2" fmla="*/ 889000 w 5016500"/>
                <a:gd name="connsiteY2" fmla="*/ 0 h 4978400"/>
                <a:gd name="connsiteX3" fmla="*/ 4330700 w 5016500"/>
                <a:gd name="connsiteY3" fmla="*/ 0 h 4978400"/>
                <a:gd name="connsiteX4" fmla="*/ 4330700 w 5016500"/>
                <a:gd name="connsiteY4" fmla="*/ 2273300 h 4978400"/>
                <a:gd name="connsiteX5" fmla="*/ 4775200 w 5016500"/>
                <a:gd name="connsiteY5" fmla="*/ 3048000 h 4978400"/>
                <a:gd name="connsiteX6" fmla="*/ 4381500 w 5016500"/>
                <a:gd name="connsiteY6" fmla="*/ 3327400 h 4978400"/>
                <a:gd name="connsiteX7" fmla="*/ 4762500 w 5016500"/>
                <a:gd name="connsiteY7" fmla="*/ 3860800 h 4978400"/>
                <a:gd name="connsiteX8" fmla="*/ 5016500 w 5016500"/>
                <a:gd name="connsiteY8" fmla="*/ 4356100 h 4978400"/>
                <a:gd name="connsiteX9" fmla="*/ 4902200 w 5016500"/>
                <a:gd name="connsiteY9" fmla="*/ 4572000 h 4978400"/>
                <a:gd name="connsiteX10" fmla="*/ 4584700 w 5016500"/>
                <a:gd name="connsiteY10" fmla="*/ 4546600 h 4978400"/>
                <a:gd name="connsiteX11" fmla="*/ 4330700 w 5016500"/>
                <a:gd name="connsiteY11" fmla="*/ 4064000 h 4978400"/>
                <a:gd name="connsiteX12" fmla="*/ 4318000 w 5016500"/>
                <a:gd name="connsiteY12" fmla="*/ 4978400 h 4978400"/>
                <a:gd name="connsiteX13" fmla="*/ 850900 w 5016500"/>
                <a:gd name="connsiteY13" fmla="*/ 4965700 h 4978400"/>
                <a:gd name="connsiteX14" fmla="*/ 825500 w 5016500"/>
                <a:gd name="connsiteY14" fmla="*/ 4432300 h 4978400"/>
                <a:gd name="connsiteX15" fmla="*/ 25400 w 5016500"/>
                <a:gd name="connsiteY15" fmla="*/ 4343400 h 4978400"/>
                <a:gd name="connsiteX16" fmla="*/ 76200 w 5016500"/>
                <a:gd name="connsiteY16" fmla="*/ 609600 h 497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16500" h="4978400">
                  <a:moveTo>
                    <a:pt x="0" y="647700"/>
                  </a:moveTo>
                  <a:lnTo>
                    <a:pt x="889000" y="647700"/>
                  </a:lnTo>
                  <a:lnTo>
                    <a:pt x="889000" y="0"/>
                  </a:lnTo>
                  <a:lnTo>
                    <a:pt x="4330700" y="0"/>
                  </a:lnTo>
                  <a:lnTo>
                    <a:pt x="4330700" y="2273300"/>
                  </a:lnTo>
                  <a:lnTo>
                    <a:pt x="4775200" y="3048000"/>
                  </a:lnTo>
                  <a:lnTo>
                    <a:pt x="4381500" y="3327400"/>
                  </a:lnTo>
                  <a:lnTo>
                    <a:pt x="4762500" y="3860800"/>
                  </a:lnTo>
                  <a:lnTo>
                    <a:pt x="5016500" y="4356100"/>
                  </a:lnTo>
                  <a:lnTo>
                    <a:pt x="4902200" y="4572000"/>
                  </a:lnTo>
                  <a:lnTo>
                    <a:pt x="4584700" y="4546600"/>
                  </a:lnTo>
                  <a:lnTo>
                    <a:pt x="4330700" y="4064000"/>
                  </a:lnTo>
                  <a:lnTo>
                    <a:pt x="4318000" y="4978400"/>
                  </a:lnTo>
                  <a:lnTo>
                    <a:pt x="850900" y="4965700"/>
                  </a:lnTo>
                  <a:lnTo>
                    <a:pt x="825500" y="4432300"/>
                  </a:lnTo>
                  <a:lnTo>
                    <a:pt x="25400" y="4343400"/>
                  </a:lnTo>
                  <a:lnTo>
                    <a:pt x="76200" y="609600"/>
                  </a:ln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5F49846-6916-18E6-B746-BE0A67D0000A}"/>
                </a:ext>
              </a:extLst>
            </p:cNvPr>
            <p:cNvSpPr/>
            <p:nvPr/>
          </p:nvSpPr>
          <p:spPr>
            <a:xfrm>
              <a:off x="-3378200" y="596900"/>
              <a:ext cx="1866900" cy="1905000"/>
            </a:xfrm>
            <a:custGeom>
              <a:avLst/>
              <a:gdLst>
                <a:gd name="connsiteX0" fmla="*/ 1473200 w 1866900"/>
                <a:gd name="connsiteY0" fmla="*/ 0 h 1905000"/>
                <a:gd name="connsiteX1" fmla="*/ 38100 w 1866900"/>
                <a:gd name="connsiteY1" fmla="*/ 1485900 h 1905000"/>
                <a:gd name="connsiteX2" fmla="*/ 0 w 1866900"/>
                <a:gd name="connsiteY2" fmla="*/ 1905000 h 1905000"/>
                <a:gd name="connsiteX3" fmla="*/ 469900 w 1866900"/>
                <a:gd name="connsiteY3" fmla="*/ 1905000 h 1905000"/>
                <a:gd name="connsiteX4" fmla="*/ 1866900 w 1866900"/>
                <a:gd name="connsiteY4" fmla="*/ 304800 h 1905000"/>
                <a:gd name="connsiteX5" fmla="*/ 1473200 w 1866900"/>
                <a:gd name="connsiteY5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1905000">
                  <a:moveTo>
                    <a:pt x="1473200" y="0"/>
                  </a:moveTo>
                  <a:lnTo>
                    <a:pt x="38100" y="1485900"/>
                  </a:lnTo>
                  <a:lnTo>
                    <a:pt x="0" y="1905000"/>
                  </a:lnTo>
                  <a:lnTo>
                    <a:pt x="469900" y="1905000"/>
                  </a:lnTo>
                  <a:lnTo>
                    <a:pt x="1866900" y="304800"/>
                  </a:lnTo>
                  <a:lnTo>
                    <a:pt x="147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DC7283D8-FDC7-976B-0D45-FCC3597174EC}"/>
                </a:ext>
              </a:extLst>
            </p:cNvPr>
            <p:cNvSpPr/>
            <p:nvPr/>
          </p:nvSpPr>
          <p:spPr>
            <a:xfrm>
              <a:off x="-2235200" y="1943100"/>
              <a:ext cx="1879600" cy="2387600"/>
            </a:xfrm>
            <a:custGeom>
              <a:avLst/>
              <a:gdLst>
                <a:gd name="connsiteX0" fmla="*/ 0 w 1879600"/>
                <a:gd name="connsiteY0" fmla="*/ 685800 h 2387600"/>
                <a:gd name="connsiteX1" fmla="*/ 1193800 w 1879600"/>
                <a:gd name="connsiteY1" fmla="*/ 0 h 2387600"/>
                <a:gd name="connsiteX2" fmla="*/ 1651000 w 1879600"/>
                <a:gd name="connsiteY2" fmla="*/ 787400 h 2387600"/>
                <a:gd name="connsiteX3" fmla="*/ 1193800 w 1879600"/>
                <a:gd name="connsiteY3" fmla="*/ 1143000 h 2387600"/>
                <a:gd name="connsiteX4" fmla="*/ 1879600 w 1879600"/>
                <a:gd name="connsiteY4" fmla="*/ 2095500 h 2387600"/>
                <a:gd name="connsiteX5" fmla="*/ 1739900 w 1879600"/>
                <a:gd name="connsiteY5" fmla="*/ 2387600 h 2387600"/>
                <a:gd name="connsiteX6" fmla="*/ 1536700 w 1879600"/>
                <a:gd name="connsiteY6" fmla="*/ 2362200 h 2387600"/>
                <a:gd name="connsiteX7" fmla="*/ 952500 w 1879600"/>
                <a:gd name="connsiteY7" fmla="*/ 1231900 h 2387600"/>
                <a:gd name="connsiteX8" fmla="*/ 393700 w 1879600"/>
                <a:gd name="connsiteY8" fmla="*/ 1498600 h 2387600"/>
                <a:gd name="connsiteX9" fmla="*/ 0 w 1879600"/>
                <a:gd name="connsiteY9" fmla="*/ 6858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600" h="2387600">
                  <a:moveTo>
                    <a:pt x="0" y="685800"/>
                  </a:moveTo>
                  <a:lnTo>
                    <a:pt x="1193800" y="0"/>
                  </a:lnTo>
                  <a:lnTo>
                    <a:pt x="1651000" y="787400"/>
                  </a:lnTo>
                  <a:lnTo>
                    <a:pt x="1193800" y="1143000"/>
                  </a:lnTo>
                  <a:lnTo>
                    <a:pt x="1879600" y="2095500"/>
                  </a:lnTo>
                  <a:lnTo>
                    <a:pt x="1739900" y="2387600"/>
                  </a:lnTo>
                  <a:lnTo>
                    <a:pt x="1536700" y="2362200"/>
                  </a:lnTo>
                  <a:lnTo>
                    <a:pt x="952500" y="1231900"/>
                  </a:lnTo>
                  <a:lnTo>
                    <a:pt x="393700" y="14986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95F6309-3867-F3BE-7F18-C85F8174BE52}"/>
                </a:ext>
              </a:extLst>
            </p:cNvPr>
            <p:cNvGrpSpPr/>
            <p:nvPr/>
          </p:nvGrpSpPr>
          <p:grpSpPr>
            <a:xfrm>
              <a:off x="-5429294" y="-347622"/>
              <a:ext cx="5145260" cy="5143499"/>
              <a:chOff x="-5429294" y="-347622"/>
              <a:chExt cx="5145260" cy="5143499"/>
            </a:xfrm>
          </p:grpSpPr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8C49FE8C-B6E4-EAB7-4FA4-6C65678D2CA4}"/>
                  </a:ext>
                </a:extLst>
              </p:cNvPr>
              <p:cNvSpPr/>
              <p:nvPr/>
            </p:nvSpPr>
            <p:spPr>
              <a:xfrm>
                <a:off x="-5429294" y="-347622"/>
                <a:ext cx="5145260" cy="5143499"/>
              </a:xfrm>
              <a:custGeom>
                <a:avLst/>
                <a:gdLst>
                  <a:gd name="connsiteX0" fmla="*/ 5094363 w 5145260"/>
                  <a:gd name="connsiteY0" fmla="*/ 4239709 h 5143499"/>
                  <a:gd name="connsiteX1" fmla="*/ 4523102 w 5145260"/>
                  <a:gd name="connsiteY1" fmla="*/ 3399222 h 5143499"/>
                  <a:gd name="connsiteX2" fmla="*/ 4820769 w 5145260"/>
                  <a:gd name="connsiteY2" fmla="*/ 3233856 h 5143499"/>
                  <a:gd name="connsiteX3" fmla="*/ 4821458 w 5145260"/>
                  <a:gd name="connsiteY3" fmla="*/ 3233512 h 5143499"/>
                  <a:gd name="connsiteX4" fmla="*/ 4900332 w 5145260"/>
                  <a:gd name="connsiteY4" fmla="*/ 2955253 h 5143499"/>
                  <a:gd name="connsiteX5" fmla="*/ 4554180 w 5145260"/>
                  <a:gd name="connsiteY5" fmla="*/ 2333938 h 5143499"/>
                  <a:gd name="connsiteX6" fmla="*/ 4457739 w 5145260"/>
                  <a:gd name="connsiteY6" fmla="*/ 2247563 h 5143499"/>
                  <a:gd name="connsiteX7" fmla="*/ 4457700 w 5145260"/>
                  <a:gd name="connsiteY7" fmla="*/ 85725 h 5143499"/>
                  <a:gd name="connsiteX8" fmla="*/ 4371975 w 5145260"/>
                  <a:gd name="connsiteY8" fmla="*/ 0 h 5143499"/>
                  <a:gd name="connsiteX9" fmla="*/ 942975 w 5145260"/>
                  <a:gd name="connsiteY9" fmla="*/ 0 h 5143499"/>
                  <a:gd name="connsiteX10" fmla="*/ 857250 w 5145260"/>
                  <a:gd name="connsiteY10" fmla="*/ 85725 h 5143499"/>
                  <a:gd name="connsiteX11" fmla="*/ 857250 w 5145260"/>
                  <a:gd name="connsiteY11" fmla="*/ 600075 h 5143499"/>
                  <a:gd name="connsiteX12" fmla="*/ 85725 w 5145260"/>
                  <a:gd name="connsiteY12" fmla="*/ 600075 h 5143499"/>
                  <a:gd name="connsiteX13" fmla="*/ 0 w 5145260"/>
                  <a:gd name="connsiteY13" fmla="*/ 685800 h 5143499"/>
                  <a:gd name="connsiteX14" fmla="*/ 0 w 5145260"/>
                  <a:gd name="connsiteY14" fmla="*/ 4457700 h 5143499"/>
                  <a:gd name="connsiteX15" fmla="*/ 85725 w 5145260"/>
                  <a:gd name="connsiteY15" fmla="*/ 4543425 h 5143499"/>
                  <a:gd name="connsiteX16" fmla="*/ 857250 w 5145260"/>
                  <a:gd name="connsiteY16" fmla="*/ 4543425 h 5143499"/>
                  <a:gd name="connsiteX17" fmla="*/ 857250 w 5145260"/>
                  <a:gd name="connsiteY17" fmla="*/ 5057775 h 5143499"/>
                  <a:gd name="connsiteX18" fmla="*/ 942975 w 5145260"/>
                  <a:gd name="connsiteY18" fmla="*/ 5143500 h 5143499"/>
                  <a:gd name="connsiteX19" fmla="*/ 4371975 w 5145260"/>
                  <a:gd name="connsiteY19" fmla="*/ 5143500 h 5143499"/>
                  <a:gd name="connsiteX20" fmla="*/ 4457700 w 5145260"/>
                  <a:gd name="connsiteY20" fmla="*/ 5057775 h 5143499"/>
                  <a:gd name="connsiteX21" fmla="*/ 4457700 w 5145260"/>
                  <a:gd name="connsiteY21" fmla="*/ 4363481 h 5143499"/>
                  <a:gd name="connsiteX22" fmla="*/ 4552878 w 5145260"/>
                  <a:gd name="connsiteY22" fmla="*/ 4548941 h 5143499"/>
                  <a:gd name="connsiteX23" fmla="*/ 4558580 w 5145260"/>
                  <a:gd name="connsiteY23" fmla="*/ 4559580 h 5143499"/>
                  <a:gd name="connsiteX24" fmla="*/ 5094366 w 5145260"/>
                  <a:gd name="connsiteY24" fmla="*/ 4239723 h 5143499"/>
                  <a:gd name="connsiteX25" fmla="*/ 3489983 w 5145260"/>
                  <a:gd name="connsiteY25" fmla="*/ 2888096 h 5143499"/>
                  <a:gd name="connsiteX26" fmla="*/ 3867820 w 5145260"/>
                  <a:gd name="connsiteY26" fmla="*/ 3567233 h 5143499"/>
                  <a:gd name="connsiteX27" fmla="*/ 3675933 w 5145260"/>
                  <a:gd name="connsiteY27" fmla="*/ 3663559 h 5143499"/>
                  <a:gd name="connsiteX28" fmla="*/ 3656415 w 5145260"/>
                  <a:gd name="connsiteY28" fmla="*/ 3647906 h 5143499"/>
                  <a:gd name="connsiteX29" fmla="*/ 3310263 w 5145260"/>
                  <a:gd name="connsiteY29" fmla="*/ 3026669 h 5143499"/>
                  <a:gd name="connsiteX30" fmla="*/ 3323236 w 5145260"/>
                  <a:gd name="connsiteY30" fmla="*/ 2981052 h 5143499"/>
                  <a:gd name="connsiteX31" fmla="*/ 4750386 w 5145260"/>
                  <a:gd name="connsiteY31" fmla="*/ 3038345 h 5143499"/>
                  <a:gd name="connsiteX32" fmla="*/ 4737068 w 5145260"/>
                  <a:gd name="connsiteY32" fmla="*/ 3084230 h 5143499"/>
                  <a:gd name="connsiteX33" fmla="*/ 4017663 w 5145260"/>
                  <a:gd name="connsiteY33" fmla="*/ 3483885 h 5143499"/>
                  <a:gd name="connsiteX34" fmla="*/ 3639866 w 5145260"/>
                  <a:gd name="connsiteY34" fmla="*/ 2804786 h 5143499"/>
                  <a:gd name="connsiteX35" fmla="*/ 4359309 w 5145260"/>
                  <a:gd name="connsiteY35" fmla="*/ 2405092 h 5143499"/>
                  <a:gd name="connsiteX36" fmla="*/ 4375728 w 5145260"/>
                  <a:gd name="connsiteY36" fmla="*/ 2400270 h 5143499"/>
                  <a:gd name="connsiteX37" fmla="*/ 4404277 w 5145260"/>
                  <a:gd name="connsiteY37" fmla="*/ 2417148 h 5143499"/>
                  <a:gd name="connsiteX38" fmla="*/ 171397 w 5145260"/>
                  <a:gd name="connsiteY38" fmla="*/ 771482 h 5143499"/>
                  <a:gd name="connsiteX39" fmla="*/ 1971622 w 5145260"/>
                  <a:gd name="connsiteY39" fmla="*/ 771482 h 5143499"/>
                  <a:gd name="connsiteX40" fmla="*/ 1971622 w 5145260"/>
                  <a:gd name="connsiteY40" fmla="*/ 1285832 h 5143499"/>
                  <a:gd name="connsiteX41" fmla="*/ 2057347 w 5145260"/>
                  <a:gd name="connsiteY41" fmla="*/ 1371557 h 5143499"/>
                  <a:gd name="connsiteX42" fmla="*/ 2657422 w 5145260"/>
                  <a:gd name="connsiteY42" fmla="*/ 1371557 h 5143499"/>
                  <a:gd name="connsiteX43" fmla="*/ 2657422 w 5145260"/>
                  <a:gd name="connsiteY43" fmla="*/ 1745611 h 5143499"/>
                  <a:gd name="connsiteX44" fmla="*/ 1998907 w 5145260"/>
                  <a:gd name="connsiteY44" fmla="*/ 2452427 h 5143499"/>
                  <a:gd name="connsiteX45" fmla="*/ 1975984 w 5145260"/>
                  <a:gd name="connsiteY45" fmla="*/ 2513926 h 5143499"/>
                  <a:gd name="connsiteX46" fmla="*/ 1988881 w 5145260"/>
                  <a:gd name="connsiteY46" fmla="*/ 2877380 h 5143499"/>
                  <a:gd name="connsiteX47" fmla="*/ 2077553 w 5145260"/>
                  <a:gd name="connsiteY47" fmla="*/ 2960006 h 5143499"/>
                  <a:gd name="connsiteX48" fmla="*/ 2440968 w 5145260"/>
                  <a:gd name="connsiteY48" fmla="*/ 2947109 h 5143499"/>
                  <a:gd name="connsiteX49" fmla="*/ 2500670 w 5145260"/>
                  <a:gd name="connsiteY49" fmla="*/ 2919899 h 5143499"/>
                  <a:gd name="connsiteX50" fmla="*/ 2657463 w 5145260"/>
                  <a:gd name="connsiteY50" fmla="*/ 2751702 h 5143499"/>
                  <a:gd name="connsiteX51" fmla="*/ 2657425 w 5145260"/>
                  <a:gd name="connsiteY51" fmla="*/ 4371953 h 5143499"/>
                  <a:gd name="connsiteX52" fmla="*/ 171400 w 5145260"/>
                  <a:gd name="connsiteY52" fmla="*/ 4371953 h 5143499"/>
                  <a:gd name="connsiteX53" fmla="*/ 2399365 w 5145260"/>
                  <a:gd name="connsiteY53" fmla="*/ 2777055 h 5143499"/>
                  <a:gd name="connsiteX54" fmla="*/ 2157082 w 5145260"/>
                  <a:gd name="connsiteY54" fmla="*/ 2785589 h 5143499"/>
                  <a:gd name="connsiteX55" fmla="*/ 2148471 w 5145260"/>
                  <a:gd name="connsiteY55" fmla="*/ 2543305 h 5143499"/>
                  <a:gd name="connsiteX56" fmla="*/ 3526635 w 5145260"/>
                  <a:gd name="connsiteY56" fmla="*/ 1064133 h 5143499"/>
                  <a:gd name="connsiteX57" fmla="*/ 3777530 w 5145260"/>
                  <a:gd name="connsiteY57" fmla="*/ 1297814 h 5143499"/>
                  <a:gd name="connsiteX58" fmla="*/ 2514981 w 5145260"/>
                  <a:gd name="connsiteY58" fmla="*/ 1200107 h 5143499"/>
                  <a:gd name="connsiteX59" fmla="*/ 2143033 w 5145260"/>
                  <a:gd name="connsiteY59" fmla="*/ 1200107 h 5143499"/>
                  <a:gd name="connsiteX60" fmla="*/ 2143033 w 5145260"/>
                  <a:gd name="connsiteY60" fmla="*/ 874655 h 5143499"/>
                  <a:gd name="connsiteX61" fmla="*/ 4286207 w 5145260"/>
                  <a:gd name="connsiteY61" fmla="*/ 4972006 h 5143499"/>
                  <a:gd name="connsiteX62" fmla="*/ 1028657 w 5145260"/>
                  <a:gd name="connsiteY62" fmla="*/ 4972006 h 5143499"/>
                  <a:gd name="connsiteX63" fmla="*/ 1028657 w 5145260"/>
                  <a:gd name="connsiteY63" fmla="*/ 4543382 h 5143499"/>
                  <a:gd name="connsiteX64" fmla="*/ 2743157 w 5145260"/>
                  <a:gd name="connsiteY64" fmla="*/ 4543382 h 5143499"/>
                  <a:gd name="connsiteX65" fmla="*/ 2828882 w 5145260"/>
                  <a:gd name="connsiteY65" fmla="*/ 4457657 h 5143499"/>
                  <a:gd name="connsiteX66" fmla="*/ 2828882 w 5145260"/>
                  <a:gd name="connsiteY66" fmla="*/ 2567690 h 5143499"/>
                  <a:gd name="connsiteX67" fmla="*/ 3961334 w 5145260"/>
                  <a:gd name="connsiteY67" fmla="*/ 1351962 h 5143499"/>
                  <a:gd name="connsiteX68" fmla="*/ 3957047 w 5145260"/>
                  <a:gd name="connsiteY68" fmla="*/ 1230840 h 5143499"/>
                  <a:gd name="connsiteX69" fmla="*/ 3580739 w 5145260"/>
                  <a:gd name="connsiteY69" fmla="*/ 880249 h 5143499"/>
                  <a:gd name="connsiteX70" fmla="*/ 3519278 w 5145260"/>
                  <a:gd name="connsiteY70" fmla="*/ 857287 h 5143499"/>
                  <a:gd name="connsiteX71" fmla="*/ 3459576 w 5145260"/>
                  <a:gd name="connsiteY71" fmla="*/ 884535 h 5143499"/>
                  <a:gd name="connsiteX72" fmla="*/ 2828767 w 5145260"/>
                  <a:gd name="connsiteY72" fmla="*/ 1561605 h 5143499"/>
                  <a:gd name="connsiteX73" fmla="*/ 2819200 w 5145260"/>
                  <a:gd name="connsiteY73" fmla="*/ 1248254 h 5143499"/>
                  <a:gd name="connsiteX74" fmla="*/ 2799491 w 5145260"/>
                  <a:gd name="connsiteY74" fmla="*/ 1221350 h 5143499"/>
                  <a:gd name="connsiteX75" fmla="*/ 2113691 w 5145260"/>
                  <a:gd name="connsiteY75" fmla="*/ 621275 h 5143499"/>
                  <a:gd name="connsiteX76" fmla="*/ 2057281 w 5145260"/>
                  <a:gd name="connsiteY76" fmla="*/ 600034 h 5143499"/>
                  <a:gd name="connsiteX77" fmla="*/ 1028581 w 5145260"/>
                  <a:gd name="connsiteY77" fmla="*/ 600034 h 5143499"/>
                  <a:gd name="connsiteX78" fmla="*/ 1028581 w 5145260"/>
                  <a:gd name="connsiteY78" fmla="*/ 171409 h 5143499"/>
                  <a:gd name="connsiteX79" fmla="*/ 4286131 w 5145260"/>
                  <a:gd name="connsiteY79" fmla="*/ 171409 h 5143499"/>
                  <a:gd name="connsiteX80" fmla="*/ 4286131 w 5145260"/>
                  <a:gd name="connsiteY80" fmla="*/ 2249873 h 5143499"/>
                  <a:gd name="connsiteX81" fmla="*/ 3481658 w 5145260"/>
                  <a:gd name="connsiteY81" fmla="*/ 2696447 h 5143499"/>
                  <a:gd name="connsiteX82" fmla="*/ 3481467 w 5145260"/>
                  <a:gd name="connsiteY82" fmla="*/ 2696523 h 5143499"/>
                  <a:gd name="connsiteX83" fmla="*/ 3239183 w 5145260"/>
                  <a:gd name="connsiteY83" fmla="*/ 2831459 h 5143499"/>
                  <a:gd name="connsiteX84" fmla="*/ 3160309 w 5145260"/>
                  <a:gd name="connsiteY84" fmla="*/ 3109718 h 5143499"/>
                  <a:gd name="connsiteX85" fmla="*/ 3506461 w 5145260"/>
                  <a:gd name="connsiteY85" fmla="*/ 3730955 h 5143499"/>
                  <a:gd name="connsiteX86" fmla="*/ 3784298 w 5145260"/>
                  <a:gd name="connsiteY86" fmla="*/ 3809906 h 5143499"/>
                  <a:gd name="connsiteX87" fmla="*/ 4025974 w 5145260"/>
                  <a:gd name="connsiteY87" fmla="*/ 3675313 h 5143499"/>
                  <a:gd name="connsiteX88" fmla="*/ 4026127 w 5145260"/>
                  <a:gd name="connsiteY88" fmla="*/ 3675198 h 5143499"/>
                  <a:gd name="connsiteX89" fmla="*/ 4086976 w 5145260"/>
                  <a:gd name="connsiteY89" fmla="*/ 3641444 h 5143499"/>
                  <a:gd name="connsiteX90" fmla="*/ 4286055 w 5145260"/>
                  <a:gd name="connsiteY90" fmla="*/ 4029391 h 5143499"/>
                  <a:gd name="connsiteX91" fmla="*/ 4967491 w 5145260"/>
                  <a:gd name="connsiteY91" fmla="*/ 4443000 h 5143499"/>
                  <a:gd name="connsiteX92" fmla="*/ 4899676 w 5145260"/>
                  <a:gd name="connsiteY92" fmla="*/ 4530064 h 5143499"/>
                  <a:gd name="connsiteX93" fmla="*/ 4899255 w 5145260"/>
                  <a:gd name="connsiteY93" fmla="*/ 4530217 h 5143499"/>
                  <a:gd name="connsiteX94" fmla="*/ 4708789 w 5145260"/>
                  <a:gd name="connsiteY94" fmla="*/ 4476984 h 5143499"/>
                  <a:gd name="connsiteX95" fmla="*/ 4237379 w 5145260"/>
                  <a:gd name="connsiteY95" fmla="*/ 3558619 h 5143499"/>
                  <a:gd name="connsiteX96" fmla="*/ 4372668 w 5145260"/>
                  <a:gd name="connsiteY96" fmla="*/ 3483036 h 5143499"/>
                  <a:gd name="connsiteX97" fmla="*/ 4950543 w 5145260"/>
                  <a:gd name="connsiteY97" fmla="*/ 4333095 h 5143499"/>
                  <a:gd name="connsiteX98" fmla="*/ 4967497 w 5145260"/>
                  <a:gd name="connsiteY98" fmla="*/ 4443009 h 514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145260" h="5143499">
                    <a:moveTo>
                      <a:pt x="5094363" y="4239709"/>
                    </a:moveTo>
                    <a:lnTo>
                      <a:pt x="4523102" y="3399222"/>
                    </a:lnTo>
                    <a:lnTo>
                      <a:pt x="4820769" y="3233856"/>
                    </a:lnTo>
                    <a:cubicBezTo>
                      <a:pt x="4821037" y="3233780"/>
                      <a:pt x="4821190" y="3233588"/>
                      <a:pt x="4821458" y="3233512"/>
                    </a:cubicBezTo>
                    <a:cubicBezTo>
                      <a:pt x="4919161" y="3178097"/>
                      <a:pt x="4954562" y="3053333"/>
                      <a:pt x="4900332" y="2955253"/>
                    </a:cubicBezTo>
                    <a:lnTo>
                      <a:pt x="4554180" y="2333938"/>
                    </a:lnTo>
                    <a:cubicBezTo>
                      <a:pt x="4531983" y="2293793"/>
                      <a:pt x="4497732" y="2265091"/>
                      <a:pt x="4457739" y="2247563"/>
                    </a:cubicBezTo>
                    <a:lnTo>
                      <a:pt x="4457700" y="85725"/>
                    </a:lnTo>
                    <a:cubicBezTo>
                      <a:pt x="4457700" y="38385"/>
                      <a:pt x="4419353" y="0"/>
                      <a:pt x="4371975" y="0"/>
                    </a:cubicBezTo>
                    <a:lnTo>
                      <a:pt x="942975" y="0"/>
                    </a:lnTo>
                    <a:cubicBezTo>
                      <a:pt x="895597" y="0"/>
                      <a:pt x="857250" y="38385"/>
                      <a:pt x="857250" y="85725"/>
                    </a:cubicBezTo>
                    <a:lnTo>
                      <a:pt x="857250" y="600075"/>
                    </a:lnTo>
                    <a:lnTo>
                      <a:pt x="85725" y="600075"/>
                    </a:lnTo>
                    <a:cubicBezTo>
                      <a:pt x="38347" y="600075"/>
                      <a:pt x="0" y="638460"/>
                      <a:pt x="0" y="685800"/>
                    </a:cubicBezTo>
                    <a:lnTo>
                      <a:pt x="0" y="4457700"/>
                    </a:lnTo>
                    <a:cubicBezTo>
                      <a:pt x="0" y="4505078"/>
                      <a:pt x="38347" y="4543425"/>
                      <a:pt x="85725" y="4543425"/>
                    </a:cubicBezTo>
                    <a:lnTo>
                      <a:pt x="857250" y="4543425"/>
                    </a:lnTo>
                    <a:lnTo>
                      <a:pt x="857250" y="5057775"/>
                    </a:lnTo>
                    <a:cubicBezTo>
                      <a:pt x="857250" y="5105153"/>
                      <a:pt x="895597" y="5143500"/>
                      <a:pt x="942975" y="5143500"/>
                    </a:cubicBezTo>
                    <a:lnTo>
                      <a:pt x="4371975" y="5143500"/>
                    </a:lnTo>
                    <a:cubicBezTo>
                      <a:pt x="4419353" y="5143500"/>
                      <a:pt x="4457700" y="5105153"/>
                      <a:pt x="4457700" y="5057775"/>
                    </a:cubicBezTo>
                    <a:lnTo>
                      <a:pt x="4457700" y="4363481"/>
                    </a:lnTo>
                    <a:lnTo>
                      <a:pt x="4552878" y="4548941"/>
                    </a:lnTo>
                    <a:lnTo>
                      <a:pt x="4558580" y="4559580"/>
                    </a:lnTo>
                    <a:cubicBezTo>
                      <a:pt x="4776988" y="4923034"/>
                      <a:pt x="5311510" y="4603093"/>
                      <a:pt x="5094366" y="4239723"/>
                    </a:cubicBezTo>
                    <a:close/>
                    <a:moveTo>
                      <a:pt x="3489983" y="2888096"/>
                    </a:moveTo>
                    <a:lnTo>
                      <a:pt x="3867820" y="3567233"/>
                    </a:lnTo>
                    <a:cubicBezTo>
                      <a:pt x="3829932" y="3584646"/>
                      <a:pt x="3688023" y="3677334"/>
                      <a:pt x="3675933" y="3663559"/>
                    </a:cubicBezTo>
                    <a:cubicBezTo>
                      <a:pt x="3671149" y="3662219"/>
                      <a:pt x="3662271" y="3658469"/>
                      <a:pt x="3656415" y="3647906"/>
                    </a:cubicBezTo>
                    <a:lnTo>
                      <a:pt x="3310263" y="3026669"/>
                    </a:lnTo>
                    <a:cubicBezTo>
                      <a:pt x="3301231" y="3010328"/>
                      <a:pt x="3307163" y="2990083"/>
                      <a:pt x="3323236" y="2981052"/>
                    </a:cubicBezTo>
                    <a:close/>
                    <a:moveTo>
                      <a:pt x="4750386" y="3038345"/>
                    </a:moveTo>
                    <a:cubicBezTo>
                      <a:pt x="4759341" y="3054686"/>
                      <a:pt x="4753486" y="3074663"/>
                      <a:pt x="4737068" y="3084230"/>
                    </a:cubicBezTo>
                    <a:cubicBezTo>
                      <a:pt x="4550961" y="3187600"/>
                      <a:pt x="4202320" y="3381280"/>
                      <a:pt x="4017663" y="3483885"/>
                    </a:cubicBezTo>
                    <a:lnTo>
                      <a:pt x="3639866" y="2804786"/>
                    </a:lnTo>
                    <a:lnTo>
                      <a:pt x="4359309" y="2405092"/>
                    </a:lnTo>
                    <a:cubicBezTo>
                      <a:pt x="4364437" y="2402260"/>
                      <a:pt x="4370331" y="2400538"/>
                      <a:pt x="4375728" y="2400270"/>
                    </a:cubicBezTo>
                    <a:cubicBezTo>
                      <a:pt x="4385219" y="2400194"/>
                      <a:pt x="4397082" y="2404289"/>
                      <a:pt x="4404277" y="2417148"/>
                    </a:cubicBezTo>
                    <a:close/>
                    <a:moveTo>
                      <a:pt x="171397" y="771482"/>
                    </a:moveTo>
                    <a:lnTo>
                      <a:pt x="1971622" y="771482"/>
                    </a:lnTo>
                    <a:lnTo>
                      <a:pt x="1971622" y="1285832"/>
                    </a:lnTo>
                    <a:cubicBezTo>
                      <a:pt x="1971622" y="1333171"/>
                      <a:pt x="2009969" y="1371557"/>
                      <a:pt x="2057347" y="1371557"/>
                    </a:cubicBezTo>
                    <a:lnTo>
                      <a:pt x="2657422" y="1371557"/>
                    </a:lnTo>
                    <a:lnTo>
                      <a:pt x="2657422" y="1745611"/>
                    </a:lnTo>
                    <a:lnTo>
                      <a:pt x="1998907" y="2452427"/>
                    </a:lnTo>
                    <a:cubicBezTo>
                      <a:pt x="1983408" y="2469035"/>
                      <a:pt x="1975141" y="2491194"/>
                      <a:pt x="1975984" y="2513926"/>
                    </a:cubicBezTo>
                    <a:lnTo>
                      <a:pt x="1988881" y="2877380"/>
                    </a:lnTo>
                    <a:cubicBezTo>
                      <a:pt x="1989187" y="2924836"/>
                      <a:pt x="2032011" y="2959967"/>
                      <a:pt x="2077553" y="2960006"/>
                    </a:cubicBezTo>
                    <a:lnTo>
                      <a:pt x="2440968" y="2947109"/>
                    </a:lnTo>
                    <a:cubicBezTo>
                      <a:pt x="2463739" y="2946343"/>
                      <a:pt x="2485170" y="2936546"/>
                      <a:pt x="2500670" y="2919899"/>
                    </a:cubicBezTo>
                    <a:lnTo>
                      <a:pt x="2657463" y="2751702"/>
                    </a:lnTo>
                    <a:lnTo>
                      <a:pt x="2657425" y="4371953"/>
                    </a:lnTo>
                    <a:lnTo>
                      <a:pt x="171400" y="4371953"/>
                    </a:lnTo>
                    <a:close/>
                    <a:moveTo>
                      <a:pt x="2399365" y="2777055"/>
                    </a:moveTo>
                    <a:lnTo>
                      <a:pt x="2157082" y="2785589"/>
                    </a:lnTo>
                    <a:lnTo>
                      <a:pt x="2148471" y="2543305"/>
                    </a:lnTo>
                    <a:cubicBezTo>
                      <a:pt x="2508320" y="2157239"/>
                      <a:pt x="3163945" y="1453569"/>
                      <a:pt x="3526635" y="1064133"/>
                    </a:cubicBezTo>
                    <a:lnTo>
                      <a:pt x="3777530" y="1297814"/>
                    </a:lnTo>
                    <a:close/>
                    <a:moveTo>
                      <a:pt x="2514981" y="1200107"/>
                    </a:moveTo>
                    <a:lnTo>
                      <a:pt x="2143033" y="1200107"/>
                    </a:lnTo>
                    <a:lnTo>
                      <a:pt x="2143033" y="874655"/>
                    </a:lnTo>
                    <a:close/>
                    <a:moveTo>
                      <a:pt x="4286207" y="4972006"/>
                    </a:moveTo>
                    <a:lnTo>
                      <a:pt x="1028657" y="4972006"/>
                    </a:lnTo>
                    <a:lnTo>
                      <a:pt x="1028657" y="4543382"/>
                    </a:lnTo>
                    <a:lnTo>
                      <a:pt x="2743157" y="4543382"/>
                    </a:lnTo>
                    <a:cubicBezTo>
                      <a:pt x="2790535" y="4543382"/>
                      <a:pt x="2828882" y="4505035"/>
                      <a:pt x="2828882" y="4457657"/>
                    </a:cubicBezTo>
                    <a:lnTo>
                      <a:pt x="2828882" y="2567690"/>
                    </a:lnTo>
                    <a:lnTo>
                      <a:pt x="3961334" y="1351962"/>
                    </a:lnTo>
                    <a:cubicBezTo>
                      <a:pt x="3993634" y="1317289"/>
                      <a:pt x="3991720" y="1263099"/>
                      <a:pt x="3957047" y="1230840"/>
                    </a:cubicBezTo>
                    <a:lnTo>
                      <a:pt x="3580739" y="880249"/>
                    </a:lnTo>
                    <a:cubicBezTo>
                      <a:pt x="3564092" y="864788"/>
                      <a:pt x="3542163" y="857096"/>
                      <a:pt x="3519278" y="857287"/>
                    </a:cubicBezTo>
                    <a:cubicBezTo>
                      <a:pt x="3496507" y="858129"/>
                      <a:pt x="3475076" y="867926"/>
                      <a:pt x="3459576" y="884535"/>
                    </a:cubicBezTo>
                    <a:lnTo>
                      <a:pt x="2828767" y="1561605"/>
                    </a:lnTo>
                    <a:cubicBezTo>
                      <a:pt x="2825438" y="1534280"/>
                      <a:pt x="2837646" y="1264977"/>
                      <a:pt x="2819200" y="1248254"/>
                    </a:cubicBezTo>
                    <a:cubicBezTo>
                      <a:pt x="2814340" y="1238304"/>
                      <a:pt x="2806686" y="1229693"/>
                      <a:pt x="2799491" y="1221350"/>
                    </a:cubicBezTo>
                    <a:lnTo>
                      <a:pt x="2113691" y="621275"/>
                    </a:lnTo>
                    <a:cubicBezTo>
                      <a:pt x="2098154" y="606885"/>
                      <a:pt x="2077411" y="602331"/>
                      <a:pt x="2057281" y="600034"/>
                    </a:cubicBezTo>
                    <a:lnTo>
                      <a:pt x="1028581" y="600034"/>
                    </a:lnTo>
                    <a:lnTo>
                      <a:pt x="1028581" y="171409"/>
                    </a:lnTo>
                    <a:lnTo>
                      <a:pt x="4286131" y="171409"/>
                    </a:lnTo>
                    <a:lnTo>
                      <a:pt x="4286131" y="2249873"/>
                    </a:lnTo>
                    <a:cubicBezTo>
                      <a:pt x="4268183" y="2258829"/>
                      <a:pt x="3497539" y="2687953"/>
                      <a:pt x="3481658" y="2696447"/>
                    </a:cubicBezTo>
                    <a:cubicBezTo>
                      <a:pt x="3481582" y="2696485"/>
                      <a:pt x="3481505" y="2696485"/>
                      <a:pt x="3481467" y="2696523"/>
                    </a:cubicBezTo>
                    <a:lnTo>
                      <a:pt x="3239183" y="2831459"/>
                    </a:lnTo>
                    <a:cubicBezTo>
                      <a:pt x="3141479" y="2886874"/>
                      <a:pt x="3106079" y="3011639"/>
                      <a:pt x="3160309" y="3109718"/>
                    </a:cubicBezTo>
                    <a:lnTo>
                      <a:pt x="3506461" y="3730955"/>
                    </a:lnTo>
                    <a:cubicBezTo>
                      <a:pt x="3557667" y="3828428"/>
                      <a:pt x="3689472" y="3866087"/>
                      <a:pt x="3784298" y="3809906"/>
                    </a:cubicBezTo>
                    <a:lnTo>
                      <a:pt x="4025974" y="3675313"/>
                    </a:lnTo>
                    <a:cubicBezTo>
                      <a:pt x="4026051" y="3675275"/>
                      <a:pt x="4026051" y="3675236"/>
                      <a:pt x="4026127" y="3675198"/>
                    </a:cubicBezTo>
                    <a:lnTo>
                      <a:pt x="4086976" y="3641444"/>
                    </a:lnTo>
                    <a:lnTo>
                      <a:pt x="4286055" y="4029391"/>
                    </a:lnTo>
                    <a:close/>
                    <a:moveTo>
                      <a:pt x="4967491" y="4443000"/>
                    </a:moveTo>
                    <a:cubicBezTo>
                      <a:pt x="4957694" y="4480352"/>
                      <a:pt x="4933660" y="4511235"/>
                      <a:pt x="4899676" y="4530064"/>
                    </a:cubicBezTo>
                    <a:cubicBezTo>
                      <a:pt x="4899523" y="4530141"/>
                      <a:pt x="4899408" y="4530141"/>
                      <a:pt x="4899255" y="4530217"/>
                    </a:cubicBezTo>
                    <a:cubicBezTo>
                      <a:pt x="4835268" y="4568372"/>
                      <a:pt x="4743461" y="4542043"/>
                      <a:pt x="4708789" y="4476984"/>
                    </a:cubicBezTo>
                    <a:cubicBezTo>
                      <a:pt x="4592065" y="4249621"/>
                      <a:pt x="4353035" y="3783836"/>
                      <a:pt x="4237379" y="3558619"/>
                    </a:cubicBezTo>
                    <a:lnTo>
                      <a:pt x="4372668" y="3483036"/>
                    </a:lnTo>
                    <a:lnTo>
                      <a:pt x="4950543" y="4333095"/>
                    </a:lnTo>
                    <a:cubicBezTo>
                      <a:pt x="4971247" y="4366428"/>
                      <a:pt x="4977294" y="4405426"/>
                      <a:pt x="4967497" y="4443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99713E8A-DC57-D08A-B4D7-FB10CB537CB7}"/>
                  </a:ext>
                </a:extLst>
              </p:cNvPr>
              <p:cNvSpPr/>
              <p:nvPr/>
            </p:nvSpPr>
            <p:spPr>
              <a:xfrm>
                <a:off x="-5000005" y="1023896"/>
                <a:ext cx="1028155" cy="1028129"/>
              </a:xfrm>
              <a:custGeom>
                <a:avLst/>
                <a:gdLst>
                  <a:gd name="connsiteX0" fmla="*/ 149668 w 1028155"/>
                  <a:gd name="connsiteY0" fmla="*/ 878488 h 1028129"/>
                  <a:gd name="connsiteX1" fmla="*/ 1028041 w 1028155"/>
                  <a:gd name="connsiteY1" fmla="*/ 514466 h 1028129"/>
                  <a:gd name="connsiteX2" fmla="*/ 513691 w 1028155"/>
                  <a:gd name="connsiteY2" fmla="*/ 116 h 1028129"/>
                  <a:gd name="connsiteX3" fmla="*/ 149668 w 1028155"/>
                  <a:gd name="connsiteY3" fmla="*/ 878488 h 1028129"/>
                  <a:gd name="connsiteX4" fmla="*/ 513691 w 1028155"/>
                  <a:gd name="connsiteY4" fmla="*/ 857364 h 1028129"/>
                  <a:gd name="connsiteX5" fmla="*/ 339410 w 1028155"/>
                  <a:gd name="connsiteY5" fmla="*/ 810024 h 1028129"/>
                  <a:gd name="connsiteX6" fmla="*/ 809290 w 1028155"/>
                  <a:gd name="connsiteY6" fmla="*/ 340143 h 1028129"/>
                  <a:gd name="connsiteX7" fmla="*/ 513691 w 1028155"/>
                  <a:gd name="connsiteY7" fmla="*/ 857364 h 1028129"/>
                  <a:gd name="connsiteX8" fmla="*/ 513691 w 1028155"/>
                  <a:gd name="connsiteY8" fmla="*/ 171564 h 1028129"/>
                  <a:gd name="connsiteX9" fmla="*/ 687972 w 1028155"/>
                  <a:gd name="connsiteY9" fmla="*/ 218903 h 1028129"/>
                  <a:gd name="connsiteX10" fmla="*/ 218092 w 1028155"/>
                  <a:gd name="connsiteY10" fmla="*/ 688784 h 1028129"/>
                  <a:gd name="connsiteX11" fmla="*/ 513691 w 1028155"/>
                  <a:gd name="connsiteY11" fmla="*/ 171564 h 102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28155" h="1028129">
                    <a:moveTo>
                      <a:pt x="149668" y="878488"/>
                    </a:moveTo>
                    <a:cubicBezTo>
                      <a:pt x="465205" y="1201147"/>
                      <a:pt x="1033322" y="966280"/>
                      <a:pt x="1028041" y="514466"/>
                    </a:cubicBezTo>
                    <a:cubicBezTo>
                      <a:pt x="1034202" y="238343"/>
                      <a:pt x="789882" y="-6086"/>
                      <a:pt x="513691" y="116"/>
                    </a:cubicBezTo>
                    <a:cubicBezTo>
                      <a:pt x="61915" y="-5166"/>
                      <a:pt x="-173069" y="563030"/>
                      <a:pt x="149668" y="878488"/>
                    </a:cubicBezTo>
                    <a:close/>
                    <a:moveTo>
                      <a:pt x="513691" y="857364"/>
                    </a:moveTo>
                    <a:cubicBezTo>
                      <a:pt x="451579" y="857364"/>
                      <a:pt x="391805" y="840907"/>
                      <a:pt x="339410" y="810024"/>
                    </a:cubicBezTo>
                    <a:lnTo>
                      <a:pt x="809290" y="340143"/>
                    </a:lnTo>
                    <a:cubicBezTo>
                      <a:pt x="945187" y="559197"/>
                      <a:pt x="773011" y="863986"/>
                      <a:pt x="513691" y="857364"/>
                    </a:cubicBezTo>
                    <a:close/>
                    <a:moveTo>
                      <a:pt x="513691" y="171564"/>
                    </a:moveTo>
                    <a:cubicBezTo>
                      <a:pt x="575803" y="171564"/>
                      <a:pt x="635577" y="188020"/>
                      <a:pt x="687972" y="218903"/>
                    </a:cubicBezTo>
                    <a:lnTo>
                      <a:pt x="218092" y="688784"/>
                    </a:lnTo>
                    <a:cubicBezTo>
                      <a:pt x="82156" y="469769"/>
                      <a:pt x="254333" y="164902"/>
                      <a:pt x="513691" y="1715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DCB5668-67C7-78BA-62A6-495F0315FF50}"/>
                  </a:ext>
                </a:extLst>
              </p:cNvPr>
              <p:cNvSpPr/>
              <p:nvPr/>
            </p:nvSpPr>
            <p:spPr>
              <a:xfrm>
                <a:off x="-4914900" y="2481298"/>
                <a:ext cx="771525" cy="171450"/>
              </a:xfrm>
              <a:custGeom>
                <a:avLst/>
                <a:gdLst>
                  <a:gd name="connsiteX0" fmla="*/ 771525 w 771525"/>
                  <a:gd name="connsiteY0" fmla="*/ 85725 h 171450"/>
                  <a:gd name="connsiteX1" fmla="*/ 685800 w 771525"/>
                  <a:gd name="connsiteY1" fmla="*/ 0 h 171450"/>
                  <a:gd name="connsiteX2" fmla="*/ 85725 w 771525"/>
                  <a:gd name="connsiteY2" fmla="*/ 0 h 171450"/>
                  <a:gd name="connsiteX3" fmla="*/ 0 w 771525"/>
                  <a:gd name="connsiteY3" fmla="*/ 85725 h 171450"/>
                  <a:gd name="connsiteX4" fmla="*/ 85725 w 771525"/>
                  <a:gd name="connsiteY4" fmla="*/ 171450 h 171450"/>
                  <a:gd name="connsiteX5" fmla="*/ 685800 w 771525"/>
                  <a:gd name="connsiteY5" fmla="*/ 171450 h 171450"/>
                  <a:gd name="connsiteX6" fmla="*/ 771525 w 771525"/>
                  <a:gd name="connsiteY6" fmla="*/ 857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1525" h="171450">
                    <a:moveTo>
                      <a:pt x="771525" y="85725"/>
                    </a:moveTo>
                    <a:cubicBezTo>
                      <a:pt x="771525" y="38347"/>
                      <a:pt x="733178" y="0"/>
                      <a:pt x="685800" y="0"/>
                    </a:cubicBezTo>
                    <a:lnTo>
                      <a:pt x="85725" y="0"/>
                    </a:lnTo>
                    <a:cubicBezTo>
                      <a:pt x="38347" y="0"/>
                      <a:pt x="0" y="38347"/>
                      <a:pt x="0" y="85725"/>
                    </a:cubicBezTo>
                    <a:cubicBezTo>
                      <a:pt x="0" y="133103"/>
                      <a:pt x="38347" y="171450"/>
                      <a:pt x="85725" y="171450"/>
                    </a:cubicBezTo>
                    <a:lnTo>
                      <a:pt x="685800" y="171450"/>
                    </a:lnTo>
                    <a:cubicBezTo>
                      <a:pt x="733178" y="171450"/>
                      <a:pt x="771525" y="133103"/>
                      <a:pt x="771525" y="857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51507E9-214F-059C-12F7-46DD65137266}"/>
                  </a:ext>
                </a:extLst>
              </p:cNvPr>
              <p:cNvSpPr/>
              <p:nvPr/>
            </p:nvSpPr>
            <p:spPr>
              <a:xfrm>
                <a:off x="-4913675" y="2909923"/>
                <a:ext cx="598850" cy="171450"/>
              </a:xfrm>
              <a:custGeom>
                <a:avLst/>
                <a:gdLst>
                  <a:gd name="connsiteX0" fmla="*/ 84500 w 598850"/>
                  <a:gd name="connsiteY0" fmla="*/ 0 h 171450"/>
                  <a:gd name="connsiteX1" fmla="*/ 84500 w 598850"/>
                  <a:gd name="connsiteY1" fmla="*/ 171450 h 171450"/>
                  <a:gd name="connsiteX2" fmla="*/ 513125 w 598850"/>
                  <a:gd name="connsiteY2" fmla="*/ 171450 h 171450"/>
                  <a:gd name="connsiteX3" fmla="*/ 598850 w 598850"/>
                  <a:gd name="connsiteY3" fmla="*/ 85725 h 171450"/>
                  <a:gd name="connsiteX4" fmla="*/ 513125 w 598850"/>
                  <a:gd name="connsiteY4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850" h="171450">
                    <a:moveTo>
                      <a:pt x="84500" y="0"/>
                    </a:moveTo>
                    <a:cubicBezTo>
                      <a:pt x="-28049" y="1837"/>
                      <a:pt x="-28284" y="169579"/>
                      <a:pt x="84500" y="171450"/>
                    </a:cubicBezTo>
                    <a:lnTo>
                      <a:pt x="513125" y="171450"/>
                    </a:lnTo>
                    <a:cubicBezTo>
                      <a:pt x="560503" y="171450"/>
                      <a:pt x="598850" y="133103"/>
                      <a:pt x="598850" y="85725"/>
                    </a:cubicBezTo>
                    <a:cubicBezTo>
                      <a:pt x="598850" y="38347"/>
                      <a:pt x="560503" y="0"/>
                      <a:pt x="513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6C56D67F-8FBF-F4CB-0FD5-3BC94B3601E5}"/>
                  </a:ext>
                </a:extLst>
              </p:cNvPr>
              <p:cNvSpPr/>
              <p:nvPr/>
            </p:nvSpPr>
            <p:spPr>
              <a:xfrm>
                <a:off x="-4057650" y="2909923"/>
                <a:ext cx="600075" cy="171450"/>
              </a:xfrm>
              <a:custGeom>
                <a:avLst/>
                <a:gdLst>
                  <a:gd name="connsiteX0" fmla="*/ 0 w 600075"/>
                  <a:gd name="connsiteY0" fmla="*/ 85725 h 171450"/>
                  <a:gd name="connsiteX1" fmla="*/ 85725 w 600075"/>
                  <a:gd name="connsiteY1" fmla="*/ 171450 h 171450"/>
                  <a:gd name="connsiteX2" fmla="*/ 514350 w 600075"/>
                  <a:gd name="connsiteY2" fmla="*/ 171450 h 171450"/>
                  <a:gd name="connsiteX3" fmla="*/ 600075 w 600075"/>
                  <a:gd name="connsiteY3" fmla="*/ 85725 h 171450"/>
                  <a:gd name="connsiteX4" fmla="*/ 514350 w 600075"/>
                  <a:gd name="connsiteY4" fmla="*/ 0 h 171450"/>
                  <a:gd name="connsiteX5" fmla="*/ 85725 w 600075"/>
                  <a:gd name="connsiteY5" fmla="*/ 0 h 171450"/>
                  <a:gd name="connsiteX6" fmla="*/ 0 w 600075"/>
                  <a:gd name="connsiteY6" fmla="*/ 857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075" h="171450">
                    <a:moveTo>
                      <a:pt x="0" y="85725"/>
                    </a:moveTo>
                    <a:cubicBezTo>
                      <a:pt x="0" y="133103"/>
                      <a:pt x="38347" y="171450"/>
                      <a:pt x="85725" y="171450"/>
                    </a:cubicBezTo>
                    <a:lnTo>
                      <a:pt x="514350" y="171450"/>
                    </a:lnTo>
                    <a:cubicBezTo>
                      <a:pt x="561728" y="171450"/>
                      <a:pt x="600075" y="133103"/>
                      <a:pt x="600075" y="85725"/>
                    </a:cubicBezTo>
                    <a:cubicBezTo>
                      <a:pt x="600075" y="38347"/>
                      <a:pt x="561728" y="0"/>
                      <a:pt x="514350" y="0"/>
                    </a:cubicBezTo>
                    <a:lnTo>
                      <a:pt x="85725" y="0"/>
                    </a:lnTo>
                    <a:cubicBezTo>
                      <a:pt x="38347" y="0"/>
                      <a:pt x="0" y="38347"/>
                      <a:pt x="0" y="857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23AA5DA4-30D4-BA98-C447-E10BEB333E0A}"/>
                  </a:ext>
                </a:extLst>
              </p:cNvPr>
              <p:cNvSpPr/>
              <p:nvPr/>
            </p:nvSpPr>
            <p:spPr>
              <a:xfrm>
                <a:off x="-4914900" y="3338548"/>
                <a:ext cx="1457325" cy="171450"/>
              </a:xfrm>
              <a:custGeom>
                <a:avLst/>
                <a:gdLst>
                  <a:gd name="connsiteX0" fmla="*/ 1457325 w 1457325"/>
                  <a:gd name="connsiteY0" fmla="*/ 85725 h 171450"/>
                  <a:gd name="connsiteX1" fmla="*/ 1371600 w 1457325"/>
                  <a:gd name="connsiteY1" fmla="*/ 0 h 171450"/>
                  <a:gd name="connsiteX2" fmla="*/ 85725 w 1457325"/>
                  <a:gd name="connsiteY2" fmla="*/ 0 h 171450"/>
                  <a:gd name="connsiteX3" fmla="*/ 0 w 1457325"/>
                  <a:gd name="connsiteY3" fmla="*/ 85725 h 171450"/>
                  <a:gd name="connsiteX4" fmla="*/ 85725 w 1457325"/>
                  <a:gd name="connsiteY4" fmla="*/ 171450 h 171450"/>
                  <a:gd name="connsiteX5" fmla="*/ 1371600 w 1457325"/>
                  <a:gd name="connsiteY5" fmla="*/ 171450 h 171450"/>
                  <a:gd name="connsiteX6" fmla="*/ 1457325 w 1457325"/>
                  <a:gd name="connsiteY6" fmla="*/ 857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325" h="171450">
                    <a:moveTo>
                      <a:pt x="1457325" y="85725"/>
                    </a:moveTo>
                    <a:cubicBezTo>
                      <a:pt x="1457325" y="38347"/>
                      <a:pt x="1418978" y="0"/>
                      <a:pt x="1371600" y="0"/>
                    </a:cubicBezTo>
                    <a:lnTo>
                      <a:pt x="85725" y="0"/>
                    </a:lnTo>
                    <a:cubicBezTo>
                      <a:pt x="38347" y="0"/>
                      <a:pt x="0" y="38347"/>
                      <a:pt x="0" y="85725"/>
                    </a:cubicBezTo>
                    <a:cubicBezTo>
                      <a:pt x="0" y="133103"/>
                      <a:pt x="38347" y="171450"/>
                      <a:pt x="85725" y="171450"/>
                    </a:cubicBezTo>
                    <a:lnTo>
                      <a:pt x="1371600" y="171450"/>
                    </a:lnTo>
                    <a:cubicBezTo>
                      <a:pt x="1418978" y="171450"/>
                      <a:pt x="1457325" y="133103"/>
                      <a:pt x="1457325" y="857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5A85CC01-8DBE-CFD1-EEF1-E7E4C699ED64}"/>
              </a:ext>
            </a:extLst>
          </p:cNvPr>
          <p:cNvGrpSpPr/>
          <p:nvPr/>
        </p:nvGrpSpPr>
        <p:grpSpPr>
          <a:xfrm>
            <a:off x="7228846" y="2800930"/>
            <a:ext cx="384939" cy="384945"/>
            <a:chOff x="13549735" y="3822324"/>
            <a:chExt cx="5486344" cy="5486434"/>
          </a:xfrm>
        </p:grpSpPr>
        <p:sp>
          <p:nvSpPr>
            <p:cNvPr id="400" name="자유형: 도형 399">
              <a:extLst>
                <a:ext uri="{FF2B5EF4-FFF2-40B4-BE49-F238E27FC236}">
                  <a16:creationId xmlns:a16="http://schemas.microsoft.com/office/drawing/2014/main" id="{04152306-5B71-77E2-7DFE-A51CA2B20849}"/>
                </a:ext>
              </a:extLst>
            </p:cNvPr>
            <p:cNvSpPr/>
            <p:nvPr/>
          </p:nvSpPr>
          <p:spPr>
            <a:xfrm>
              <a:off x="15563850" y="7048500"/>
              <a:ext cx="1419225" cy="2181225"/>
            </a:xfrm>
            <a:custGeom>
              <a:avLst/>
              <a:gdLst>
                <a:gd name="connsiteX0" fmla="*/ 485775 w 1419225"/>
                <a:gd name="connsiteY0" fmla="*/ 2181225 h 2181225"/>
                <a:gd name="connsiteX1" fmla="*/ 409575 w 1419225"/>
                <a:gd name="connsiteY1" fmla="*/ 1190625 h 2181225"/>
                <a:gd name="connsiteX2" fmla="*/ 104775 w 1419225"/>
                <a:gd name="connsiteY2" fmla="*/ 1123950 h 2181225"/>
                <a:gd name="connsiteX3" fmla="*/ 0 w 1419225"/>
                <a:gd name="connsiteY3" fmla="*/ 828675 h 2181225"/>
                <a:gd name="connsiteX4" fmla="*/ 152400 w 1419225"/>
                <a:gd name="connsiteY4" fmla="*/ 361950 h 2181225"/>
                <a:gd name="connsiteX5" fmla="*/ 419100 w 1419225"/>
                <a:gd name="connsiteY5" fmla="*/ 38100 h 2181225"/>
                <a:gd name="connsiteX6" fmla="*/ 885825 w 1419225"/>
                <a:gd name="connsiteY6" fmla="*/ 0 h 2181225"/>
                <a:gd name="connsiteX7" fmla="*/ 1162050 w 1419225"/>
                <a:gd name="connsiteY7" fmla="*/ 180975 h 2181225"/>
                <a:gd name="connsiteX8" fmla="*/ 1419225 w 1419225"/>
                <a:gd name="connsiteY8" fmla="*/ 609600 h 2181225"/>
                <a:gd name="connsiteX9" fmla="*/ 1419225 w 1419225"/>
                <a:gd name="connsiteY9" fmla="*/ 1057275 h 2181225"/>
                <a:gd name="connsiteX10" fmla="*/ 1181100 w 1419225"/>
                <a:gd name="connsiteY10" fmla="*/ 1209675 h 2181225"/>
                <a:gd name="connsiteX11" fmla="*/ 1047750 w 1419225"/>
                <a:gd name="connsiteY11" fmla="*/ 2152650 h 2181225"/>
                <a:gd name="connsiteX12" fmla="*/ 485775 w 1419225"/>
                <a:gd name="connsiteY12" fmla="*/ 2181225 h 218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19225" h="2181225">
                  <a:moveTo>
                    <a:pt x="485775" y="2181225"/>
                  </a:moveTo>
                  <a:lnTo>
                    <a:pt x="409575" y="1190625"/>
                  </a:lnTo>
                  <a:lnTo>
                    <a:pt x="104775" y="1123950"/>
                  </a:lnTo>
                  <a:lnTo>
                    <a:pt x="0" y="828675"/>
                  </a:lnTo>
                  <a:lnTo>
                    <a:pt x="152400" y="361950"/>
                  </a:lnTo>
                  <a:lnTo>
                    <a:pt x="419100" y="38100"/>
                  </a:lnTo>
                  <a:lnTo>
                    <a:pt x="885825" y="0"/>
                  </a:lnTo>
                  <a:lnTo>
                    <a:pt x="1162050" y="180975"/>
                  </a:lnTo>
                  <a:lnTo>
                    <a:pt x="1419225" y="609600"/>
                  </a:lnTo>
                  <a:lnTo>
                    <a:pt x="1419225" y="1057275"/>
                  </a:lnTo>
                  <a:lnTo>
                    <a:pt x="1181100" y="1209675"/>
                  </a:lnTo>
                  <a:lnTo>
                    <a:pt x="1047750" y="2152650"/>
                  </a:lnTo>
                  <a:lnTo>
                    <a:pt x="485775" y="21812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9" name="타원 398">
              <a:extLst>
                <a:ext uri="{FF2B5EF4-FFF2-40B4-BE49-F238E27FC236}">
                  <a16:creationId xmlns:a16="http://schemas.microsoft.com/office/drawing/2014/main" id="{35A9FD5C-0E41-B397-9B33-40AC9A9F039C}"/>
                </a:ext>
              </a:extLst>
            </p:cNvPr>
            <p:cNvSpPr/>
            <p:nvPr/>
          </p:nvSpPr>
          <p:spPr>
            <a:xfrm>
              <a:off x="15895593" y="6273013"/>
              <a:ext cx="794628" cy="7946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745AC7A7-6264-36EA-69AD-045650C21620}"/>
                </a:ext>
              </a:extLst>
            </p:cNvPr>
            <p:cNvSpPr/>
            <p:nvPr/>
          </p:nvSpPr>
          <p:spPr>
            <a:xfrm>
              <a:off x="13549735" y="3822324"/>
              <a:ext cx="5486344" cy="5486434"/>
            </a:xfrm>
            <a:custGeom>
              <a:avLst/>
              <a:gdLst>
                <a:gd name="connsiteX0" fmla="*/ 5270785 w 5486344"/>
                <a:gd name="connsiteY0" fmla="*/ 1675390 h 5486434"/>
                <a:gd name="connsiteX1" fmla="*/ 4682917 w 5486344"/>
                <a:gd name="connsiteY1" fmla="*/ 803444 h 5486434"/>
                <a:gd name="connsiteX2" fmla="*/ 3810971 w 5486344"/>
                <a:gd name="connsiteY2" fmla="*/ 215576 h 5486434"/>
                <a:gd name="connsiteX3" fmla="*/ 2743181 w 5486344"/>
                <a:gd name="connsiteY3" fmla="*/ 0 h 5486434"/>
                <a:gd name="connsiteX4" fmla="*/ 1675390 w 5486344"/>
                <a:gd name="connsiteY4" fmla="*/ 215616 h 5486434"/>
                <a:gd name="connsiteX5" fmla="*/ 803444 w 5486344"/>
                <a:gd name="connsiteY5" fmla="*/ 803483 h 5486434"/>
                <a:gd name="connsiteX6" fmla="*/ 215576 w 5486344"/>
                <a:gd name="connsiteY6" fmla="*/ 1675429 h 5486434"/>
                <a:gd name="connsiteX7" fmla="*/ 0 w 5486344"/>
                <a:gd name="connsiteY7" fmla="*/ 2743220 h 5486434"/>
                <a:gd name="connsiteX8" fmla="*/ 1435575 w 5486344"/>
                <a:gd name="connsiteY8" fmla="*/ 5155276 h 5486434"/>
                <a:gd name="connsiteX9" fmla="*/ 1523099 w 5486344"/>
                <a:gd name="connsiteY9" fmla="*/ 5151870 h 5486434"/>
                <a:gd name="connsiteX10" fmla="*/ 1561943 w 5486344"/>
                <a:gd name="connsiteY10" fmla="*/ 5073379 h 5486434"/>
                <a:gd name="connsiteX11" fmla="*/ 1374455 w 5486344"/>
                <a:gd name="connsiteY11" fmla="*/ 2625464 h 5486434"/>
                <a:gd name="connsiteX12" fmla="*/ 1299446 w 5486344"/>
                <a:gd name="connsiteY12" fmla="*/ 2546972 h 5486434"/>
                <a:gd name="connsiteX13" fmla="*/ 1207598 w 5486344"/>
                <a:gd name="connsiteY13" fmla="*/ 2604952 h 5486434"/>
                <a:gd name="connsiteX14" fmla="*/ 955821 w 5486344"/>
                <a:gd name="connsiteY14" fmla="*/ 3360253 h 5486434"/>
                <a:gd name="connsiteX15" fmla="*/ 900253 w 5486344"/>
                <a:gd name="connsiteY15" fmla="*/ 3423513 h 5486434"/>
                <a:gd name="connsiteX16" fmla="*/ 816212 w 5486344"/>
                <a:gd name="connsiteY16" fmla="*/ 3427838 h 5486434"/>
                <a:gd name="connsiteX17" fmla="*/ 750310 w 5486344"/>
                <a:gd name="connsiteY17" fmla="*/ 3291706 h 5486434"/>
                <a:gd name="connsiteX18" fmla="*/ 998795 w 5486344"/>
                <a:gd name="connsiteY18" fmla="*/ 2547163 h 5486434"/>
                <a:gd name="connsiteX19" fmla="*/ 1262133 w 5486344"/>
                <a:gd name="connsiteY19" fmla="*/ 2267523 h 5486434"/>
                <a:gd name="connsiteX20" fmla="*/ 1822901 w 5486344"/>
                <a:gd name="connsiteY20" fmla="*/ 2022712 h 5486434"/>
                <a:gd name="connsiteX21" fmla="*/ 2193772 w 5486344"/>
                <a:gd name="connsiteY21" fmla="*/ 2173921 h 5486434"/>
                <a:gd name="connsiteX22" fmla="*/ 2599776 w 5486344"/>
                <a:gd name="connsiteY22" fmla="*/ 2386509 h 5486434"/>
                <a:gd name="connsiteX23" fmla="*/ 2605861 w 5486344"/>
                <a:gd name="connsiteY23" fmla="*/ 2391790 h 5486434"/>
                <a:gd name="connsiteX24" fmla="*/ 2611831 w 5486344"/>
                <a:gd name="connsiteY24" fmla="*/ 2395235 h 5486434"/>
                <a:gd name="connsiteX25" fmla="*/ 2570346 w 5486344"/>
                <a:gd name="connsiteY25" fmla="*/ 2430520 h 5486434"/>
                <a:gd name="connsiteX26" fmla="*/ 2287571 w 5486344"/>
                <a:gd name="connsiteY26" fmla="*/ 2884980 h 5486434"/>
                <a:gd name="connsiteX27" fmla="*/ 2459903 w 5486344"/>
                <a:gd name="connsiteY27" fmla="*/ 3246749 h 5486434"/>
                <a:gd name="connsiteX28" fmla="*/ 1995146 w 5486344"/>
                <a:gd name="connsiteY28" fmla="*/ 3954818 h 5486434"/>
                <a:gd name="connsiteX29" fmla="*/ 1995146 w 5486344"/>
                <a:gd name="connsiteY29" fmla="*/ 4278320 h 5486434"/>
                <a:gd name="connsiteX30" fmla="*/ 2222283 w 5486344"/>
                <a:gd name="connsiteY30" fmla="*/ 4505457 h 5486434"/>
                <a:gd name="connsiteX31" fmla="*/ 2323468 w 5486344"/>
                <a:gd name="connsiteY31" fmla="*/ 4505457 h 5486434"/>
                <a:gd name="connsiteX32" fmla="*/ 2364684 w 5486344"/>
                <a:gd name="connsiteY32" fmla="*/ 5287318 h 5486434"/>
                <a:gd name="connsiteX33" fmla="*/ 1907246 w 5486344"/>
                <a:gd name="connsiteY33" fmla="*/ 5176101 h 5486434"/>
                <a:gd name="connsiteX34" fmla="*/ 1798331 w 5486344"/>
                <a:gd name="connsiteY34" fmla="*/ 5229335 h 5486434"/>
                <a:gd name="connsiteX35" fmla="*/ 1851565 w 5486344"/>
                <a:gd name="connsiteY35" fmla="*/ 5338250 h 5486434"/>
                <a:gd name="connsiteX36" fmla="*/ 2444488 w 5486344"/>
                <a:gd name="connsiteY36" fmla="*/ 5470246 h 5486434"/>
                <a:gd name="connsiteX37" fmla="*/ 2446554 w 5486344"/>
                <a:gd name="connsiteY37" fmla="*/ 5470591 h 5486434"/>
                <a:gd name="connsiteX38" fmla="*/ 2453099 w 5486344"/>
                <a:gd name="connsiteY38" fmla="*/ 5471241 h 5486434"/>
                <a:gd name="connsiteX39" fmla="*/ 2467259 w 5486344"/>
                <a:gd name="connsiteY39" fmla="*/ 5472657 h 5486434"/>
                <a:gd name="connsiteX40" fmla="*/ 2506753 w 5486344"/>
                <a:gd name="connsiteY40" fmla="*/ 5476331 h 5486434"/>
                <a:gd name="connsiteX41" fmla="*/ 2518234 w 5486344"/>
                <a:gd name="connsiteY41" fmla="*/ 5477326 h 5486434"/>
                <a:gd name="connsiteX42" fmla="*/ 2565076 w 5486344"/>
                <a:gd name="connsiteY42" fmla="*/ 5480656 h 5486434"/>
                <a:gd name="connsiteX43" fmla="*/ 2580882 w 5486344"/>
                <a:gd name="connsiteY43" fmla="*/ 5481574 h 5486434"/>
                <a:gd name="connsiteX44" fmla="*/ 2621257 w 5486344"/>
                <a:gd name="connsiteY44" fmla="*/ 5483641 h 5486434"/>
                <a:gd name="connsiteX45" fmla="*/ 2630863 w 5486344"/>
                <a:gd name="connsiteY45" fmla="*/ 5484062 h 5486434"/>
                <a:gd name="connsiteX46" fmla="*/ 2679351 w 5486344"/>
                <a:gd name="connsiteY46" fmla="*/ 5485554 h 5486434"/>
                <a:gd name="connsiteX47" fmla="*/ 2692745 w 5486344"/>
                <a:gd name="connsiteY47" fmla="*/ 5485822 h 5486434"/>
                <a:gd name="connsiteX48" fmla="*/ 2743185 w 5486344"/>
                <a:gd name="connsiteY48" fmla="*/ 5486434 h 5486434"/>
                <a:gd name="connsiteX49" fmla="*/ 2792018 w 5486344"/>
                <a:gd name="connsiteY49" fmla="*/ 5485937 h 5486434"/>
                <a:gd name="connsiteX50" fmla="*/ 2807479 w 5486344"/>
                <a:gd name="connsiteY50" fmla="*/ 5485593 h 5486434"/>
                <a:gd name="connsiteX51" fmla="*/ 2842496 w 5486344"/>
                <a:gd name="connsiteY51" fmla="*/ 5484559 h 5486434"/>
                <a:gd name="connsiteX52" fmla="*/ 2858301 w 5486344"/>
                <a:gd name="connsiteY52" fmla="*/ 5484023 h 5486434"/>
                <a:gd name="connsiteX53" fmla="*/ 2904647 w 5486344"/>
                <a:gd name="connsiteY53" fmla="*/ 5481727 h 5486434"/>
                <a:gd name="connsiteX54" fmla="*/ 2919228 w 5486344"/>
                <a:gd name="connsiteY54" fmla="*/ 5480809 h 5486434"/>
                <a:gd name="connsiteX55" fmla="*/ 2953785 w 5486344"/>
                <a:gd name="connsiteY55" fmla="*/ 5478398 h 5486434"/>
                <a:gd name="connsiteX56" fmla="*/ 2971275 w 5486344"/>
                <a:gd name="connsiteY56" fmla="*/ 5477020 h 5486434"/>
                <a:gd name="connsiteX57" fmla="*/ 3008474 w 5486344"/>
                <a:gd name="connsiteY57" fmla="*/ 5473691 h 5486434"/>
                <a:gd name="connsiteX58" fmla="*/ 3019610 w 5486344"/>
                <a:gd name="connsiteY58" fmla="*/ 5472657 h 5486434"/>
                <a:gd name="connsiteX59" fmla="*/ 3061477 w 5486344"/>
                <a:gd name="connsiteY59" fmla="*/ 5468141 h 5486434"/>
                <a:gd name="connsiteX60" fmla="*/ 3063008 w 5486344"/>
                <a:gd name="connsiteY60" fmla="*/ 5467873 h 5486434"/>
                <a:gd name="connsiteX61" fmla="*/ 3603575 w 5486344"/>
                <a:gd name="connsiteY61" fmla="*/ 5348701 h 5486434"/>
                <a:gd name="connsiteX62" fmla="*/ 3658110 w 5486344"/>
                <a:gd name="connsiteY62" fmla="*/ 5240394 h 5486434"/>
                <a:gd name="connsiteX63" fmla="*/ 3549803 w 5486344"/>
                <a:gd name="connsiteY63" fmla="*/ 5185859 h 5486434"/>
                <a:gd name="connsiteX64" fmla="*/ 3143907 w 5486344"/>
                <a:gd name="connsiteY64" fmla="*/ 5283792 h 5486434"/>
                <a:gd name="connsiteX65" fmla="*/ 3194539 w 5486344"/>
                <a:gd name="connsiteY65" fmla="*/ 4505380 h 5486434"/>
                <a:gd name="connsiteX66" fmla="*/ 3241726 w 5486344"/>
                <a:gd name="connsiteY66" fmla="*/ 4505380 h 5486434"/>
                <a:gd name="connsiteX67" fmla="*/ 3518456 w 5486344"/>
                <a:gd name="connsiteY67" fmla="*/ 4228650 h 5486434"/>
                <a:gd name="connsiteX68" fmla="*/ 3518456 w 5486344"/>
                <a:gd name="connsiteY68" fmla="*/ 3947403 h 5486434"/>
                <a:gd name="connsiteX69" fmla="*/ 3294464 w 5486344"/>
                <a:gd name="connsiteY69" fmla="*/ 3407874 h 5486434"/>
                <a:gd name="connsiteX70" fmla="*/ 3051181 w 5486344"/>
                <a:gd name="connsiteY70" fmla="*/ 3244497 h 5486434"/>
                <a:gd name="connsiteX71" fmla="*/ 3220760 w 5486344"/>
                <a:gd name="connsiteY71" fmla="*/ 2884913 h 5486434"/>
                <a:gd name="connsiteX72" fmla="*/ 2951799 w 5486344"/>
                <a:gd name="connsiteY72" fmla="*/ 2431256 h 5486434"/>
                <a:gd name="connsiteX73" fmla="*/ 2888117 w 5486344"/>
                <a:gd name="connsiteY73" fmla="*/ 2378329 h 5486434"/>
                <a:gd name="connsiteX74" fmla="*/ 3698831 w 5486344"/>
                <a:gd name="connsiteY74" fmla="*/ 1950772 h 5486434"/>
                <a:gd name="connsiteX75" fmla="*/ 4182947 w 5486344"/>
                <a:gd name="connsiteY75" fmla="*/ 2118704 h 5486434"/>
                <a:gd name="connsiteX76" fmla="*/ 4496338 w 5486344"/>
                <a:gd name="connsiteY76" fmla="*/ 2491221 h 5486434"/>
                <a:gd name="connsiteX77" fmla="*/ 4719801 w 5486344"/>
                <a:gd name="connsiteY77" fmla="*/ 3099183 h 5486434"/>
                <a:gd name="connsiteX78" fmla="*/ 4720069 w 5486344"/>
                <a:gd name="connsiteY78" fmla="*/ 3099948 h 5486434"/>
                <a:gd name="connsiteX79" fmla="*/ 4654360 w 5486344"/>
                <a:gd name="connsiteY79" fmla="*/ 3253450 h 5486434"/>
                <a:gd name="connsiteX80" fmla="*/ 4560368 w 5486344"/>
                <a:gd name="connsiteY80" fmla="*/ 3253335 h 5486434"/>
                <a:gd name="connsiteX81" fmla="*/ 4510732 w 5486344"/>
                <a:gd name="connsiteY81" fmla="*/ 3214070 h 5486434"/>
                <a:gd name="connsiteX82" fmla="*/ 4239704 w 5486344"/>
                <a:gd name="connsiteY82" fmla="*/ 2488660 h 5486434"/>
                <a:gd name="connsiteX83" fmla="*/ 4129368 w 5486344"/>
                <a:gd name="connsiteY83" fmla="*/ 2438412 h 5486434"/>
                <a:gd name="connsiteX84" fmla="*/ 4079119 w 5486344"/>
                <a:gd name="connsiteY84" fmla="*/ 2548747 h 5486434"/>
                <a:gd name="connsiteX85" fmla="*/ 4283752 w 5486344"/>
                <a:gd name="connsiteY85" fmla="*/ 3096084 h 5486434"/>
                <a:gd name="connsiteX86" fmla="*/ 4289416 w 5486344"/>
                <a:gd name="connsiteY86" fmla="*/ 3127696 h 5486434"/>
                <a:gd name="connsiteX87" fmla="*/ 4335226 w 5486344"/>
                <a:gd name="connsiteY87" fmla="*/ 3247132 h 5486434"/>
                <a:gd name="connsiteX88" fmla="*/ 4357078 w 5486344"/>
                <a:gd name="connsiteY88" fmla="*/ 3292139 h 5486434"/>
                <a:gd name="connsiteX89" fmla="*/ 4577210 w 5486344"/>
                <a:gd name="connsiteY89" fmla="*/ 3880849 h 5486434"/>
                <a:gd name="connsiteX90" fmla="*/ 4083944 w 5486344"/>
                <a:gd name="connsiteY90" fmla="*/ 3880849 h 5486434"/>
                <a:gd name="connsiteX91" fmla="*/ 3998564 w 5486344"/>
                <a:gd name="connsiteY91" fmla="*/ 3958921 h 5486434"/>
                <a:gd name="connsiteX92" fmla="*/ 3897682 w 5486344"/>
                <a:gd name="connsiteY92" fmla="*/ 5086767 h 5486434"/>
                <a:gd name="connsiteX93" fmla="*/ 3935608 w 5486344"/>
                <a:gd name="connsiteY93" fmla="*/ 5165757 h 5486434"/>
                <a:gd name="connsiteX94" fmla="*/ 3983064 w 5486344"/>
                <a:gd name="connsiteY94" fmla="*/ 5180147 h 5486434"/>
                <a:gd name="connsiteX95" fmla="*/ 4023132 w 5486344"/>
                <a:gd name="connsiteY95" fmla="*/ 5170236 h 5486434"/>
                <a:gd name="connsiteX96" fmla="*/ 5081027 w 5486344"/>
                <a:gd name="connsiteY96" fmla="*/ 4179254 h 5486434"/>
                <a:gd name="connsiteX97" fmla="*/ 5486345 w 5486344"/>
                <a:gd name="connsiteY97" fmla="*/ 2743189 h 5486434"/>
                <a:gd name="connsiteX98" fmla="*/ 5270730 w 5486344"/>
                <a:gd name="connsiteY98" fmla="*/ 1675398 h 5486434"/>
                <a:gd name="connsiteX99" fmla="*/ 1822974 w 5486344"/>
                <a:gd name="connsiteY99" fmla="*/ 1832448 h 5486434"/>
                <a:gd name="connsiteX100" fmla="*/ 1429100 w 5486344"/>
                <a:gd name="connsiteY100" fmla="*/ 1373050 h 5486434"/>
                <a:gd name="connsiteX101" fmla="*/ 1804036 w 5486344"/>
                <a:gd name="connsiteY101" fmla="*/ 998113 h 5486434"/>
                <a:gd name="connsiteX102" fmla="*/ 2178973 w 5486344"/>
                <a:gd name="connsiteY102" fmla="*/ 1373050 h 5486434"/>
                <a:gd name="connsiteX103" fmla="*/ 1822984 w 5486344"/>
                <a:gd name="connsiteY103" fmla="*/ 1832448 h 5486434"/>
                <a:gd name="connsiteX104" fmla="*/ 3347312 w 5486344"/>
                <a:gd name="connsiteY104" fmla="*/ 3947455 h 5486434"/>
                <a:gd name="connsiteX105" fmla="*/ 3347312 w 5486344"/>
                <a:gd name="connsiteY105" fmla="*/ 4228702 h 5486434"/>
                <a:gd name="connsiteX106" fmla="*/ 3242031 w 5486344"/>
                <a:gd name="connsiteY106" fmla="*/ 4333982 h 5486434"/>
                <a:gd name="connsiteX107" fmla="*/ 3114512 w 5486344"/>
                <a:gd name="connsiteY107" fmla="*/ 4333982 h 5486434"/>
                <a:gd name="connsiteX108" fmla="*/ 3028978 w 5486344"/>
                <a:gd name="connsiteY108" fmla="*/ 4414120 h 5486434"/>
                <a:gd name="connsiteX109" fmla="*/ 2970998 w 5486344"/>
                <a:gd name="connsiteY109" fmla="*/ 5304896 h 5486434"/>
                <a:gd name="connsiteX110" fmla="*/ 2961393 w 5486344"/>
                <a:gd name="connsiteY110" fmla="*/ 5305776 h 5486434"/>
                <a:gd name="connsiteX111" fmla="*/ 2929858 w 5486344"/>
                <a:gd name="connsiteY111" fmla="*/ 5308187 h 5486434"/>
                <a:gd name="connsiteX112" fmla="*/ 2909574 w 5486344"/>
                <a:gd name="connsiteY112" fmla="*/ 5309603 h 5486434"/>
                <a:gd name="connsiteX113" fmla="*/ 2875017 w 5486344"/>
                <a:gd name="connsiteY113" fmla="*/ 5311516 h 5486434"/>
                <a:gd name="connsiteX114" fmla="*/ 2857260 w 5486344"/>
                <a:gd name="connsiteY114" fmla="*/ 5312396 h 5486434"/>
                <a:gd name="connsiteX115" fmla="*/ 2820175 w 5486344"/>
                <a:gd name="connsiteY115" fmla="*/ 5313698 h 5486434"/>
                <a:gd name="connsiteX116" fmla="*/ 2804446 w 5486344"/>
                <a:gd name="connsiteY116" fmla="*/ 5314195 h 5486434"/>
                <a:gd name="connsiteX117" fmla="*/ 2765487 w 5486344"/>
                <a:gd name="connsiteY117" fmla="*/ 5314731 h 5486434"/>
                <a:gd name="connsiteX118" fmla="*/ 2751212 w 5486344"/>
                <a:gd name="connsiteY118" fmla="*/ 5314884 h 5486434"/>
                <a:gd name="connsiteX119" fmla="*/ 2713363 w 5486344"/>
                <a:gd name="connsiteY119" fmla="*/ 5314654 h 5486434"/>
                <a:gd name="connsiteX120" fmla="*/ 2696945 w 5486344"/>
                <a:gd name="connsiteY120" fmla="*/ 5314501 h 5486434"/>
                <a:gd name="connsiteX121" fmla="*/ 2659632 w 5486344"/>
                <a:gd name="connsiteY121" fmla="*/ 5313506 h 5486434"/>
                <a:gd name="connsiteX122" fmla="*/ 2642716 w 5486344"/>
                <a:gd name="connsiteY122" fmla="*/ 5313009 h 5486434"/>
                <a:gd name="connsiteX123" fmla="*/ 2606551 w 5486344"/>
                <a:gd name="connsiteY123" fmla="*/ 5311325 h 5486434"/>
                <a:gd name="connsiteX124" fmla="*/ 2588564 w 5486344"/>
                <a:gd name="connsiteY124" fmla="*/ 5310406 h 5486434"/>
                <a:gd name="connsiteX125" fmla="*/ 2554045 w 5486344"/>
                <a:gd name="connsiteY125" fmla="*/ 5308034 h 5486434"/>
                <a:gd name="connsiteX126" fmla="*/ 2537742 w 5486344"/>
                <a:gd name="connsiteY126" fmla="*/ 5306886 h 5486434"/>
                <a:gd name="connsiteX127" fmla="*/ 2490707 w 5486344"/>
                <a:gd name="connsiteY127" fmla="*/ 4415228 h 5486434"/>
                <a:gd name="connsiteX128" fmla="*/ 2405135 w 5486344"/>
                <a:gd name="connsiteY128" fmla="*/ 4334018 h 5486434"/>
                <a:gd name="connsiteX129" fmla="*/ 2222585 w 5486344"/>
                <a:gd name="connsiteY129" fmla="*/ 4334018 h 5486434"/>
                <a:gd name="connsiteX130" fmla="*/ 2166902 w 5486344"/>
                <a:gd name="connsiteY130" fmla="*/ 4278335 h 5486434"/>
                <a:gd name="connsiteX131" fmla="*/ 2166902 w 5486344"/>
                <a:gd name="connsiteY131" fmla="*/ 3954833 h 5486434"/>
                <a:gd name="connsiteX132" fmla="*/ 2755034 w 5486344"/>
                <a:gd name="connsiteY132" fmla="*/ 3357247 h 5486434"/>
                <a:gd name="connsiteX133" fmla="*/ 2757101 w 5486344"/>
                <a:gd name="connsiteY133" fmla="*/ 3357247 h 5486434"/>
                <a:gd name="connsiteX134" fmla="*/ 3173744 w 5486344"/>
                <a:gd name="connsiteY134" fmla="*/ 3529422 h 5486434"/>
                <a:gd name="connsiteX135" fmla="*/ 3347301 w 5486344"/>
                <a:gd name="connsiteY135" fmla="*/ 3947446 h 5486434"/>
                <a:gd name="connsiteX136" fmla="*/ 3049567 w 5486344"/>
                <a:gd name="connsiteY136" fmla="*/ 2884955 h 5486434"/>
                <a:gd name="connsiteX137" fmla="*/ 2754389 w 5486344"/>
                <a:gd name="connsiteY137" fmla="*/ 3180133 h 5486434"/>
                <a:gd name="connsiteX138" fmla="*/ 2459289 w 5486344"/>
                <a:gd name="connsiteY138" fmla="*/ 2884955 h 5486434"/>
                <a:gd name="connsiteX139" fmla="*/ 2681253 w 5486344"/>
                <a:gd name="connsiteY139" fmla="*/ 2561424 h 5486434"/>
                <a:gd name="connsiteX140" fmla="*/ 2758596 w 5486344"/>
                <a:gd name="connsiteY140" fmla="*/ 2494757 h 5486434"/>
                <a:gd name="connsiteX141" fmla="*/ 3049562 w 5486344"/>
                <a:gd name="connsiteY141" fmla="*/ 2884958 h 5486434"/>
                <a:gd name="connsiteX142" fmla="*/ 3680101 w 5486344"/>
                <a:gd name="connsiteY142" fmla="*/ 1774155 h 5486434"/>
                <a:gd name="connsiteX143" fmla="*/ 3323808 w 5486344"/>
                <a:gd name="connsiteY143" fmla="*/ 1373050 h 5486434"/>
                <a:gd name="connsiteX144" fmla="*/ 3698745 w 5486344"/>
                <a:gd name="connsiteY144" fmla="*/ 998113 h 5486434"/>
                <a:gd name="connsiteX145" fmla="*/ 4073681 w 5486344"/>
                <a:gd name="connsiteY145" fmla="*/ 1373050 h 5486434"/>
                <a:gd name="connsiteX146" fmla="*/ 3717389 w 5486344"/>
                <a:gd name="connsiteY146" fmla="*/ 1774155 h 5486434"/>
                <a:gd name="connsiteX147" fmla="*/ 3698790 w 5486344"/>
                <a:gd name="connsiteY147" fmla="*/ 1777063 h 5486434"/>
                <a:gd name="connsiteX148" fmla="*/ 3680115 w 5486344"/>
                <a:gd name="connsiteY148" fmla="*/ 1774155 h 5486434"/>
                <a:gd name="connsiteX149" fmla="*/ 4935017 w 5486344"/>
                <a:gd name="connsiteY149" fmla="*/ 4089220 h 5486434"/>
                <a:gd name="connsiteX150" fmla="*/ 4082969 w 5486344"/>
                <a:gd name="connsiteY150" fmla="*/ 4938858 h 5486434"/>
                <a:gd name="connsiteX151" fmla="*/ 4162304 w 5486344"/>
                <a:gd name="connsiteY151" fmla="*/ 4052216 h 5486434"/>
                <a:gd name="connsiteX152" fmla="*/ 4700804 w 5486344"/>
                <a:gd name="connsiteY152" fmla="*/ 4052216 h 5486434"/>
                <a:gd name="connsiteX153" fmla="*/ 4771259 w 5486344"/>
                <a:gd name="connsiteY153" fmla="*/ 4015362 h 5486434"/>
                <a:gd name="connsiteX154" fmla="*/ 4781133 w 5486344"/>
                <a:gd name="connsiteY154" fmla="*/ 3936449 h 5486434"/>
                <a:gd name="connsiteX155" fmla="*/ 4593341 w 5486344"/>
                <a:gd name="connsiteY155" fmla="*/ 3434267 h 5486434"/>
                <a:gd name="connsiteX156" fmla="*/ 4607769 w 5486344"/>
                <a:gd name="connsiteY156" fmla="*/ 3434650 h 5486434"/>
                <a:gd name="connsiteX157" fmla="*/ 4721396 w 5486344"/>
                <a:gd name="connsiteY157" fmla="*/ 3411382 h 5486434"/>
                <a:gd name="connsiteX158" fmla="*/ 4880864 w 5486344"/>
                <a:gd name="connsiteY158" fmla="*/ 3039737 h 5486434"/>
                <a:gd name="connsiteX159" fmla="*/ 4653198 w 5486344"/>
                <a:gd name="connsiteY159" fmla="*/ 2420332 h 5486434"/>
                <a:gd name="connsiteX160" fmla="*/ 4650251 w 5486344"/>
                <a:gd name="connsiteY160" fmla="*/ 2414859 h 5486434"/>
                <a:gd name="connsiteX161" fmla="*/ 3999466 w 5486344"/>
                <a:gd name="connsiteY161" fmla="*/ 1845058 h 5486434"/>
                <a:gd name="connsiteX162" fmla="*/ 4103179 w 5486344"/>
                <a:gd name="connsiteY162" fmla="*/ 1754319 h 5486434"/>
                <a:gd name="connsiteX163" fmla="*/ 4245238 w 5486344"/>
                <a:gd name="connsiteY163" fmla="*/ 1373112 h 5486434"/>
                <a:gd name="connsiteX164" fmla="*/ 3698851 w 5486344"/>
                <a:gd name="connsiteY164" fmla="*/ 826726 h 5486434"/>
                <a:gd name="connsiteX165" fmla="*/ 3152464 w 5486344"/>
                <a:gd name="connsiteY165" fmla="*/ 1373112 h 5486434"/>
                <a:gd name="connsiteX166" fmla="*/ 3294523 w 5486344"/>
                <a:gd name="connsiteY166" fmla="*/ 1754319 h 5486434"/>
                <a:gd name="connsiteX167" fmla="*/ 3402752 w 5486344"/>
                <a:gd name="connsiteY167" fmla="*/ 1848196 h 5486434"/>
                <a:gd name="connsiteX168" fmla="*/ 2745422 w 5486344"/>
                <a:gd name="connsiteY168" fmla="*/ 2276243 h 5486434"/>
                <a:gd name="connsiteX169" fmla="*/ 2705928 w 5486344"/>
                <a:gd name="connsiteY169" fmla="*/ 2251597 h 5486434"/>
                <a:gd name="connsiteX170" fmla="*/ 2253192 w 5486344"/>
                <a:gd name="connsiteY170" fmla="*/ 2013095 h 5486434"/>
                <a:gd name="connsiteX171" fmla="*/ 2013544 w 5486344"/>
                <a:gd name="connsiteY171" fmla="*/ 1919869 h 5486434"/>
                <a:gd name="connsiteX172" fmla="*/ 2201336 w 5486344"/>
                <a:gd name="connsiteY172" fmla="*/ 1757570 h 5486434"/>
                <a:gd name="connsiteX173" fmla="*/ 2350517 w 5486344"/>
                <a:gd name="connsiteY173" fmla="*/ 1373150 h 5486434"/>
                <a:gd name="connsiteX174" fmla="*/ 1804130 w 5486344"/>
                <a:gd name="connsiteY174" fmla="*/ 826763 h 5486434"/>
                <a:gd name="connsiteX175" fmla="*/ 1257744 w 5486344"/>
                <a:gd name="connsiteY175" fmla="*/ 1373150 h 5486434"/>
                <a:gd name="connsiteX176" fmla="*/ 1632641 w 5486344"/>
                <a:gd name="connsiteY176" fmla="*/ 1922133 h 5486434"/>
                <a:gd name="connsiteX177" fmla="*/ 1198275 w 5486344"/>
                <a:gd name="connsiteY177" fmla="*/ 2108543 h 5486434"/>
                <a:gd name="connsiteX178" fmla="*/ 836359 w 5486344"/>
                <a:gd name="connsiteY178" fmla="*/ 2492963 h 5486434"/>
                <a:gd name="connsiteX179" fmla="*/ 587874 w 5486344"/>
                <a:gd name="connsiteY179" fmla="*/ 3237507 h 5486434"/>
                <a:gd name="connsiteX180" fmla="*/ 601421 w 5486344"/>
                <a:gd name="connsiteY180" fmla="*/ 3447920 h 5486434"/>
                <a:gd name="connsiteX181" fmla="*/ 757980 w 5486344"/>
                <a:gd name="connsiteY181" fmla="*/ 3589136 h 5486434"/>
                <a:gd name="connsiteX182" fmla="*/ 975124 w 5486344"/>
                <a:gd name="connsiteY182" fmla="*/ 3577885 h 5486434"/>
                <a:gd name="connsiteX183" fmla="*/ 1118632 w 5486344"/>
                <a:gd name="connsiteY183" fmla="*/ 3414547 h 5486434"/>
                <a:gd name="connsiteX184" fmla="*/ 1236041 w 5486344"/>
                <a:gd name="connsiteY184" fmla="*/ 3062310 h 5486434"/>
                <a:gd name="connsiteX185" fmla="*/ 1378560 w 5486344"/>
                <a:gd name="connsiteY185" fmla="*/ 4923572 h 5486434"/>
                <a:gd name="connsiteX186" fmla="*/ 171454 w 5486344"/>
                <a:gd name="connsiteY186" fmla="*/ 2743120 h 5486434"/>
                <a:gd name="connsiteX187" fmla="*/ 373520 w 5486344"/>
                <a:gd name="connsiteY187" fmla="*/ 1742145 h 5486434"/>
                <a:gd name="connsiteX188" fmla="*/ 924688 w 5486344"/>
                <a:gd name="connsiteY188" fmla="*/ 924662 h 5486434"/>
                <a:gd name="connsiteX189" fmla="*/ 1742171 w 5486344"/>
                <a:gd name="connsiteY189" fmla="*/ 373494 h 5486434"/>
                <a:gd name="connsiteX190" fmla="*/ 2743243 w 5486344"/>
                <a:gd name="connsiteY190" fmla="*/ 171389 h 5486434"/>
                <a:gd name="connsiteX191" fmla="*/ 3744218 w 5486344"/>
                <a:gd name="connsiteY191" fmla="*/ 373455 h 5486434"/>
                <a:gd name="connsiteX192" fmla="*/ 4561701 w 5486344"/>
                <a:gd name="connsiteY192" fmla="*/ 924623 h 5486434"/>
                <a:gd name="connsiteX193" fmla="*/ 5112868 w 5486344"/>
                <a:gd name="connsiteY193" fmla="*/ 1742106 h 5486434"/>
                <a:gd name="connsiteX194" fmla="*/ 5314935 w 5486344"/>
                <a:gd name="connsiteY194" fmla="*/ 2743080 h 5486434"/>
                <a:gd name="connsiteX195" fmla="*/ 4935031 w 5486344"/>
                <a:gd name="connsiteY195" fmla="*/ 4089110 h 548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5486344" h="5486434">
                  <a:moveTo>
                    <a:pt x="5270785" y="1675390"/>
                  </a:moveTo>
                  <a:cubicBezTo>
                    <a:pt x="5132625" y="1348714"/>
                    <a:pt x="4934850" y="1055378"/>
                    <a:pt x="4682917" y="803444"/>
                  </a:cubicBezTo>
                  <a:cubicBezTo>
                    <a:pt x="4431023" y="551550"/>
                    <a:pt x="4137686" y="353775"/>
                    <a:pt x="3810971" y="215576"/>
                  </a:cubicBezTo>
                  <a:cubicBezTo>
                    <a:pt x="3472774" y="72518"/>
                    <a:pt x="3113463" y="0"/>
                    <a:pt x="2743181" y="0"/>
                  </a:cubicBezTo>
                  <a:cubicBezTo>
                    <a:pt x="2372897" y="0"/>
                    <a:pt x="2013636" y="72521"/>
                    <a:pt x="1675390" y="215616"/>
                  </a:cubicBezTo>
                  <a:cubicBezTo>
                    <a:pt x="1348714" y="353775"/>
                    <a:pt x="1055378" y="551550"/>
                    <a:pt x="803444" y="803483"/>
                  </a:cubicBezTo>
                  <a:cubicBezTo>
                    <a:pt x="551550" y="1055378"/>
                    <a:pt x="353775" y="1348714"/>
                    <a:pt x="215576" y="1675429"/>
                  </a:cubicBezTo>
                  <a:cubicBezTo>
                    <a:pt x="72518" y="2013656"/>
                    <a:pt x="0" y="2372937"/>
                    <a:pt x="0" y="2743220"/>
                  </a:cubicBezTo>
                  <a:cubicBezTo>
                    <a:pt x="0" y="3750072"/>
                    <a:pt x="550061" y="4674237"/>
                    <a:pt x="1435575" y="5155276"/>
                  </a:cubicBezTo>
                  <a:cubicBezTo>
                    <a:pt x="1463168" y="5170240"/>
                    <a:pt x="1496731" y="5168939"/>
                    <a:pt x="1523099" y="5151870"/>
                  </a:cubicBezTo>
                  <a:cubicBezTo>
                    <a:pt x="1549429" y="5134802"/>
                    <a:pt x="1564354" y="5104683"/>
                    <a:pt x="1561943" y="5073379"/>
                  </a:cubicBezTo>
                  <a:lnTo>
                    <a:pt x="1374455" y="2625464"/>
                  </a:lnTo>
                  <a:cubicBezTo>
                    <a:pt x="1371317" y="2584745"/>
                    <a:pt x="1339936" y="2551948"/>
                    <a:pt x="1299446" y="2546972"/>
                  </a:cubicBezTo>
                  <a:cubicBezTo>
                    <a:pt x="1258918" y="2541921"/>
                    <a:pt x="1220533" y="2566222"/>
                    <a:pt x="1207598" y="2604952"/>
                  </a:cubicBezTo>
                  <a:lnTo>
                    <a:pt x="955821" y="3360253"/>
                  </a:lnTo>
                  <a:cubicBezTo>
                    <a:pt x="946483" y="3388191"/>
                    <a:pt x="926813" y="3410654"/>
                    <a:pt x="900253" y="3423513"/>
                  </a:cubicBezTo>
                  <a:cubicBezTo>
                    <a:pt x="873770" y="3436334"/>
                    <a:pt x="843843" y="3437903"/>
                    <a:pt x="816212" y="3427838"/>
                  </a:cubicBezTo>
                  <a:cubicBezTo>
                    <a:pt x="760529" y="3407631"/>
                    <a:pt x="731597" y="3347853"/>
                    <a:pt x="750310" y="3291706"/>
                  </a:cubicBezTo>
                  <a:lnTo>
                    <a:pt x="998795" y="2547163"/>
                  </a:lnTo>
                  <a:cubicBezTo>
                    <a:pt x="1041313" y="2419721"/>
                    <a:pt x="1137337" y="2317772"/>
                    <a:pt x="1262133" y="2267523"/>
                  </a:cubicBezTo>
                  <a:cubicBezTo>
                    <a:pt x="1395158" y="2213906"/>
                    <a:pt x="1596921" y="2129256"/>
                    <a:pt x="1822901" y="2022712"/>
                  </a:cubicBezTo>
                  <a:cubicBezTo>
                    <a:pt x="1973229" y="2092669"/>
                    <a:pt x="2094547" y="2137368"/>
                    <a:pt x="2193772" y="2173921"/>
                  </a:cubicBezTo>
                  <a:cubicBezTo>
                    <a:pt x="2361166" y="2235536"/>
                    <a:pt x="2471727" y="2276252"/>
                    <a:pt x="2599776" y="2386509"/>
                  </a:cubicBezTo>
                  <a:lnTo>
                    <a:pt x="2605861" y="2391790"/>
                  </a:lnTo>
                  <a:lnTo>
                    <a:pt x="2611831" y="2395235"/>
                  </a:lnTo>
                  <a:cubicBezTo>
                    <a:pt x="2597939" y="2407136"/>
                    <a:pt x="2584086" y="2418924"/>
                    <a:pt x="2570346" y="2430520"/>
                  </a:cubicBezTo>
                  <a:cubicBezTo>
                    <a:pt x="2431315" y="2548047"/>
                    <a:pt x="2287571" y="2669551"/>
                    <a:pt x="2287571" y="2884980"/>
                  </a:cubicBezTo>
                  <a:cubicBezTo>
                    <a:pt x="2287571" y="3030752"/>
                    <a:pt x="2354850" y="3161103"/>
                    <a:pt x="2459903" y="3246749"/>
                  </a:cubicBezTo>
                  <a:cubicBezTo>
                    <a:pt x="2187072" y="3364011"/>
                    <a:pt x="1995146" y="3637489"/>
                    <a:pt x="1995146" y="3954818"/>
                  </a:cubicBezTo>
                  <a:lnTo>
                    <a:pt x="1995146" y="4278320"/>
                  </a:lnTo>
                  <a:cubicBezTo>
                    <a:pt x="1995146" y="4403577"/>
                    <a:pt x="2097016" y="4505457"/>
                    <a:pt x="2222283" y="4505457"/>
                  </a:cubicBezTo>
                  <a:lnTo>
                    <a:pt x="2323468" y="4505457"/>
                  </a:lnTo>
                  <a:lnTo>
                    <a:pt x="2364684" y="5287318"/>
                  </a:lnTo>
                  <a:cubicBezTo>
                    <a:pt x="2209076" y="5264395"/>
                    <a:pt x="2056113" y="5227311"/>
                    <a:pt x="1907246" y="5176101"/>
                  </a:cubicBezTo>
                  <a:cubicBezTo>
                    <a:pt x="1862470" y="5160678"/>
                    <a:pt x="1813713" y="5184559"/>
                    <a:pt x="1798331" y="5229335"/>
                  </a:cubicBezTo>
                  <a:cubicBezTo>
                    <a:pt x="1782985" y="5274111"/>
                    <a:pt x="1806789" y="5322867"/>
                    <a:pt x="1851565" y="5338250"/>
                  </a:cubicBezTo>
                  <a:cubicBezTo>
                    <a:pt x="2043795" y="5404304"/>
                    <a:pt x="2242304" y="5448350"/>
                    <a:pt x="2444488" y="5470246"/>
                  </a:cubicBezTo>
                  <a:cubicBezTo>
                    <a:pt x="2445215" y="5470361"/>
                    <a:pt x="2445866" y="5470476"/>
                    <a:pt x="2446554" y="5470591"/>
                  </a:cubicBezTo>
                  <a:cubicBezTo>
                    <a:pt x="2448736" y="5470820"/>
                    <a:pt x="2450956" y="5471012"/>
                    <a:pt x="2453099" y="5471241"/>
                  </a:cubicBezTo>
                  <a:cubicBezTo>
                    <a:pt x="2457806" y="5471739"/>
                    <a:pt x="2462551" y="5472160"/>
                    <a:pt x="2467259" y="5472657"/>
                  </a:cubicBezTo>
                  <a:cubicBezTo>
                    <a:pt x="2480385" y="5473958"/>
                    <a:pt x="2493550" y="5475183"/>
                    <a:pt x="2506753" y="5476331"/>
                  </a:cubicBezTo>
                  <a:cubicBezTo>
                    <a:pt x="2510580" y="5476676"/>
                    <a:pt x="2514368" y="5477058"/>
                    <a:pt x="2518234" y="5477326"/>
                  </a:cubicBezTo>
                  <a:cubicBezTo>
                    <a:pt x="2533809" y="5478589"/>
                    <a:pt x="2549462" y="5479699"/>
                    <a:pt x="2565076" y="5480656"/>
                  </a:cubicBezTo>
                  <a:cubicBezTo>
                    <a:pt x="2570357" y="5481000"/>
                    <a:pt x="2575600" y="5481306"/>
                    <a:pt x="2580882" y="5481574"/>
                  </a:cubicBezTo>
                  <a:cubicBezTo>
                    <a:pt x="2594315" y="5482340"/>
                    <a:pt x="2607824" y="5483067"/>
                    <a:pt x="2621257" y="5483641"/>
                  </a:cubicBezTo>
                  <a:cubicBezTo>
                    <a:pt x="2624510" y="5483794"/>
                    <a:pt x="2627686" y="5483985"/>
                    <a:pt x="2630863" y="5484062"/>
                  </a:cubicBezTo>
                  <a:cubicBezTo>
                    <a:pt x="2647051" y="5484712"/>
                    <a:pt x="2663163" y="5485172"/>
                    <a:pt x="2679351" y="5485554"/>
                  </a:cubicBezTo>
                  <a:cubicBezTo>
                    <a:pt x="2683790" y="5485669"/>
                    <a:pt x="2688306" y="5485707"/>
                    <a:pt x="2692745" y="5485822"/>
                  </a:cubicBezTo>
                  <a:cubicBezTo>
                    <a:pt x="2709661" y="5486205"/>
                    <a:pt x="2726461" y="5486434"/>
                    <a:pt x="2743185" y="5486434"/>
                  </a:cubicBezTo>
                  <a:cubicBezTo>
                    <a:pt x="2759411" y="5486434"/>
                    <a:pt x="2775714" y="5486205"/>
                    <a:pt x="2792018" y="5485937"/>
                  </a:cubicBezTo>
                  <a:cubicBezTo>
                    <a:pt x="2797184" y="5485822"/>
                    <a:pt x="2802351" y="5485707"/>
                    <a:pt x="2807479" y="5485593"/>
                  </a:cubicBezTo>
                  <a:cubicBezTo>
                    <a:pt x="2819151" y="5485325"/>
                    <a:pt x="2830862" y="5484980"/>
                    <a:pt x="2842496" y="5484559"/>
                  </a:cubicBezTo>
                  <a:cubicBezTo>
                    <a:pt x="2847777" y="5484406"/>
                    <a:pt x="2853020" y="5484215"/>
                    <a:pt x="2858301" y="5484023"/>
                  </a:cubicBezTo>
                  <a:cubicBezTo>
                    <a:pt x="2873762" y="5483373"/>
                    <a:pt x="2889262" y="5482646"/>
                    <a:pt x="2904647" y="5481727"/>
                  </a:cubicBezTo>
                  <a:cubicBezTo>
                    <a:pt x="2909545" y="5481459"/>
                    <a:pt x="2914406" y="5481077"/>
                    <a:pt x="2919228" y="5480809"/>
                  </a:cubicBezTo>
                  <a:cubicBezTo>
                    <a:pt x="2930747" y="5480082"/>
                    <a:pt x="2942267" y="5479278"/>
                    <a:pt x="2953785" y="5478398"/>
                  </a:cubicBezTo>
                  <a:cubicBezTo>
                    <a:pt x="2959641" y="5477977"/>
                    <a:pt x="2965458" y="5477518"/>
                    <a:pt x="2971275" y="5477020"/>
                  </a:cubicBezTo>
                  <a:cubicBezTo>
                    <a:pt x="2983713" y="5475987"/>
                    <a:pt x="2996113" y="5474877"/>
                    <a:pt x="3008474" y="5473691"/>
                  </a:cubicBezTo>
                  <a:cubicBezTo>
                    <a:pt x="3012186" y="5473308"/>
                    <a:pt x="3015937" y="5473040"/>
                    <a:pt x="3019610" y="5472657"/>
                  </a:cubicBezTo>
                  <a:cubicBezTo>
                    <a:pt x="3033617" y="5471280"/>
                    <a:pt x="3047548" y="5469749"/>
                    <a:pt x="3061477" y="5468141"/>
                  </a:cubicBezTo>
                  <a:cubicBezTo>
                    <a:pt x="3061975" y="5468103"/>
                    <a:pt x="3062511" y="5467988"/>
                    <a:pt x="3063008" y="5467873"/>
                  </a:cubicBezTo>
                  <a:cubicBezTo>
                    <a:pt x="3246969" y="5446480"/>
                    <a:pt x="3427834" y="5406718"/>
                    <a:pt x="3603575" y="5348701"/>
                  </a:cubicBezTo>
                  <a:cubicBezTo>
                    <a:pt x="3648504" y="5333890"/>
                    <a:pt x="3672921" y="5285403"/>
                    <a:pt x="3658110" y="5240394"/>
                  </a:cubicBezTo>
                  <a:cubicBezTo>
                    <a:pt x="3643300" y="5195465"/>
                    <a:pt x="3594812" y="5171048"/>
                    <a:pt x="3549803" y="5185859"/>
                  </a:cubicBezTo>
                  <a:cubicBezTo>
                    <a:pt x="3417316" y="5229601"/>
                    <a:pt x="3281684" y="5262246"/>
                    <a:pt x="3143907" y="5283792"/>
                  </a:cubicBezTo>
                  <a:lnTo>
                    <a:pt x="3194539" y="4505380"/>
                  </a:lnTo>
                  <a:lnTo>
                    <a:pt x="3241726" y="4505380"/>
                  </a:lnTo>
                  <a:cubicBezTo>
                    <a:pt x="3394306" y="4505380"/>
                    <a:pt x="3518456" y="4381230"/>
                    <a:pt x="3518456" y="4228650"/>
                  </a:cubicBezTo>
                  <a:lnTo>
                    <a:pt x="3518456" y="3947403"/>
                  </a:lnTo>
                  <a:cubicBezTo>
                    <a:pt x="3518456" y="3743466"/>
                    <a:pt x="3438892" y="3551843"/>
                    <a:pt x="3294464" y="3407874"/>
                  </a:cubicBezTo>
                  <a:cubicBezTo>
                    <a:pt x="3223396" y="3337112"/>
                    <a:pt x="3140962" y="3282079"/>
                    <a:pt x="3051181" y="3244497"/>
                  </a:cubicBezTo>
                  <a:cubicBezTo>
                    <a:pt x="3154698" y="3158848"/>
                    <a:pt x="3220760" y="3029499"/>
                    <a:pt x="3220760" y="2884913"/>
                  </a:cubicBezTo>
                  <a:cubicBezTo>
                    <a:pt x="3220760" y="2740248"/>
                    <a:pt x="3130289" y="2587589"/>
                    <a:pt x="2951799" y="2431256"/>
                  </a:cubicBezTo>
                  <a:cubicBezTo>
                    <a:pt x="2930291" y="2412427"/>
                    <a:pt x="2908898" y="2394708"/>
                    <a:pt x="2888117" y="2378329"/>
                  </a:cubicBezTo>
                  <a:cubicBezTo>
                    <a:pt x="3145753" y="2149056"/>
                    <a:pt x="3324129" y="2015070"/>
                    <a:pt x="3698831" y="1950772"/>
                  </a:cubicBezTo>
                  <a:cubicBezTo>
                    <a:pt x="3913447" y="1986707"/>
                    <a:pt x="4064000" y="2039099"/>
                    <a:pt x="4182947" y="2118704"/>
                  </a:cubicBezTo>
                  <a:cubicBezTo>
                    <a:pt x="4302502" y="2198766"/>
                    <a:pt x="4399327" y="2313726"/>
                    <a:pt x="4496338" y="2491221"/>
                  </a:cubicBezTo>
                  <a:lnTo>
                    <a:pt x="4719801" y="3099183"/>
                  </a:lnTo>
                  <a:lnTo>
                    <a:pt x="4720069" y="3099948"/>
                  </a:lnTo>
                  <a:cubicBezTo>
                    <a:pt x="4743070" y="3160721"/>
                    <a:pt x="4714214" y="3228154"/>
                    <a:pt x="4654360" y="3253450"/>
                  </a:cubicBezTo>
                  <a:cubicBezTo>
                    <a:pt x="4624011" y="3266232"/>
                    <a:pt x="4590678" y="3266232"/>
                    <a:pt x="4560368" y="3253335"/>
                  </a:cubicBezTo>
                  <a:cubicBezTo>
                    <a:pt x="4540238" y="3244763"/>
                    <a:pt x="4523323" y="3231177"/>
                    <a:pt x="4510732" y="3214070"/>
                  </a:cubicBezTo>
                  <a:lnTo>
                    <a:pt x="4239704" y="2488660"/>
                  </a:lnTo>
                  <a:cubicBezTo>
                    <a:pt x="4223133" y="2444344"/>
                    <a:pt x="4173764" y="2421764"/>
                    <a:pt x="4129368" y="2438412"/>
                  </a:cubicBezTo>
                  <a:cubicBezTo>
                    <a:pt x="4085052" y="2454983"/>
                    <a:pt x="4062472" y="2504351"/>
                    <a:pt x="4079119" y="2548747"/>
                  </a:cubicBezTo>
                  <a:lnTo>
                    <a:pt x="4283752" y="3096084"/>
                  </a:lnTo>
                  <a:cubicBezTo>
                    <a:pt x="4283638" y="3106570"/>
                    <a:pt x="4285398" y="3117248"/>
                    <a:pt x="4289416" y="3127696"/>
                  </a:cubicBezTo>
                  <a:lnTo>
                    <a:pt x="4335226" y="3247132"/>
                  </a:lnTo>
                  <a:cubicBezTo>
                    <a:pt x="4341272" y="3262862"/>
                    <a:pt x="4348620" y="3277902"/>
                    <a:pt x="4357078" y="3292139"/>
                  </a:cubicBezTo>
                  <a:lnTo>
                    <a:pt x="4577210" y="3880849"/>
                  </a:lnTo>
                  <a:lnTo>
                    <a:pt x="4083944" y="3880849"/>
                  </a:lnTo>
                  <a:cubicBezTo>
                    <a:pt x="4039551" y="3880849"/>
                    <a:pt x="4002543" y="3914718"/>
                    <a:pt x="3998564" y="3958921"/>
                  </a:cubicBezTo>
                  <a:lnTo>
                    <a:pt x="3897682" y="5086767"/>
                  </a:lnTo>
                  <a:cubicBezTo>
                    <a:pt x="3894889" y="5118034"/>
                    <a:pt x="3909431" y="5148383"/>
                    <a:pt x="3935608" y="5165757"/>
                  </a:cubicBezTo>
                  <a:cubicBezTo>
                    <a:pt x="3949921" y="5175287"/>
                    <a:pt x="3966492" y="5180147"/>
                    <a:pt x="3983064" y="5180147"/>
                  </a:cubicBezTo>
                  <a:cubicBezTo>
                    <a:pt x="3996764" y="5180147"/>
                    <a:pt x="4010541" y="5176856"/>
                    <a:pt x="4023132" y="5170236"/>
                  </a:cubicBezTo>
                  <a:cubicBezTo>
                    <a:pt x="4457498" y="4940728"/>
                    <a:pt x="4823324" y="4598063"/>
                    <a:pt x="5081027" y="4179254"/>
                  </a:cubicBezTo>
                  <a:cubicBezTo>
                    <a:pt x="5346158" y="3748219"/>
                    <a:pt x="5486345" y="3251700"/>
                    <a:pt x="5486345" y="2743189"/>
                  </a:cubicBezTo>
                  <a:cubicBezTo>
                    <a:pt x="5486345" y="2372926"/>
                    <a:pt x="5413824" y="2013645"/>
                    <a:pt x="5270730" y="1675398"/>
                  </a:cubicBezTo>
                  <a:close/>
                  <a:moveTo>
                    <a:pt x="1822974" y="1832448"/>
                  </a:moveTo>
                  <a:cubicBezTo>
                    <a:pt x="1665299" y="1752501"/>
                    <a:pt x="1429100" y="1595592"/>
                    <a:pt x="1429100" y="1373050"/>
                  </a:cubicBezTo>
                  <a:cubicBezTo>
                    <a:pt x="1429100" y="1166311"/>
                    <a:pt x="1597297" y="998113"/>
                    <a:pt x="1804036" y="998113"/>
                  </a:cubicBezTo>
                  <a:cubicBezTo>
                    <a:pt x="2010776" y="998113"/>
                    <a:pt x="2178973" y="1166311"/>
                    <a:pt x="2178973" y="1373050"/>
                  </a:cubicBezTo>
                  <a:cubicBezTo>
                    <a:pt x="2179011" y="1478409"/>
                    <a:pt x="2131977" y="1675919"/>
                    <a:pt x="1822984" y="1832448"/>
                  </a:cubicBezTo>
                  <a:close/>
                  <a:moveTo>
                    <a:pt x="3347312" y="3947455"/>
                  </a:moveTo>
                  <a:lnTo>
                    <a:pt x="3347312" y="4228702"/>
                  </a:lnTo>
                  <a:cubicBezTo>
                    <a:pt x="3347312" y="4286758"/>
                    <a:pt x="3300086" y="4333982"/>
                    <a:pt x="3242031" y="4333982"/>
                  </a:cubicBezTo>
                  <a:lnTo>
                    <a:pt x="3114512" y="4333982"/>
                  </a:lnTo>
                  <a:cubicBezTo>
                    <a:pt x="3069315" y="4333982"/>
                    <a:pt x="3031887" y="4369037"/>
                    <a:pt x="3028978" y="4414120"/>
                  </a:cubicBezTo>
                  <a:lnTo>
                    <a:pt x="2970998" y="5304896"/>
                  </a:lnTo>
                  <a:cubicBezTo>
                    <a:pt x="2967822" y="5305163"/>
                    <a:pt x="2964569" y="5305508"/>
                    <a:pt x="2961393" y="5305776"/>
                  </a:cubicBezTo>
                  <a:cubicBezTo>
                    <a:pt x="2950868" y="5306656"/>
                    <a:pt x="2940383" y="5307460"/>
                    <a:pt x="2929858" y="5308187"/>
                  </a:cubicBezTo>
                  <a:cubicBezTo>
                    <a:pt x="2923122" y="5308684"/>
                    <a:pt x="2916310" y="5309182"/>
                    <a:pt x="2909574" y="5309603"/>
                  </a:cubicBezTo>
                  <a:cubicBezTo>
                    <a:pt x="2898055" y="5310330"/>
                    <a:pt x="2886536" y="5310980"/>
                    <a:pt x="2875017" y="5311516"/>
                  </a:cubicBezTo>
                  <a:cubicBezTo>
                    <a:pt x="2869085" y="5311784"/>
                    <a:pt x="2863154" y="5312129"/>
                    <a:pt x="2857260" y="5312396"/>
                  </a:cubicBezTo>
                  <a:cubicBezTo>
                    <a:pt x="2844899" y="5312932"/>
                    <a:pt x="2832499" y="5313315"/>
                    <a:pt x="2820175" y="5313698"/>
                  </a:cubicBezTo>
                  <a:cubicBezTo>
                    <a:pt x="2814894" y="5313851"/>
                    <a:pt x="2809652" y="5314042"/>
                    <a:pt x="2804446" y="5314195"/>
                  </a:cubicBezTo>
                  <a:cubicBezTo>
                    <a:pt x="2791435" y="5314540"/>
                    <a:pt x="2778500" y="5314616"/>
                    <a:pt x="2765487" y="5314731"/>
                  </a:cubicBezTo>
                  <a:cubicBezTo>
                    <a:pt x="2760703" y="5314769"/>
                    <a:pt x="2755958" y="5314846"/>
                    <a:pt x="2751212" y="5314884"/>
                  </a:cubicBezTo>
                  <a:cubicBezTo>
                    <a:pt x="2738583" y="5314922"/>
                    <a:pt x="2725993" y="5314769"/>
                    <a:pt x="2713363" y="5314654"/>
                  </a:cubicBezTo>
                  <a:cubicBezTo>
                    <a:pt x="2707891" y="5314616"/>
                    <a:pt x="2702380" y="5314616"/>
                    <a:pt x="2696945" y="5314501"/>
                  </a:cubicBezTo>
                  <a:cubicBezTo>
                    <a:pt x="2684508" y="5314272"/>
                    <a:pt x="2672107" y="5313889"/>
                    <a:pt x="2659632" y="5313506"/>
                  </a:cubicBezTo>
                  <a:cubicBezTo>
                    <a:pt x="2653968" y="5313353"/>
                    <a:pt x="2648381" y="5313162"/>
                    <a:pt x="2642716" y="5313009"/>
                  </a:cubicBezTo>
                  <a:cubicBezTo>
                    <a:pt x="2630660" y="5312588"/>
                    <a:pt x="2618644" y="5311899"/>
                    <a:pt x="2606551" y="5311325"/>
                  </a:cubicBezTo>
                  <a:cubicBezTo>
                    <a:pt x="2600581" y="5310980"/>
                    <a:pt x="2594534" y="5310789"/>
                    <a:pt x="2588564" y="5310406"/>
                  </a:cubicBezTo>
                  <a:cubicBezTo>
                    <a:pt x="2577045" y="5309756"/>
                    <a:pt x="2565525" y="5308876"/>
                    <a:pt x="2554045" y="5308034"/>
                  </a:cubicBezTo>
                  <a:cubicBezTo>
                    <a:pt x="2548611" y="5307651"/>
                    <a:pt x="2543176" y="5307268"/>
                    <a:pt x="2537742" y="5306886"/>
                  </a:cubicBezTo>
                  <a:lnTo>
                    <a:pt x="2490707" y="4415228"/>
                  </a:lnTo>
                  <a:cubicBezTo>
                    <a:pt x="2488296" y="4369687"/>
                    <a:pt x="2450715" y="4334018"/>
                    <a:pt x="2405135" y="4334018"/>
                  </a:cubicBezTo>
                  <a:lnTo>
                    <a:pt x="2222585" y="4334018"/>
                  </a:lnTo>
                  <a:cubicBezTo>
                    <a:pt x="2191854" y="4334018"/>
                    <a:pt x="2166902" y="4309066"/>
                    <a:pt x="2166902" y="4278335"/>
                  </a:cubicBezTo>
                  <a:lnTo>
                    <a:pt x="2166902" y="3954833"/>
                  </a:lnTo>
                  <a:cubicBezTo>
                    <a:pt x="2166902" y="3626472"/>
                    <a:pt x="2430739" y="3358354"/>
                    <a:pt x="2755034" y="3357247"/>
                  </a:cubicBezTo>
                  <a:lnTo>
                    <a:pt x="2757101" y="3357247"/>
                  </a:lnTo>
                  <a:cubicBezTo>
                    <a:pt x="2914394" y="3357247"/>
                    <a:pt x="3062302" y="3418364"/>
                    <a:pt x="3173744" y="3529422"/>
                  </a:cubicBezTo>
                  <a:cubicBezTo>
                    <a:pt x="3285647" y="3640943"/>
                    <a:pt x="3347301" y="3789428"/>
                    <a:pt x="3347301" y="3947446"/>
                  </a:cubicBezTo>
                  <a:close/>
                  <a:moveTo>
                    <a:pt x="3049567" y="2884955"/>
                  </a:moveTo>
                  <a:cubicBezTo>
                    <a:pt x="3049567" y="3047676"/>
                    <a:pt x="2917187" y="3180133"/>
                    <a:pt x="2754389" y="3180133"/>
                  </a:cubicBezTo>
                  <a:cubicBezTo>
                    <a:pt x="2591668" y="3180133"/>
                    <a:pt x="2459289" y="3047754"/>
                    <a:pt x="2459289" y="2884955"/>
                  </a:cubicBezTo>
                  <a:cubicBezTo>
                    <a:pt x="2459289" y="2755682"/>
                    <a:pt x="2543674" y="2677794"/>
                    <a:pt x="2681253" y="2561424"/>
                  </a:cubicBezTo>
                  <a:cubicBezTo>
                    <a:pt x="2706549" y="2540031"/>
                    <a:pt x="2732650" y="2517911"/>
                    <a:pt x="2758596" y="2494757"/>
                  </a:cubicBezTo>
                  <a:cubicBezTo>
                    <a:pt x="2892200" y="2597088"/>
                    <a:pt x="3049562" y="2749944"/>
                    <a:pt x="3049562" y="2884958"/>
                  </a:cubicBezTo>
                  <a:close/>
                  <a:moveTo>
                    <a:pt x="3680101" y="1774155"/>
                  </a:moveTo>
                  <a:cubicBezTo>
                    <a:pt x="3467013" y="1741931"/>
                    <a:pt x="3323808" y="1580779"/>
                    <a:pt x="3323808" y="1373050"/>
                  </a:cubicBezTo>
                  <a:cubicBezTo>
                    <a:pt x="3323808" y="1166311"/>
                    <a:pt x="3492005" y="998113"/>
                    <a:pt x="3698745" y="998113"/>
                  </a:cubicBezTo>
                  <a:cubicBezTo>
                    <a:pt x="3905484" y="998113"/>
                    <a:pt x="4073681" y="1166311"/>
                    <a:pt x="4073681" y="1373050"/>
                  </a:cubicBezTo>
                  <a:cubicBezTo>
                    <a:pt x="4073681" y="1580779"/>
                    <a:pt x="3930477" y="1741971"/>
                    <a:pt x="3717389" y="1774155"/>
                  </a:cubicBezTo>
                  <a:cubicBezTo>
                    <a:pt x="3711151" y="1775073"/>
                    <a:pt x="3704951" y="1776068"/>
                    <a:pt x="3698790" y="1777063"/>
                  </a:cubicBezTo>
                  <a:cubicBezTo>
                    <a:pt x="3692628" y="1776068"/>
                    <a:pt x="3686429" y="1775112"/>
                    <a:pt x="3680115" y="1774155"/>
                  </a:cubicBezTo>
                  <a:close/>
                  <a:moveTo>
                    <a:pt x="4935017" y="4089220"/>
                  </a:moveTo>
                  <a:cubicBezTo>
                    <a:pt x="4721547" y="4436058"/>
                    <a:pt x="4429014" y="4727298"/>
                    <a:pt x="4082969" y="4938858"/>
                  </a:cubicBezTo>
                  <a:lnTo>
                    <a:pt x="4162304" y="4052216"/>
                  </a:lnTo>
                  <a:lnTo>
                    <a:pt x="4700804" y="4052216"/>
                  </a:lnTo>
                  <a:cubicBezTo>
                    <a:pt x="4728894" y="4052216"/>
                    <a:pt x="4755224" y="4038439"/>
                    <a:pt x="4771259" y="4015362"/>
                  </a:cubicBezTo>
                  <a:cubicBezTo>
                    <a:pt x="4787293" y="3992247"/>
                    <a:pt x="4790967" y="3962817"/>
                    <a:pt x="4781133" y="3936449"/>
                  </a:cubicBezTo>
                  <a:lnTo>
                    <a:pt x="4593341" y="3434267"/>
                  </a:lnTo>
                  <a:cubicBezTo>
                    <a:pt x="4598163" y="3434497"/>
                    <a:pt x="4602946" y="3434650"/>
                    <a:pt x="4607769" y="3434650"/>
                  </a:cubicBezTo>
                  <a:cubicBezTo>
                    <a:pt x="4646231" y="3434650"/>
                    <a:pt x="4684730" y="3426919"/>
                    <a:pt x="4721396" y="3411382"/>
                  </a:cubicBezTo>
                  <a:cubicBezTo>
                    <a:pt x="4866364" y="3350111"/>
                    <a:pt x="4936287" y="3186929"/>
                    <a:pt x="4880864" y="3039737"/>
                  </a:cubicBezTo>
                  <a:lnTo>
                    <a:pt x="4653198" y="2420332"/>
                  </a:lnTo>
                  <a:lnTo>
                    <a:pt x="4650251" y="2414859"/>
                  </a:lnTo>
                  <a:cubicBezTo>
                    <a:pt x="4483583" y="2107778"/>
                    <a:pt x="4301532" y="1940883"/>
                    <a:pt x="3999466" y="1845058"/>
                  </a:cubicBezTo>
                  <a:cubicBezTo>
                    <a:pt x="4037468" y="1819149"/>
                    <a:pt x="4072256" y="1788877"/>
                    <a:pt x="4103179" y="1754319"/>
                  </a:cubicBezTo>
                  <a:cubicBezTo>
                    <a:pt x="4196137" y="1650303"/>
                    <a:pt x="4245238" y="1518463"/>
                    <a:pt x="4245238" y="1373112"/>
                  </a:cubicBezTo>
                  <a:cubicBezTo>
                    <a:pt x="4245238" y="1071811"/>
                    <a:pt x="4000113" y="826726"/>
                    <a:pt x="3698851" y="826726"/>
                  </a:cubicBezTo>
                  <a:cubicBezTo>
                    <a:pt x="3397589" y="826726"/>
                    <a:pt x="3152464" y="1071850"/>
                    <a:pt x="3152464" y="1373112"/>
                  </a:cubicBezTo>
                  <a:cubicBezTo>
                    <a:pt x="3152464" y="1518463"/>
                    <a:pt x="3201564" y="1650303"/>
                    <a:pt x="3294523" y="1754319"/>
                  </a:cubicBezTo>
                  <a:cubicBezTo>
                    <a:pt x="3326669" y="1790293"/>
                    <a:pt x="3362988" y="1821598"/>
                    <a:pt x="3402752" y="1848196"/>
                  </a:cubicBezTo>
                  <a:cubicBezTo>
                    <a:pt x="3135133" y="1938704"/>
                    <a:pt x="2960881" y="2083327"/>
                    <a:pt x="2745422" y="2276243"/>
                  </a:cubicBezTo>
                  <a:cubicBezTo>
                    <a:pt x="2727436" y="2264685"/>
                    <a:pt x="2713696" y="2256265"/>
                    <a:pt x="2705928" y="2251597"/>
                  </a:cubicBezTo>
                  <a:cubicBezTo>
                    <a:pt x="2556747" y="2124841"/>
                    <a:pt x="2422536" y="2075444"/>
                    <a:pt x="2253192" y="2013095"/>
                  </a:cubicBezTo>
                  <a:cubicBezTo>
                    <a:pt x="2181551" y="1986689"/>
                    <a:pt x="2103747" y="1958063"/>
                    <a:pt x="2013544" y="1919869"/>
                  </a:cubicBezTo>
                  <a:cubicBezTo>
                    <a:pt x="2087290" y="1871267"/>
                    <a:pt x="2150861" y="1816392"/>
                    <a:pt x="2201336" y="1757570"/>
                  </a:cubicBezTo>
                  <a:cubicBezTo>
                    <a:pt x="2300307" y="1642150"/>
                    <a:pt x="2350517" y="1512759"/>
                    <a:pt x="2350517" y="1373150"/>
                  </a:cubicBezTo>
                  <a:cubicBezTo>
                    <a:pt x="2350517" y="1071848"/>
                    <a:pt x="2105392" y="826763"/>
                    <a:pt x="1804130" y="826763"/>
                  </a:cubicBezTo>
                  <a:cubicBezTo>
                    <a:pt x="1502868" y="826763"/>
                    <a:pt x="1257744" y="1071888"/>
                    <a:pt x="1257744" y="1373150"/>
                  </a:cubicBezTo>
                  <a:cubicBezTo>
                    <a:pt x="1257744" y="1579497"/>
                    <a:pt x="1389584" y="1770816"/>
                    <a:pt x="1632641" y="1922133"/>
                  </a:cubicBezTo>
                  <a:cubicBezTo>
                    <a:pt x="1458517" y="2001505"/>
                    <a:pt x="1305662" y="2065338"/>
                    <a:pt x="1198275" y="2108543"/>
                  </a:cubicBezTo>
                  <a:cubicBezTo>
                    <a:pt x="1026707" y="2177659"/>
                    <a:pt x="894828" y="2317731"/>
                    <a:pt x="836359" y="2492963"/>
                  </a:cubicBezTo>
                  <a:lnTo>
                    <a:pt x="587874" y="3237507"/>
                  </a:lnTo>
                  <a:cubicBezTo>
                    <a:pt x="564682" y="3307120"/>
                    <a:pt x="569428" y="3381858"/>
                    <a:pt x="601421" y="3447920"/>
                  </a:cubicBezTo>
                  <a:cubicBezTo>
                    <a:pt x="633415" y="3513975"/>
                    <a:pt x="688983" y="3564104"/>
                    <a:pt x="757980" y="3589136"/>
                  </a:cubicBezTo>
                  <a:cubicBezTo>
                    <a:pt x="829507" y="3615045"/>
                    <a:pt x="906661" y="3611027"/>
                    <a:pt x="975124" y="3577885"/>
                  </a:cubicBezTo>
                  <a:cubicBezTo>
                    <a:pt x="1043589" y="3544743"/>
                    <a:pt x="1094560" y="3486687"/>
                    <a:pt x="1118632" y="3414547"/>
                  </a:cubicBezTo>
                  <a:lnTo>
                    <a:pt x="1236041" y="3062310"/>
                  </a:lnTo>
                  <a:lnTo>
                    <a:pt x="1378560" y="4923572"/>
                  </a:lnTo>
                  <a:cubicBezTo>
                    <a:pt x="630039" y="4454494"/>
                    <a:pt x="171454" y="3633190"/>
                    <a:pt x="171454" y="2743120"/>
                  </a:cubicBezTo>
                  <a:cubicBezTo>
                    <a:pt x="171454" y="2395899"/>
                    <a:pt x="239422" y="2059122"/>
                    <a:pt x="373520" y="1742145"/>
                  </a:cubicBezTo>
                  <a:cubicBezTo>
                    <a:pt x="503068" y="1435906"/>
                    <a:pt x="688479" y="1160861"/>
                    <a:pt x="924688" y="924662"/>
                  </a:cubicBezTo>
                  <a:cubicBezTo>
                    <a:pt x="1160887" y="688463"/>
                    <a:pt x="1435981" y="503042"/>
                    <a:pt x="1742171" y="373494"/>
                  </a:cubicBezTo>
                  <a:cubicBezTo>
                    <a:pt x="2059197" y="239362"/>
                    <a:pt x="2395974" y="171389"/>
                    <a:pt x="2743243" y="171389"/>
                  </a:cubicBezTo>
                  <a:cubicBezTo>
                    <a:pt x="3090513" y="171389"/>
                    <a:pt x="3427241" y="239357"/>
                    <a:pt x="3744218" y="373455"/>
                  </a:cubicBezTo>
                  <a:cubicBezTo>
                    <a:pt x="4050457" y="503003"/>
                    <a:pt x="4325502" y="688414"/>
                    <a:pt x="4561701" y="924623"/>
                  </a:cubicBezTo>
                  <a:cubicBezTo>
                    <a:pt x="4797900" y="1160822"/>
                    <a:pt x="4983321" y="1435916"/>
                    <a:pt x="5112868" y="1742106"/>
                  </a:cubicBezTo>
                  <a:cubicBezTo>
                    <a:pt x="5246972" y="2059093"/>
                    <a:pt x="5314935" y="2395909"/>
                    <a:pt x="5314935" y="2743080"/>
                  </a:cubicBezTo>
                  <a:cubicBezTo>
                    <a:pt x="5314973" y="3219849"/>
                    <a:pt x="5183594" y="3685291"/>
                    <a:pt x="4935031" y="4089110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C4248193-94E9-38D5-EA4E-EE2695C4AEB1}"/>
              </a:ext>
            </a:extLst>
          </p:cNvPr>
          <p:cNvGrpSpPr/>
          <p:nvPr/>
        </p:nvGrpSpPr>
        <p:grpSpPr>
          <a:xfrm>
            <a:off x="4498232" y="5150878"/>
            <a:ext cx="384944" cy="384752"/>
            <a:chOff x="182264" y="9706385"/>
            <a:chExt cx="5486415" cy="5483681"/>
          </a:xfrm>
        </p:grpSpPr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39D2EE9A-6D5E-5E15-4B6E-913CFE83AC6F}"/>
                </a:ext>
              </a:extLst>
            </p:cNvPr>
            <p:cNvSpPr/>
            <p:nvPr/>
          </p:nvSpPr>
          <p:spPr>
            <a:xfrm>
              <a:off x="2190750" y="13182600"/>
              <a:ext cx="1447800" cy="381000"/>
            </a:xfrm>
            <a:custGeom>
              <a:avLst/>
              <a:gdLst>
                <a:gd name="connsiteX0" fmla="*/ 0 w 1447800"/>
                <a:gd name="connsiteY0" fmla="*/ 381000 h 381000"/>
                <a:gd name="connsiteX1" fmla="*/ 114300 w 1447800"/>
                <a:gd name="connsiteY1" fmla="*/ 133350 h 381000"/>
                <a:gd name="connsiteX2" fmla="*/ 342900 w 1447800"/>
                <a:gd name="connsiteY2" fmla="*/ 0 h 381000"/>
                <a:gd name="connsiteX3" fmla="*/ 1143000 w 1447800"/>
                <a:gd name="connsiteY3" fmla="*/ 19050 h 381000"/>
                <a:gd name="connsiteX4" fmla="*/ 1390650 w 1447800"/>
                <a:gd name="connsiteY4" fmla="*/ 266700 h 381000"/>
                <a:gd name="connsiteX5" fmla="*/ 1447800 w 1447800"/>
                <a:gd name="connsiteY5" fmla="*/ 381000 h 381000"/>
                <a:gd name="connsiteX6" fmla="*/ 0 w 1447800"/>
                <a:gd name="connsiteY6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800" h="381000">
                  <a:moveTo>
                    <a:pt x="0" y="381000"/>
                  </a:moveTo>
                  <a:lnTo>
                    <a:pt x="114300" y="133350"/>
                  </a:lnTo>
                  <a:lnTo>
                    <a:pt x="342900" y="0"/>
                  </a:lnTo>
                  <a:lnTo>
                    <a:pt x="1143000" y="19050"/>
                  </a:lnTo>
                  <a:lnTo>
                    <a:pt x="1390650" y="266700"/>
                  </a:lnTo>
                  <a:lnTo>
                    <a:pt x="14478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4D1A96F8-C687-848C-9065-CBDB5102CE18}"/>
                </a:ext>
              </a:extLst>
            </p:cNvPr>
            <p:cNvSpPr/>
            <p:nvPr/>
          </p:nvSpPr>
          <p:spPr>
            <a:xfrm>
              <a:off x="838200" y="12077700"/>
              <a:ext cx="1352550" cy="419100"/>
            </a:xfrm>
            <a:custGeom>
              <a:avLst/>
              <a:gdLst>
                <a:gd name="connsiteX0" fmla="*/ 0 w 1352550"/>
                <a:gd name="connsiteY0" fmla="*/ 285750 h 685800"/>
                <a:gd name="connsiteX1" fmla="*/ 0 w 1352550"/>
                <a:gd name="connsiteY1" fmla="*/ 285750 h 685800"/>
                <a:gd name="connsiteX2" fmla="*/ 95250 w 1352550"/>
                <a:gd name="connsiteY2" fmla="*/ 0 h 685800"/>
                <a:gd name="connsiteX3" fmla="*/ 1352550 w 1352550"/>
                <a:gd name="connsiteY3" fmla="*/ 266700 h 685800"/>
                <a:gd name="connsiteX4" fmla="*/ 895350 w 1352550"/>
                <a:gd name="connsiteY4" fmla="*/ 685800 h 685800"/>
                <a:gd name="connsiteX5" fmla="*/ 400050 w 1352550"/>
                <a:gd name="connsiteY5" fmla="*/ 647700 h 685800"/>
                <a:gd name="connsiteX6" fmla="*/ 57150 w 1352550"/>
                <a:gd name="connsiteY6" fmla="*/ 381000 h 685800"/>
                <a:gd name="connsiteX0" fmla="*/ 0 w 1352550"/>
                <a:gd name="connsiteY0" fmla="*/ 19050 h 419100"/>
                <a:gd name="connsiteX1" fmla="*/ 0 w 1352550"/>
                <a:gd name="connsiteY1" fmla="*/ 19050 h 419100"/>
                <a:gd name="connsiteX2" fmla="*/ 1352550 w 1352550"/>
                <a:gd name="connsiteY2" fmla="*/ 0 h 419100"/>
                <a:gd name="connsiteX3" fmla="*/ 895350 w 1352550"/>
                <a:gd name="connsiteY3" fmla="*/ 419100 h 419100"/>
                <a:gd name="connsiteX4" fmla="*/ 400050 w 1352550"/>
                <a:gd name="connsiteY4" fmla="*/ 381000 h 419100"/>
                <a:gd name="connsiteX5" fmla="*/ 57150 w 1352550"/>
                <a:gd name="connsiteY5" fmla="*/ 1143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550" h="419100">
                  <a:moveTo>
                    <a:pt x="0" y="19050"/>
                  </a:moveTo>
                  <a:lnTo>
                    <a:pt x="0" y="19050"/>
                  </a:lnTo>
                  <a:lnTo>
                    <a:pt x="1352550" y="0"/>
                  </a:lnTo>
                  <a:lnTo>
                    <a:pt x="895350" y="419100"/>
                  </a:lnTo>
                  <a:lnTo>
                    <a:pt x="400050" y="381000"/>
                  </a:lnTo>
                  <a:lnTo>
                    <a:pt x="57150" y="11430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A4B36C43-3A4E-A9C1-BDEF-F1632299FE4C}"/>
                </a:ext>
              </a:extLst>
            </p:cNvPr>
            <p:cNvSpPr/>
            <p:nvPr/>
          </p:nvSpPr>
          <p:spPr>
            <a:xfrm>
              <a:off x="3704276" y="12567636"/>
              <a:ext cx="1352550" cy="419100"/>
            </a:xfrm>
            <a:custGeom>
              <a:avLst/>
              <a:gdLst>
                <a:gd name="connsiteX0" fmla="*/ 0 w 1352550"/>
                <a:gd name="connsiteY0" fmla="*/ 285750 h 685800"/>
                <a:gd name="connsiteX1" fmla="*/ 0 w 1352550"/>
                <a:gd name="connsiteY1" fmla="*/ 285750 h 685800"/>
                <a:gd name="connsiteX2" fmla="*/ 95250 w 1352550"/>
                <a:gd name="connsiteY2" fmla="*/ 0 h 685800"/>
                <a:gd name="connsiteX3" fmla="*/ 1352550 w 1352550"/>
                <a:gd name="connsiteY3" fmla="*/ 266700 h 685800"/>
                <a:gd name="connsiteX4" fmla="*/ 895350 w 1352550"/>
                <a:gd name="connsiteY4" fmla="*/ 685800 h 685800"/>
                <a:gd name="connsiteX5" fmla="*/ 400050 w 1352550"/>
                <a:gd name="connsiteY5" fmla="*/ 647700 h 685800"/>
                <a:gd name="connsiteX6" fmla="*/ 57150 w 1352550"/>
                <a:gd name="connsiteY6" fmla="*/ 381000 h 685800"/>
                <a:gd name="connsiteX0" fmla="*/ 0 w 1352550"/>
                <a:gd name="connsiteY0" fmla="*/ 19050 h 419100"/>
                <a:gd name="connsiteX1" fmla="*/ 0 w 1352550"/>
                <a:gd name="connsiteY1" fmla="*/ 19050 h 419100"/>
                <a:gd name="connsiteX2" fmla="*/ 1352550 w 1352550"/>
                <a:gd name="connsiteY2" fmla="*/ 0 h 419100"/>
                <a:gd name="connsiteX3" fmla="*/ 895350 w 1352550"/>
                <a:gd name="connsiteY3" fmla="*/ 419100 h 419100"/>
                <a:gd name="connsiteX4" fmla="*/ 400050 w 1352550"/>
                <a:gd name="connsiteY4" fmla="*/ 381000 h 419100"/>
                <a:gd name="connsiteX5" fmla="*/ 57150 w 1352550"/>
                <a:gd name="connsiteY5" fmla="*/ 1143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2550" h="419100">
                  <a:moveTo>
                    <a:pt x="0" y="19050"/>
                  </a:moveTo>
                  <a:lnTo>
                    <a:pt x="0" y="19050"/>
                  </a:lnTo>
                  <a:lnTo>
                    <a:pt x="1352550" y="0"/>
                  </a:lnTo>
                  <a:lnTo>
                    <a:pt x="895350" y="419100"/>
                  </a:lnTo>
                  <a:lnTo>
                    <a:pt x="400050" y="381000"/>
                  </a:lnTo>
                  <a:lnTo>
                    <a:pt x="57150" y="11430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405C20E3-7C25-B5AE-0CEA-DC40CF660A81}"/>
                </a:ext>
              </a:extLst>
            </p:cNvPr>
            <p:cNvGrpSpPr/>
            <p:nvPr/>
          </p:nvGrpSpPr>
          <p:grpSpPr>
            <a:xfrm>
              <a:off x="182264" y="9706385"/>
              <a:ext cx="5486415" cy="5483681"/>
              <a:chOff x="10823971" y="-4324000"/>
              <a:chExt cx="5486415" cy="5483681"/>
            </a:xfrm>
          </p:grpSpPr>
          <p:sp>
            <p:nvSpPr>
              <p:cNvPr id="203" name="자유형: 도형 202">
                <a:extLst>
                  <a:ext uri="{FF2B5EF4-FFF2-40B4-BE49-F238E27FC236}">
                    <a16:creationId xmlns:a16="http://schemas.microsoft.com/office/drawing/2014/main" id="{AB503455-C2A7-9C93-D443-7055FB24B7E1}"/>
                  </a:ext>
                </a:extLst>
              </p:cNvPr>
              <p:cNvSpPr/>
              <p:nvPr/>
            </p:nvSpPr>
            <p:spPr>
              <a:xfrm>
                <a:off x="11843421" y="-4324000"/>
                <a:ext cx="3412628" cy="3940577"/>
              </a:xfrm>
              <a:custGeom>
                <a:avLst/>
                <a:gdLst>
                  <a:gd name="connsiteX0" fmla="*/ 2066641 w 3412628"/>
                  <a:gd name="connsiteY0" fmla="*/ 3383370 h 3940577"/>
                  <a:gd name="connsiteX1" fmla="*/ 1809466 w 3412628"/>
                  <a:gd name="connsiteY1" fmla="*/ 3383370 h 3940577"/>
                  <a:gd name="connsiteX2" fmla="*/ 1809466 w 3412628"/>
                  <a:gd name="connsiteY2" fmla="*/ 828373 h 3940577"/>
                  <a:gd name="connsiteX3" fmla="*/ 2097061 w 3412628"/>
                  <a:gd name="connsiteY3" fmla="*/ 608898 h 3940577"/>
                  <a:gd name="connsiteX4" fmla="*/ 2833875 w 3412628"/>
                  <a:gd name="connsiteY4" fmla="*/ 1136944 h 3940577"/>
                  <a:gd name="connsiteX5" fmla="*/ 2833875 w 3412628"/>
                  <a:gd name="connsiteY5" fmla="*/ 1136983 h 3940577"/>
                  <a:gd name="connsiteX6" fmla="*/ 3052469 w 3412628"/>
                  <a:gd name="connsiteY6" fmla="*/ 1271997 h 3940577"/>
                  <a:gd name="connsiteX7" fmla="*/ 3112476 w 3412628"/>
                  <a:gd name="connsiteY7" fmla="*/ 1277546 h 3940577"/>
                  <a:gd name="connsiteX8" fmla="*/ 3399238 w 3412628"/>
                  <a:gd name="connsiteY8" fmla="*/ 1118117 h 3940577"/>
                  <a:gd name="connsiteX9" fmla="*/ 3372641 w 3412628"/>
                  <a:gd name="connsiteY9" fmla="*/ 999405 h 3940577"/>
                  <a:gd name="connsiteX10" fmla="*/ 3253929 w 3412628"/>
                  <a:gd name="connsiteY10" fmla="*/ 1025964 h 3940577"/>
                  <a:gd name="connsiteX11" fmla="*/ 3179953 w 3412628"/>
                  <a:gd name="connsiteY11" fmla="*/ 1090449 h 3940577"/>
                  <a:gd name="connsiteX12" fmla="*/ 3082479 w 3412628"/>
                  <a:gd name="connsiteY12" fmla="*/ 1101816 h 3940577"/>
                  <a:gd name="connsiteX13" fmla="*/ 2966756 w 3412628"/>
                  <a:gd name="connsiteY13" fmla="*/ 1029829 h 3940577"/>
                  <a:gd name="connsiteX14" fmla="*/ 2141228 w 3412628"/>
                  <a:gd name="connsiteY14" fmla="*/ 443451 h 3940577"/>
                  <a:gd name="connsiteX15" fmla="*/ 2141228 w 3412628"/>
                  <a:gd name="connsiteY15" fmla="*/ 417312 h 3940577"/>
                  <a:gd name="connsiteX16" fmla="*/ 1954858 w 3412628"/>
                  <a:gd name="connsiteY16" fmla="*/ 71003 h 3940577"/>
                  <a:gd name="connsiteX17" fmla="*/ 1563697 w 3412628"/>
                  <a:gd name="connsiteY17" fmla="*/ 30628 h 3940577"/>
                  <a:gd name="connsiteX18" fmla="*/ 1310538 w 3412628"/>
                  <a:gd name="connsiteY18" fmla="*/ 331586 h 3940577"/>
                  <a:gd name="connsiteX19" fmla="*/ 437868 w 3412628"/>
                  <a:gd name="connsiteY19" fmla="*/ 581491 h 3940577"/>
                  <a:gd name="connsiteX20" fmla="*/ 305410 w 3412628"/>
                  <a:gd name="connsiteY20" fmla="*/ 610615 h 3940577"/>
                  <a:gd name="connsiteX21" fmla="*/ 218270 w 3412628"/>
                  <a:gd name="connsiteY21" fmla="*/ 566950 h 3940577"/>
                  <a:gd name="connsiteX22" fmla="*/ 170394 w 3412628"/>
                  <a:gd name="connsiteY22" fmla="*/ 482028 h 3940577"/>
                  <a:gd name="connsiteX23" fmla="*/ 134382 w 3412628"/>
                  <a:gd name="connsiteY23" fmla="*/ 424853 h 3940577"/>
                  <a:gd name="connsiteX24" fmla="*/ 68136 w 3412628"/>
                  <a:gd name="connsiteY24" fmla="*/ 411535 h 3940577"/>
                  <a:gd name="connsiteX25" fmla="*/ 12836 w 3412628"/>
                  <a:gd name="connsiteY25" fmla="*/ 450340 h 3940577"/>
                  <a:gd name="connsiteX26" fmla="*/ 2810 w 3412628"/>
                  <a:gd name="connsiteY26" fmla="*/ 517198 h 3940577"/>
                  <a:gd name="connsiteX27" fmla="*/ 98447 w 3412628"/>
                  <a:gd name="connsiteY27" fmla="*/ 691175 h 3940577"/>
                  <a:gd name="connsiteX28" fmla="*/ 275403 w 3412628"/>
                  <a:gd name="connsiteY28" fmla="*/ 781225 h 3940577"/>
                  <a:gd name="connsiteX29" fmla="*/ 328560 w 3412628"/>
                  <a:gd name="connsiteY29" fmla="*/ 785932 h 3940577"/>
                  <a:gd name="connsiteX30" fmla="*/ 527031 w 3412628"/>
                  <a:gd name="connsiteY30" fmla="*/ 729790 h 3940577"/>
                  <a:gd name="connsiteX31" fmla="*/ 1310577 w 3412628"/>
                  <a:gd name="connsiteY31" fmla="*/ 503456 h 3940577"/>
                  <a:gd name="connsiteX32" fmla="*/ 1310538 w 3412628"/>
                  <a:gd name="connsiteY32" fmla="*/ 503456 h 3940577"/>
                  <a:gd name="connsiteX33" fmla="*/ 1425998 w 3412628"/>
                  <a:gd name="connsiteY33" fmla="*/ 714594 h 3940577"/>
                  <a:gd name="connsiteX34" fmla="*/ 1638018 w 3412628"/>
                  <a:gd name="connsiteY34" fmla="*/ 828368 h 3940577"/>
                  <a:gd name="connsiteX35" fmla="*/ 1638018 w 3412628"/>
                  <a:gd name="connsiteY35" fmla="*/ 3383365 h 3940577"/>
                  <a:gd name="connsiteX36" fmla="*/ 1380843 w 3412628"/>
                  <a:gd name="connsiteY36" fmla="*/ 3383365 h 3940577"/>
                  <a:gd name="connsiteX37" fmla="*/ 1048318 w 3412628"/>
                  <a:gd name="connsiteY37" fmla="*/ 3522328 h 3940577"/>
                  <a:gd name="connsiteX38" fmla="*/ 909355 w 3412628"/>
                  <a:gd name="connsiteY38" fmla="*/ 3854853 h 3940577"/>
                  <a:gd name="connsiteX39" fmla="*/ 934460 w 3412628"/>
                  <a:gd name="connsiteY39" fmla="*/ 3915473 h 3940577"/>
                  <a:gd name="connsiteX40" fmla="*/ 995080 w 3412628"/>
                  <a:gd name="connsiteY40" fmla="*/ 3940578 h 3940577"/>
                  <a:gd name="connsiteX41" fmla="*/ 2452405 w 3412628"/>
                  <a:gd name="connsiteY41" fmla="*/ 3940578 h 3940577"/>
                  <a:gd name="connsiteX42" fmla="*/ 2513025 w 3412628"/>
                  <a:gd name="connsiteY42" fmla="*/ 3915473 h 3940577"/>
                  <a:gd name="connsiteX43" fmla="*/ 2538130 w 3412628"/>
                  <a:gd name="connsiteY43" fmla="*/ 3854853 h 3940577"/>
                  <a:gd name="connsiteX44" fmla="*/ 2399168 w 3412628"/>
                  <a:gd name="connsiteY44" fmla="*/ 3522328 h 3940577"/>
                  <a:gd name="connsiteX45" fmla="*/ 2066643 w 3412628"/>
                  <a:gd name="connsiteY45" fmla="*/ 3383365 h 3940577"/>
                  <a:gd name="connsiteX46" fmla="*/ 1475138 w 3412628"/>
                  <a:gd name="connsiteY46" fmla="*/ 417285 h 3940577"/>
                  <a:gd name="connsiteX47" fmla="*/ 1547698 w 3412628"/>
                  <a:gd name="connsiteY47" fmla="*/ 241319 h 3940577"/>
                  <a:gd name="connsiteX48" fmla="*/ 1723469 w 3412628"/>
                  <a:gd name="connsiteY48" fmla="*/ 168262 h 3940577"/>
                  <a:gd name="connsiteX49" fmla="*/ 1899357 w 3412628"/>
                  <a:gd name="connsiteY49" fmla="*/ 240899 h 3940577"/>
                  <a:gd name="connsiteX50" fmla="*/ 1972337 w 3412628"/>
                  <a:gd name="connsiteY50" fmla="*/ 416708 h 3940577"/>
                  <a:gd name="connsiteX51" fmla="*/ 1899586 w 3412628"/>
                  <a:gd name="connsiteY51" fmla="*/ 592596 h 3940577"/>
                  <a:gd name="connsiteX52" fmla="*/ 1723737 w 3412628"/>
                  <a:gd name="connsiteY52" fmla="*/ 665463 h 3940577"/>
                  <a:gd name="connsiteX53" fmla="*/ 1548114 w 3412628"/>
                  <a:gd name="connsiteY53" fmla="*/ 592787 h 3940577"/>
                  <a:gd name="connsiteX54" fmla="*/ 1475132 w 3412628"/>
                  <a:gd name="connsiteY54" fmla="*/ 417281 h 3940577"/>
                  <a:gd name="connsiteX55" fmla="*/ 1089376 w 3412628"/>
                  <a:gd name="connsiteY55" fmla="*/ 3769084 h 3940577"/>
                  <a:gd name="connsiteX56" fmla="*/ 1200172 w 3412628"/>
                  <a:gd name="connsiteY56" fmla="*/ 3614397 h 3940577"/>
                  <a:gd name="connsiteX57" fmla="*/ 1380841 w 3412628"/>
                  <a:gd name="connsiteY57" fmla="*/ 3554773 h 3940577"/>
                  <a:gd name="connsiteX58" fmla="*/ 2066641 w 3412628"/>
                  <a:gd name="connsiteY58" fmla="*/ 3554773 h 3940577"/>
                  <a:gd name="connsiteX59" fmla="*/ 2246742 w 3412628"/>
                  <a:gd name="connsiteY59" fmla="*/ 3614933 h 3940577"/>
                  <a:gd name="connsiteX60" fmla="*/ 2357685 w 3412628"/>
                  <a:gd name="connsiteY60" fmla="*/ 3769081 h 3940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412628" h="3940577">
                    <a:moveTo>
                      <a:pt x="2066641" y="3383370"/>
                    </a:moveTo>
                    <a:lnTo>
                      <a:pt x="1809466" y="3383370"/>
                    </a:lnTo>
                    <a:lnTo>
                      <a:pt x="1809466" y="828373"/>
                    </a:lnTo>
                    <a:cubicBezTo>
                      <a:pt x="1933380" y="802005"/>
                      <a:pt x="2038935" y="721487"/>
                      <a:pt x="2097061" y="608898"/>
                    </a:cubicBezTo>
                    <a:cubicBezTo>
                      <a:pt x="2373948" y="690337"/>
                      <a:pt x="2615281" y="863506"/>
                      <a:pt x="2833875" y="1136944"/>
                    </a:cubicBezTo>
                    <a:lnTo>
                      <a:pt x="2833875" y="1136983"/>
                    </a:lnTo>
                    <a:cubicBezTo>
                      <a:pt x="2889022" y="1205792"/>
                      <a:pt x="2966254" y="1253480"/>
                      <a:pt x="3052469" y="1271997"/>
                    </a:cubicBezTo>
                    <a:cubicBezTo>
                      <a:pt x="3072254" y="1275747"/>
                      <a:pt x="3092346" y="1277584"/>
                      <a:pt x="3112476" y="1277546"/>
                    </a:cubicBezTo>
                    <a:cubicBezTo>
                      <a:pt x="3229199" y="1277623"/>
                      <a:pt x="3337653" y="1217309"/>
                      <a:pt x="3399238" y="1118117"/>
                    </a:cubicBezTo>
                    <a:cubicBezTo>
                      <a:pt x="3424689" y="1078010"/>
                      <a:pt x="3412786" y="1024853"/>
                      <a:pt x="3372641" y="999405"/>
                    </a:cubicBezTo>
                    <a:cubicBezTo>
                      <a:pt x="3332534" y="973955"/>
                      <a:pt x="3279377" y="985858"/>
                      <a:pt x="3253929" y="1025964"/>
                    </a:cubicBezTo>
                    <a:cubicBezTo>
                      <a:pt x="3236325" y="1054437"/>
                      <a:pt x="3210531" y="1076902"/>
                      <a:pt x="3179953" y="1090449"/>
                    </a:cubicBezTo>
                    <a:cubicBezTo>
                      <a:pt x="3149337" y="1103997"/>
                      <a:pt x="3115392" y="1107939"/>
                      <a:pt x="3082479" y="1101816"/>
                    </a:cubicBezTo>
                    <a:cubicBezTo>
                      <a:pt x="3037091" y="1091061"/>
                      <a:pt x="2996449" y="1065765"/>
                      <a:pt x="2966756" y="1029829"/>
                    </a:cubicBezTo>
                    <a:cubicBezTo>
                      <a:pt x="2724580" y="726804"/>
                      <a:pt x="2452406" y="534770"/>
                      <a:pt x="2141228" y="443451"/>
                    </a:cubicBezTo>
                    <a:lnTo>
                      <a:pt x="2141228" y="417312"/>
                    </a:lnTo>
                    <a:cubicBezTo>
                      <a:pt x="2140310" y="278124"/>
                      <a:pt x="2070544" y="148429"/>
                      <a:pt x="1954858" y="71003"/>
                    </a:cubicBezTo>
                    <a:cubicBezTo>
                      <a:pt x="1839202" y="-6417"/>
                      <a:pt x="1692706" y="-21534"/>
                      <a:pt x="1563697" y="30628"/>
                    </a:cubicBezTo>
                    <a:cubicBezTo>
                      <a:pt x="1434649" y="82828"/>
                      <a:pt x="1339852" y="195533"/>
                      <a:pt x="1310538" y="331586"/>
                    </a:cubicBezTo>
                    <a:cubicBezTo>
                      <a:pt x="995080" y="327721"/>
                      <a:pt x="731478" y="404452"/>
                      <a:pt x="437868" y="581491"/>
                    </a:cubicBezTo>
                    <a:cubicBezTo>
                      <a:pt x="398029" y="605257"/>
                      <a:pt x="351569" y="615514"/>
                      <a:pt x="305410" y="610615"/>
                    </a:cubicBezTo>
                    <a:cubicBezTo>
                      <a:pt x="272651" y="605066"/>
                      <a:pt x="242303" y="589873"/>
                      <a:pt x="218270" y="566950"/>
                    </a:cubicBezTo>
                    <a:cubicBezTo>
                      <a:pt x="194198" y="544064"/>
                      <a:pt x="177551" y="514481"/>
                      <a:pt x="170394" y="482028"/>
                    </a:cubicBezTo>
                    <a:cubicBezTo>
                      <a:pt x="166720" y="458836"/>
                      <a:pt x="153709" y="438170"/>
                      <a:pt x="134382" y="424853"/>
                    </a:cubicBezTo>
                    <a:cubicBezTo>
                      <a:pt x="115055" y="411535"/>
                      <a:pt x="91098" y="406712"/>
                      <a:pt x="68136" y="411535"/>
                    </a:cubicBezTo>
                    <a:cubicBezTo>
                      <a:pt x="45174" y="416357"/>
                      <a:pt x="25159" y="430402"/>
                      <a:pt x="12836" y="450340"/>
                    </a:cubicBezTo>
                    <a:cubicBezTo>
                      <a:pt x="475" y="470317"/>
                      <a:pt x="-3160" y="494465"/>
                      <a:pt x="2810" y="517198"/>
                    </a:cubicBezTo>
                    <a:cubicBezTo>
                      <a:pt x="16510" y="583443"/>
                      <a:pt x="49844" y="644100"/>
                      <a:pt x="98447" y="691175"/>
                    </a:cubicBezTo>
                    <a:cubicBezTo>
                      <a:pt x="147088" y="738248"/>
                      <a:pt x="208743" y="769629"/>
                      <a:pt x="275403" y="781225"/>
                    </a:cubicBezTo>
                    <a:cubicBezTo>
                      <a:pt x="292931" y="784478"/>
                      <a:pt x="310726" y="786047"/>
                      <a:pt x="328560" y="785932"/>
                    </a:cubicBezTo>
                    <a:cubicBezTo>
                      <a:pt x="398479" y="784822"/>
                      <a:pt x="466866" y="765458"/>
                      <a:pt x="527031" y="729790"/>
                    </a:cubicBezTo>
                    <a:cubicBezTo>
                      <a:pt x="793199" y="568215"/>
                      <a:pt x="1023814" y="500899"/>
                      <a:pt x="1310577" y="503456"/>
                    </a:cubicBezTo>
                    <a:lnTo>
                      <a:pt x="1310538" y="503456"/>
                    </a:lnTo>
                    <a:cubicBezTo>
                      <a:pt x="1327722" y="583555"/>
                      <a:pt x="1367829" y="656918"/>
                      <a:pt x="1425998" y="714594"/>
                    </a:cubicBezTo>
                    <a:cubicBezTo>
                      <a:pt x="1484130" y="772267"/>
                      <a:pt x="1557799" y="811801"/>
                      <a:pt x="1638018" y="828368"/>
                    </a:cubicBezTo>
                    <a:lnTo>
                      <a:pt x="1638018" y="3383365"/>
                    </a:lnTo>
                    <a:lnTo>
                      <a:pt x="1380843" y="3383365"/>
                    </a:lnTo>
                    <a:cubicBezTo>
                      <a:pt x="1256047" y="3384169"/>
                      <a:pt x="1136561" y="3434073"/>
                      <a:pt x="1048318" y="3522328"/>
                    </a:cubicBezTo>
                    <a:cubicBezTo>
                      <a:pt x="960067" y="3610579"/>
                      <a:pt x="910159" y="3730057"/>
                      <a:pt x="909355" y="3854853"/>
                    </a:cubicBezTo>
                    <a:cubicBezTo>
                      <a:pt x="909355" y="3877585"/>
                      <a:pt x="918387" y="3899399"/>
                      <a:pt x="934460" y="3915473"/>
                    </a:cubicBezTo>
                    <a:cubicBezTo>
                      <a:pt x="950534" y="3931546"/>
                      <a:pt x="972348" y="3940578"/>
                      <a:pt x="995080" y="3940578"/>
                    </a:cubicBezTo>
                    <a:lnTo>
                      <a:pt x="2452405" y="3940578"/>
                    </a:lnTo>
                    <a:cubicBezTo>
                      <a:pt x="2475138" y="3940578"/>
                      <a:pt x="2496952" y="3931546"/>
                      <a:pt x="2513025" y="3915473"/>
                    </a:cubicBezTo>
                    <a:cubicBezTo>
                      <a:pt x="2529099" y="3899399"/>
                      <a:pt x="2538130" y="3877585"/>
                      <a:pt x="2538130" y="3854853"/>
                    </a:cubicBezTo>
                    <a:cubicBezTo>
                      <a:pt x="2537327" y="3730057"/>
                      <a:pt x="2487422" y="3610571"/>
                      <a:pt x="2399168" y="3522328"/>
                    </a:cubicBezTo>
                    <a:cubicBezTo>
                      <a:pt x="2310917" y="3434077"/>
                      <a:pt x="2191439" y="3384169"/>
                      <a:pt x="2066643" y="3383365"/>
                    </a:cubicBezTo>
                    <a:close/>
                    <a:moveTo>
                      <a:pt x="1475138" y="417285"/>
                    </a:moveTo>
                    <a:cubicBezTo>
                      <a:pt x="1475024" y="351346"/>
                      <a:pt x="1501124" y="288012"/>
                      <a:pt x="1547698" y="241319"/>
                    </a:cubicBezTo>
                    <a:cubicBezTo>
                      <a:pt x="1594273" y="194630"/>
                      <a:pt x="1657495" y="168338"/>
                      <a:pt x="1723469" y="168262"/>
                    </a:cubicBezTo>
                    <a:cubicBezTo>
                      <a:pt x="1789408" y="168185"/>
                      <a:pt x="1852703" y="194324"/>
                      <a:pt x="1899357" y="240899"/>
                    </a:cubicBezTo>
                    <a:cubicBezTo>
                      <a:pt x="1946046" y="287511"/>
                      <a:pt x="1972299" y="350774"/>
                      <a:pt x="1972337" y="416708"/>
                    </a:cubicBezTo>
                    <a:cubicBezTo>
                      <a:pt x="1972376" y="482686"/>
                      <a:pt x="1946199" y="545942"/>
                      <a:pt x="1899586" y="592596"/>
                    </a:cubicBezTo>
                    <a:cubicBezTo>
                      <a:pt x="1852935" y="639247"/>
                      <a:pt x="1789672" y="665463"/>
                      <a:pt x="1723737" y="665463"/>
                    </a:cubicBezTo>
                    <a:cubicBezTo>
                      <a:pt x="1657874" y="665463"/>
                      <a:pt x="1594728" y="639324"/>
                      <a:pt x="1548114" y="592787"/>
                    </a:cubicBezTo>
                    <a:cubicBezTo>
                      <a:pt x="1501501" y="546251"/>
                      <a:pt x="1475247" y="483148"/>
                      <a:pt x="1475132" y="417281"/>
                    </a:cubicBezTo>
                    <a:close/>
                    <a:moveTo>
                      <a:pt x="1089376" y="3769084"/>
                    </a:moveTo>
                    <a:cubicBezTo>
                      <a:pt x="1109008" y="3707087"/>
                      <a:pt x="1147776" y="3652939"/>
                      <a:pt x="1200172" y="3614397"/>
                    </a:cubicBezTo>
                    <a:cubicBezTo>
                      <a:pt x="1252564" y="3575897"/>
                      <a:pt x="1315827" y="3555002"/>
                      <a:pt x="1380841" y="3554773"/>
                    </a:cubicBezTo>
                    <a:lnTo>
                      <a:pt x="2066641" y="3554773"/>
                    </a:lnTo>
                    <a:cubicBezTo>
                      <a:pt x="2131509" y="3555423"/>
                      <a:pt x="2194543" y="3576471"/>
                      <a:pt x="2246742" y="3614933"/>
                    </a:cubicBezTo>
                    <a:cubicBezTo>
                      <a:pt x="2298980" y="3653394"/>
                      <a:pt x="2337787" y="3707355"/>
                      <a:pt x="2357685" y="37690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7A790BC1-CEB2-48F9-18EA-2817B96B4109}"/>
                  </a:ext>
                </a:extLst>
              </p:cNvPr>
              <p:cNvSpPr/>
              <p:nvPr/>
            </p:nvSpPr>
            <p:spPr>
              <a:xfrm>
                <a:off x="11337766" y="-3340828"/>
                <a:ext cx="1542613" cy="1885943"/>
              </a:xfrm>
              <a:custGeom>
                <a:avLst/>
                <a:gdLst>
                  <a:gd name="connsiteX0" fmla="*/ 1534582 w 1542613"/>
                  <a:gd name="connsiteY0" fmla="*/ 1376299 h 1885943"/>
                  <a:gd name="connsiteX1" fmla="*/ 872354 w 1542613"/>
                  <a:gd name="connsiteY1" fmla="*/ 47610 h 1885943"/>
                  <a:gd name="connsiteX2" fmla="*/ 796924 w 1542613"/>
                  <a:gd name="connsiteY2" fmla="*/ 40 h 1885943"/>
                  <a:gd name="connsiteX3" fmla="*/ 720193 w 1542613"/>
                  <a:gd name="connsiteY3" fmla="*/ 45466 h 1885943"/>
                  <a:gd name="connsiteX4" fmla="*/ 10821 w 1542613"/>
                  <a:gd name="connsiteY4" fmla="*/ 1374155 h 1885943"/>
                  <a:gd name="connsiteX5" fmla="*/ 10821 w 1542613"/>
                  <a:gd name="connsiteY5" fmla="*/ 1454331 h 1885943"/>
                  <a:gd name="connsiteX6" fmla="*/ 772049 w 1542613"/>
                  <a:gd name="connsiteY6" fmla="*/ 1885944 h 1885943"/>
                  <a:gd name="connsiteX7" fmla="*/ 1532014 w 1542613"/>
                  <a:gd name="connsiteY7" fmla="*/ 1457319 h 1885943"/>
                  <a:gd name="connsiteX8" fmla="*/ 1534578 w 1542613"/>
                  <a:gd name="connsiteY8" fmla="*/ 1376302 h 1885943"/>
                  <a:gd name="connsiteX9" fmla="*/ 793056 w 1542613"/>
                  <a:gd name="connsiteY9" fmla="*/ 272552 h 1885943"/>
                  <a:gd name="connsiteX10" fmla="*/ 1319388 w 1542613"/>
                  <a:gd name="connsiteY10" fmla="*/ 1328684 h 1885943"/>
                  <a:gd name="connsiteX11" fmla="*/ 229456 w 1542613"/>
                  <a:gd name="connsiteY11" fmla="*/ 1328684 h 1885943"/>
                  <a:gd name="connsiteX12" fmla="*/ 772046 w 1542613"/>
                  <a:gd name="connsiteY12" fmla="*/ 1714496 h 1885943"/>
                  <a:gd name="connsiteX13" fmla="*/ 251691 w 1542613"/>
                  <a:gd name="connsiteY13" fmla="*/ 1500183 h 1885943"/>
                  <a:gd name="connsiteX14" fmla="*/ 1292441 w 1542613"/>
                  <a:gd name="connsiteY14" fmla="*/ 1500183 h 1885943"/>
                  <a:gd name="connsiteX15" fmla="*/ 772086 w 1542613"/>
                  <a:gd name="connsiteY15" fmla="*/ 1714496 h 188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42613" h="1885943">
                    <a:moveTo>
                      <a:pt x="1534582" y="1376299"/>
                    </a:moveTo>
                    <a:lnTo>
                      <a:pt x="872354" y="47610"/>
                    </a:lnTo>
                    <a:cubicBezTo>
                      <a:pt x="858080" y="18907"/>
                      <a:pt x="828956" y="538"/>
                      <a:pt x="796924" y="40"/>
                    </a:cubicBezTo>
                    <a:cubicBezTo>
                      <a:pt x="764701" y="-955"/>
                      <a:pt x="734773" y="16725"/>
                      <a:pt x="720193" y="45466"/>
                    </a:cubicBezTo>
                    <a:lnTo>
                      <a:pt x="10821" y="1374155"/>
                    </a:lnTo>
                    <a:cubicBezTo>
                      <a:pt x="-3607" y="1398953"/>
                      <a:pt x="-3607" y="1429531"/>
                      <a:pt x="10821" y="1454331"/>
                    </a:cubicBezTo>
                    <a:cubicBezTo>
                      <a:pt x="139409" y="1722645"/>
                      <a:pt x="461715" y="1885944"/>
                      <a:pt x="772049" y="1885944"/>
                    </a:cubicBezTo>
                    <a:cubicBezTo>
                      <a:pt x="1096080" y="1885944"/>
                      <a:pt x="1393972" y="1717482"/>
                      <a:pt x="1532014" y="1457319"/>
                    </a:cubicBezTo>
                    <a:cubicBezTo>
                      <a:pt x="1545179" y="1432137"/>
                      <a:pt x="1546135" y="1402286"/>
                      <a:pt x="1534578" y="1376302"/>
                    </a:cubicBezTo>
                    <a:close/>
                    <a:moveTo>
                      <a:pt x="793056" y="272552"/>
                    </a:moveTo>
                    <a:lnTo>
                      <a:pt x="1319388" y="1328684"/>
                    </a:lnTo>
                    <a:lnTo>
                      <a:pt x="229456" y="1328684"/>
                    </a:lnTo>
                    <a:close/>
                    <a:moveTo>
                      <a:pt x="772046" y="1714496"/>
                    </a:moveTo>
                    <a:cubicBezTo>
                      <a:pt x="576643" y="1716983"/>
                      <a:pt x="388655" y="1639563"/>
                      <a:pt x="251691" y="1500183"/>
                    </a:cubicBezTo>
                    <a:lnTo>
                      <a:pt x="1292441" y="1500183"/>
                    </a:lnTo>
                    <a:cubicBezTo>
                      <a:pt x="1155477" y="1639567"/>
                      <a:pt x="967490" y="1716984"/>
                      <a:pt x="772086" y="17144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00DE2688-6025-837B-7A49-6E5F8DA438C0}"/>
                  </a:ext>
                </a:extLst>
              </p:cNvPr>
              <p:cNvSpPr/>
              <p:nvPr/>
            </p:nvSpPr>
            <p:spPr>
              <a:xfrm>
                <a:off x="14210463" y="-2869349"/>
                <a:ext cx="1543524" cy="1885903"/>
              </a:xfrm>
              <a:custGeom>
                <a:avLst/>
                <a:gdLst>
                  <a:gd name="connsiteX0" fmla="*/ 1533722 w 1543524"/>
                  <a:gd name="connsiteY0" fmla="*/ 1376259 h 1885903"/>
                  <a:gd name="connsiteX1" fmla="*/ 871493 w 1543524"/>
                  <a:gd name="connsiteY1" fmla="*/ 47570 h 1885903"/>
                  <a:gd name="connsiteX2" fmla="*/ 796063 w 1543524"/>
                  <a:gd name="connsiteY2" fmla="*/ 0 h 1885903"/>
                  <a:gd name="connsiteX3" fmla="*/ 719332 w 1543524"/>
                  <a:gd name="connsiteY3" fmla="*/ 45426 h 1885903"/>
                  <a:gd name="connsiteX4" fmla="*/ 9960 w 1543524"/>
                  <a:gd name="connsiteY4" fmla="*/ 1374115 h 1885903"/>
                  <a:gd name="connsiteX5" fmla="*/ 9960 w 1543524"/>
                  <a:gd name="connsiteY5" fmla="*/ 1454291 h 1885903"/>
                  <a:gd name="connsiteX6" fmla="*/ 771188 w 1543524"/>
                  <a:gd name="connsiteY6" fmla="*/ 1885904 h 1885903"/>
                  <a:gd name="connsiteX7" fmla="*/ 1531153 w 1543524"/>
                  <a:gd name="connsiteY7" fmla="*/ 1457279 h 1885903"/>
                  <a:gd name="connsiteX8" fmla="*/ 1533717 w 1543524"/>
                  <a:gd name="connsiteY8" fmla="*/ 1376261 h 1885903"/>
                  <a:gd name="connsiteX9" fmla="*/ 792195 w 1543524"/>
                  <a:gd name="connsiteY9" fmla="*/ 272513 h 1885903"/>
                  <a:gd name="connsiteX10" fmla="*/ 1318527 w 1543524"/>
                  <a:gd name="connsiteY10" fmla="*/ 1328644 h 1885903"/>
                  <a:gd name="connsiteX11" fmla="*/ 228595 w 1543524"/>
                  <a:gd name="connsiteY11" fmla="*/ 1328644 h 1885903"/>
                  <a:gd name="connsiteX12" fmla="*/ 771185 w 1543524"/>
                  <a:gd name="connsiteY12" fmla="*/ 1714456 h 1885903"/>
                  <a:gd name="connsiteX13" fmla="*/ 250830 w 1543524"/>
                  <a:gd name="connsiteY13" fmla="*/ 1500143 h 1885903"/>
                  <a:gd name="connsiteX14" fmla="*/ 1291580 w 1543524"/>
                  <a:gd name="connsiteY14" fmla="*/ 1500143 h 1885903"/>
                  <a:gd name="connsiteX15" fmla="*/ 771224 w 1543524"/>
                  <a:gd name="connsiteY15" fmla="*/ 1714456 h 188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43524" h="1885903">
                    <a:moveTo>
                      <a:pt x="1533722" y="1376259"/>
                    </a:moveTo>
                    <a:lnTo>
                      <a:pt x="871493" y="47570"/>
                    </a:lnTo>
                    <a:cubicBezTo>
                      <a:pt x="857219" y="18867"/>
                      <a:pt x="828095" y="498"/>
                      <a:pt x="796063" y="0"/>
                    </a:cubicBezTo>
                    <a:cubicBezTo>
                      <a:pt x="764146" y="153"/>
                      <a:pt x="734793" y="17528"/>
                      <a:pt x="719332" y="45426"/>
                    </a:cubicBezTo>
                    <a:lnTo>
                      <a:pt x="9960" y="1374115"/>
                    </a:lnTo>
                    <a:cubicBezTo>
                      <a:pt x="-3320" y="1399182"/>
                      <a:pt x="-3320" y="1429186"/>
                      <a:pt x="9960" y="1454291"/>
                    </a:cubicBezTo>
                    <a:cubicBezTo>
                      <a:pt x="170163" y="1721988"/>
                      <a:pt x="459208" y="1885865"/>
                      <a:pt x="771188" y="1885904"/>
                    </a:cubicBezTo>
                    <a:cubicBezTo>
                      <a:pt x="1095219" y="1885904"/>
                      <a:pt x="1393111" y="1717442"/>
                      <a:pt x="1531153" y="1457279"/>
                    </a:cubicBezTo>
                    <a:cubicBezTo>
                      <a:pt x="1546690" y="1432748"/>
                      <a:pt x="1547647" y="1401711"/>
                      <a:pt x="1533717" y="1376261"/>
                    </a:cubicBezTo>
                    <a:close/>
                    <a:moveTo>
                      <a:pt x="792195" y="272513"/>
                    </a:moveTo>
                    <a:lnTo>
                      <a:pt x="1318527" y="1328644"/>
                    </a:lnTo>
                    <a:lnTo>
                      <a:pt x="228595" y="1328644"/>
                    </a:lnTo>
                    <a:close/>
                    <a:moveTo>
                      <a:pt x="771185" y="1714456"/>
                    </a:moveTo>
                    <a:cubicBezTo>
                      <a:pt x="575781" y="1716944"/>
                      <a:pt x="387794" y="1639523"/>
                      <a:pt x="250830" y="1500143"/>
                    </a:cubicBezTo>
                    <a:lnTo>
                      <a:pt x="1291580" y="1500143"/>
                    </a:lnTo>
                    <a:cubicBezTo>
                      <a:pt x="1154616" y="1639527"/>
                      <a:pt x="966628" y="1716944"/>
                      <a:pt x="771224" y="17144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294A2A2D-79E2-C7E8-7E32-F358DBEB5EF5}"/>
                  </a:ext>
                </a:extLst>
              </p:cNvPr>
              <p:cNvSpPr/>
              <p:nvPr/>
            </p:nvSpPr>
            <p:spPr>
              <a:xfrm>
                <a:off x="10823971" y="-211919"/>
                <a:ext cx="5486415" cy="1371600"/>
              </a:xfrm>
              <a:custGeom>
                <a:avLst/>
                <a:gdLst>
                  <a:gd name="connsiteX0" fmla="*/ 5314940 w 5486415"/>
                  <a:gd name="connsiteY0" fmla="*/ 685800 h 1371600"/>
                  <a:gd name="connsiteX1" fmla="*/ 5461095 w 5486415"/>
                  <a:gd name="connsiteY1" fmla="*/ 146154 h 1371600"/>
                  <a:gd name="connsiteX2" fmla="*/ 5479962 w 5486415"/>
                  <a:gd name="connsiteY2" fmla="*/ 52736 h 1371600"/>
                  <a:gd name="connsiteX3" fmla="*/ 5400665 w 5486415"/>
                  <a:gd name="connsiteY3" fmla="*/ 0 h 1371600"/>
                  <a:gd name="connsiteX4" fmla="*/ 685790 w 5486415"/>
                  <a:gd name="connsiteY4" fmla="*/ 0 h 1371600"/>
                  <a:gd name="connsiteX5" fmla="*/ 91878 w 5486415"/>
                  <a:gd name="connsiteY5" fmla="*/ 342900 h 1371600"/>
                  <a:gd name="connsiteX6" fmla="*/ 91878 w 5486415"/>
                  <a:gd name="connsiteY6" fmla="*/ 1028700 h 1371600"/>
                  <a:gd name="connsiteX7" fmla="*/ 685790 w 5486415"/>
                  <a:gd name="connsiteY7" fmla="*/ 1371600 h 1371600"/>
                  <a:gd name="connsiteX8" fmla="*/ 5400665 w 5486415"/>
                  <a:gd name="connsiteY8" fmla="*/ 1371600 h 1371600"/>
                  <a:gd name="connsiteX9" fmla="*/ 5479119 w 5486415"/>
                  <a:gd name="connsiteY9" fmla="*/ 1319324 h 1371600"/>
                  <a:gd name="connsiteX10" fmla="*/ 5461974 w 5486415"/>
                  <a:gd name="connsiteY10" fmla="*/ 1225868 h 1371600"/>
                  <a:gd name="connsiteX11" fmla="*/ 5314939 w 5486415"/>
                  <a:gd name="connsiteY11" fmla="*/ 685800 h 1371600"/>
                  <a:gd name="connsiteX12" fmla="*/ 5245519 w 5486415"/>
                  <a:gd name="connsiteY12" fmla="*/ 1200150 h 1371600"/>
                  <a:gd name="connsiteX13" fmla="*/ 685830 w 5486415"/>
                  <a:gd name="connsiteY13" fmla="*/ 1200150 h 1371600"/>
                  <a:gd name="connsiteX14" fmla="*/ 240403 w 5486415"/>
                  <a:gd name="connsiteY14" fmla="*/ 942975 h 1371600"/>
                  <a:gd name="connsiteX15" fmla="*/ 240403 w 5486415"/>
                  <a:gd name="connsiteY15" fmla="*/ 428625 h 1371600"/>
                  <a:gd name="connsiteX16" fmla="*/ 685830 w 5486415"/>
                  <a:gd name="connsiteY16" fmla="*/ 171450 h 1371600"/>
                  <a:gd name="connsiteX17" fmla="*/ 5245519 w 5486415"/>
                  <a:gd name="connsiteY17" fmla="*/ 171450 h 1371600"/>
                  <a:gd name="connsiteX18" fmla="*/ 5143492 w 5486415"/>
                  <a:gd name="connsiteY18" fmla="*/ 685800 h 1371600"/>
                  <a:gd name="connsiteX19" fmla="*/ 5245519 w 5486415"/>
                  <a:gd name="connsiteY19" fmla="*/ 120015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486415" h="1371600">
                    <a:moveTo>
                      <a:pt x="5314940" y="685800"/>
                    </a:moveTo>
                    <a:cubicBezTo>
                      <a:pt x="5314940" y="304319"/>
                      <a:pt x="5460673" y="147036"/>
                      <a:pt x="5461095" y="146154"/>
                    </a:cubicBezTo>
                    <a:cubicBezTo>
                      <a:pt x="5485740" y="121699"/>
                      <a:pt x="5493164" y="84807"/>
                      <a:pt x="5479962" y="52736"/>
                    </a:cubicBezTo>
                    <a:cubicBezTo>
                      <a:pt x="5466605" y="20743"/>
                      <a:pt x="5435339" y="-76"/>
                      <a:pt x="5400665" y="0"/>
                    </a:cubicBezTo>
                    <a:lnTo>
                      <a:pt x="685790" y="0"/>
                    </a:lnTo>
                    <a:cubicBezTo>
                      <a:pt x="440783" y="0"/>
                      <a:pt x="214381" y="130733"/>
                      <a:pt x="91878" y="342900"/>
                    </a:cubicBezTo>
                    <a:cubicBezTo>
                      <a:pt x="-30626" y="555067"/>
                      <a:pt x="-30626" y="816533"/>
                      <a:pt x="91878" y="1028700"/>
                    </a:cubicBezTo>
                    <a:cubicBezTo>
                      <a:pt x="214381" y="1240867"/>
                      <a:pt x="440783" y="1371600"/>
                      <a:pt x="685790" y="1371600"/>
                    </a:cubicBezTo>
                    <a:lnTo>
                      <a:pt x="5400665" y="1371600"/>
                    </a:lnTo>
                    <a:cubicBezTo>
                      <a:pt x="5434917" y="1371409"/>
                      <a:pt x="5465762" y="1350858"/>
                      <a:pt x="5479119" y="1319324"/>
                    </a:cubicBezTo>
                    <a:cubicBezTo>
                      <a:pt x="5492743" y="1287559"/>
                      <a:pt x="5485969" y="1250706"/>
                      <a:pt x="5461974" y="1225868"/>
                    </a:cubicBezTo>
                    <a:cubicBezTo>
                      <a:pt x="5461974" y="1225868"/>
                      <a:pt x="5314939" y="1067272"/>
                      <a:pt x="5314939" y="685800"/>
                    </a:cubicBezTo>
                    <a:close/>
                    <a:moveTo>
                      <a:pt x="5245519" y="1200150"/>
                    </a:moveTo>
                    <a:lnTo>
                      <a:pt x="685830" y="1200150"/>
                    </a:lnTo>
                    <a:cubicBezTo>
                      <a:pt x="502056" y="1200150"/>
                      <a:pt x="332252" y="1102101"/>
                      <a:pt x="240403" y="942975"/>
                    </a:cubicBezTo>
                    <a:cubicBezTo>
                      <a:pt x="148517" y="783850"/>
                      <a:pt x="148517" y="587750"/>
                      <a:pt x="240403" y="428625"/>
                    </a:cubicBezTo>
                    <a:cubicBezTo>
                      <a:pt x="332252" y="269500"/>
                      <a:pt x="502056" y="171450"/>
                      <a:pt x="685830" y="171450"/>
                    </a:cubicBezTo>
                    <a:lnTo>
                      <a:pt x="5245519" y="171450"/>
                    </a:lnTo>
                    <a:cubicBezTo>
                      <a:pt x="5173839" y="333260"/>
                      <a:pt x="5139014" y="508913"/>
                      <a:pt x="5143492" y="685800"/>
                    </a:cubicBezTo>
                    <a:cubicBezTo>
                      <a:pt x="5139014" y="862688"/>
                      <a:pt x="5173840" y="1038341"/>
                      <a:pt x="5245519" y="12001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A3A9F5D8-7381-A52C-D574-10380AAC817F}"/>
                  </a:ext>
                </a:extLst>
              </p:cNvPr>
              <p:cNvSpPr/>
              <p:nvPr/>
            </p:nvSpPr>
            <p:spPr>
              <a:xfrm>
                <a:off x="11509762" y="130981"/>
                <a:ext cx="1371590" cy="685756"/>
              </a:xfrm>
              <a:custGeom>
                <a:avLst/>
                <a:gdLst>
                  <a:gd name="connsiteX0" fmla="*/ 1285875 w 1371590"/>
                  <a:gd name="connsiteY0" fmla="*/ 0 h 685756"/>
                  <a:gd name="connsiteX1" fmla="*/ 85725 w 1371590"/>
                  <a:gd name="connsiteY1" fmla="*/ 0 h 685756"/>
                  <a:gd name="connsiteX2" fmla="*/ 0 w 1371590"/>
                  <a:gd name="connsiteY2" fmla="*/ 85725 h 685756"/>
                  <a:gd name="connsiteX3" fmla="*/ 85725 w 1371590"/>
                  <a:gd name="connsiteY3" fmla="*/ 171450 h 685756"/>
                  <a:gd name="connsiteX4" fmla="*/ 171450 w 1371590"/>
                  <a:gd name="connsiteY4" fmla="*/ 171450 h 685756"/>
                  <a:gd name="connsiteX5" fmla="*/ 171450 w 1371590"/>
                  <a:gd name="connsiteY5" fmla="*/ 600075 h 685756"/>
                  <a:gd name="connsiteX6" fmla="*/ 212054 w 1371590"/>
                  <a:gd name="connsiteY6" fmla="*/ 672903 h 685756"/>
                  <a:gd name="connsiteX7" fmla="*/ 295330 w 1371590"/>
                  <a:gd name="connsiteY7" fmla="*/ 676807 h 685756"/>
                  <a:gd name="connsiteX8" fmla="*/ 600070 w 1371590"/>
                  <a:gd name="connsiteY8" fmla="*/ 524647 h 685756"/>
                  <a:gd name="connsiteX9" fmla="*/ 904810 w 1371590"/>
                  <a:gd name="connsiteY9" fmla="*/ 676807 h 685756"/>
                  <a:gd name="connsiteX10" fmla="*/ 988086 w 1371590"/>
                  <a:gd name="connsiteY10" fmla="*/ 672903 h 685756"/>
                  <a:gd name="connsiteX11" fmla="*/ 1028690 w 1371590"/>
                  <a:gd name="connsiteY11" fmla="*/ 600075 h 685756"/>
                  <a:gd name="connsiteX12" fmla="*/ 1028690 w 1371590"/>
                  <a:gd name="connsiteY12" fmla="*/ 171450 h 685756"/>
                  <a:gd name="connsiteX13" fmla="*/ 1285865 w 1371590"/>
                  <a:gd name="connsiteY13" fmla="*/ 171450 h 685756"/>
                  <a:gd name="connsiteX14" fmla="*/ 1371590 w 1371590"/>
                  <a:gd name="connsiteY14" fmla="*/ 85725 h 685756"/>
                  <a:gd name="connsiteX15" fmla="*/ 1285865 w 1371590"/>
                  <a:gd name="connsiteY15" fmla="*/ 0 h 685756"/>
                  <a:gd name="connsiteX16" fmla="*/ 857250 w 1371590"/>
                  <a:gd name="connsiteY16" fmla="*/ 461191 h 685756"/>
                  <a:gd name="connsiteX17" fmla="*/ 638235 w 1371590"/>
                  <a:gd name="connsiteY17" fmla="*/ 351894 h 685756"/>
                  <a:gd name="connsiteX18" fmla="*/ 561924 w 1371590"/>
                  <a:gd name="connsiteY18" fmla="*/ 351894 h 685756"/>
                  <a:gd name="connsiteX19" fmla="*/ 342909 w 1371590"/>
                  <a:gd name="connsiteY19" fmla="*/ 461191 h 685756"/>
                  <a:gd name="connsiteX20" fmla="*/ 342909 w 1371590"/>
                  <a:gd name="connsiteY20" fmla="*/ 171450 h 685756"/>
                  <a:gd name="connsiteX21" fmla="*/ 857259 w 1371590"/>
                  <a:gd name="connsiteY21" fmla="*/ 171450 h 685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1590" h="685756">
                    <a:moveTo>
                      <a:pt x="1285875" y="0"/>
                    </a:moveTo>
                    <a:lnTo>
                      <a:pt x="85725" y="0"/>
                    </a:lnTo>
                    <a:cubicBezTo>
                      <a:pt x="38385" y="0"/>
                      <a:pt x="0" y="38385"/>
                      <a:pt x="0" y="85725"/>
                    </a:cubicBezTo>
                    <a:cubicBezTo>
                      <a:pt x="0" y="133065"/>
                      <a:pt x="38385" y="171450"/>
                      <a:pt x="85725" y="171450"/>
                    </a:cubicBezTo>
                    <a:lnTo>
                      <a:pt x="171450" y="171450"/>
                    </a:lnTo>
                    <a:lnTo>
                      <a:pt x="171450" y="600075"/>
                    </a:lnTo>
                    <a:cubicBezTo>
                      <a:pt x="171450" y="629734"/>
                      <a:pt x="186834" y="657288"/>
                      <a:pt x="212054" y="672903"/>
                    </a:cubicBezTo>
                    <a:cubicBezTo>
                      <a:pt x="237236" y="688518"/>
                      <a:pt x="268771" y="690010"/>
                      <a:pt x="295330" y="676807"/>
                    </a:cubicBezTo>
                    <a:lnTo>
                      <a:pt x="600070" y="524647"/>
                    </a:lnTo>
                    <a:lnTo>
                      <a:pt x="904810" y="676807"/>
                    </a:lnTo>
                    <a:cubicBezTo>
                      <a:pt x="931369" y="690010"/>
                      <a:pt x="962904" y="688517"/>
                      <a:pt x="988086" y="672903"/>
                    </a:cubicBezTo>
                    <a:cubicBezTo>
                      <a:pt x="1013306" y="657288"/>
                      <a:pt x="1028690" y="629735"/>
                      <a:pt x="1028690" y="600075"/>
                    </a:cubicBezTo>
                    <a:lnTo>
                      <a:pt x="1028690" y="171450"/>
                    </a:lnTo>
                    <a:lnTo>
                      <a:pt x="1285865" y="171450"/>
                    </a:lnTo>
                    <a:cubicBezTo>
                      <a:pt x="1333205" y="171450"/>
                      <a:pt x="1371590" y="133065"/>
                      <a:pt x="1371590" y="85725"/>
                    </a:cubicBezTo>
                    <a:cubicBezTo>
                      <a:pt x="1371590" y="38385"/>
                      <a:pt x="1333205" y="0"/>
                      <a:pt x="1285865" y="0"/>
                    </a:cubicBezTo>
                    <a:close/>
                    <a:moveTo>
                      <a:pt x="857250" y="461191"/>
                    </a:moveTo>
                    <a:lnTo>
                      <a:pt x="638235" y="351894"/>
                    </a:lnTo>
                    <a:cubicBezTo>
                      <a:pt x="614201" y="339953"/>
                      <a:pt x="585958" y="339953"/>
                      <a:pt x="561924" y="351894"/>
                    </a:cubicBezTo>
                    <a:lnTo>
                      <a:pt x="342909" y="461191"/>
                    </a:lnTo>
                    <a:lnTo>
                      <a:pt x="342909" y="171450"/>
                    </a:lnTo>
                    <a:lnTo>
                      <a:pt x="857259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90139F1A-8AD6-32AA-DEE7-D43205E5934D}"/>
              </a:ext>
            </a:extLst>
          </p:cNvPr>
          <p:cNvGrpSpPr/>
          <p:nvPr/>
        </p:nvGrpSpPr>
        <p:grpSpPr>
          <a:xfrm>
            <a:off x="4825893" y="2773796"/>
            <a:ext cx="360884" cy="353865"/>
            <a:chOff x="-7516354" y="5894069"/>
            <a:chExt cx="5143499" cy="5043463"/>
          </a:xfrm>
        </p:grpSpPr>
        <p:sp>
          <p:nvSpPr>
            <p:cNvPr id="384" name="타원 383">
              <a:extLst>
                <a:ext uri="{FF2B5EF4-FFF2-40B4-BE49-F238E27FC236}">
                  <a16:creationId xmlns:a16="http://schemas.microsoft.com/office/drawing/2014/main" id="{A13E51DA-C206-C543-79B9-6E2640BD4C45}"/>
                </a:ext>
              </a:extLst>
            </p:cNvPr>
            <p:cNvSpPr/>
            <p:nvPr/>
          </p:nvSpPr>
          <p:spPr>
            <a:xfrm>
              <a:off x="-6106684" y="6105150"/>
              <a:ext cx="2308496" cy="23084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C658F8-0C30-4E67-B681-3822AF233090}"/>
                </a:ext>
              </a:extLst>
            </p:cNvPr>
            <p:cNvSpPr/>
            <p:nvPr/>
          </p:nvSpPr>
          <p:spPr>
            <a:xfrm>
              <a:off x="-5575891" y="8586916"/>
              <a:ext cx="1246909" cy="7068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CA6DCC77-0856-8125-309F-B02733CB5E97}"/>
                </a:ext>
              </a:extLst>
            </p:cNvPr>
            <p:cNvSpPr/>
            <p:nvPr/>
          </p:nvSpPr>
          <p:spPr>
            <a:xfrm>
              <a:off x="-5304361" y="8122009"/>
              <a:ext cx="703848" cy="7068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C9B5A62-40DE-16D4-CB56-4A4378070225}"/>
                </a:ext>
              </a:extLst>
            </p:cNvPr>
            <p:cNvGrpSpPr/>
            <p:nvPr/>
          </p:nvGrpSpPr>
          <p:grpSpPr>
            <a:xfrm>
              <a:off x="-7516354" y="5894069"/>
              <a:ext cx="5143499" cy="5043463"/>
              <a:chOff x="-7516354" y="5894069"/>
              <a:chExt cx="5143499" cy="5043463"/>
            </a:xfrm>
          </p:grpSpPr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EF9886BD-DFFA-DB33-2B35-305E23385FBE}"/>
                  </a:ext>
                </a:extLst>
              </p:cNvPr>
              <p:cNvSpPr/>
              <p:nvPr/>
            </p:nvSpPr>
            <p:spPr>
              <a:xfrm>
                <a:off x="-7516354" y="5966247"/>
                <a:ext cx="5143499" cy="4971285"/>
              </a:xfrm>
              <a:custGeom>
                <a:avLst/>
                <a:gdLst>
                  <a:gd name="connsiteX0" fmla="*/ 5057746 w 5143499"/>
                  <a:gd name="connsiteY0" fmla="*/ 1370836 h 4971285"/>
                  <a:gd name="connsiteX1" fmla="*/ 4714846 w 5143499"/>
                  <a:gd name="connsiteY1" fmla="*/ 1370836 h 4971285"/>
                  <a:gd name="connsiteX2" fmla="*/ 4714846 w 5143499"/>
                  <a:gd name="connsiteY2" fmla="*/ 1199386 h 4971285"/>
                  <a:gd name="connsiteX3" fmla="*/ 4689741 w 5143499"/>
                  <a:gd name="connsiteY3" fmla="*/ 1138766 h 4971285"/>
                  <a:gd name="connsiteX4" fmla="*/ 4629121 w 5143499"/>
                  <a:gd name="connsiteY4" fmla="*/ 1113661 h 4971285"/>
                  <a:gd name="connsiteX5" fmla="*/ 3844811 w 5143499"/>
                  <a:gd name="connsiteY5" fmla="*/ 1113661 h 4971285"/>
                  <a:gd name="connsiteX6" fmla="*/ 3163948 w 5143499"/>
                  <a:gd name="connsiteY6" fmla="*/ 144665 h 4971285"/>
                  <a:gd name="connsiteX7" fmla="*/ 1979670 w 5143499"/>
                  <a:gd name="connsiteY7" fmla="*/ 144665 h 4971285"/>
                  <a:gd name="connsiteX8" fmla="*/ 1298807 w 5143499"/>
                  <a:gd name="connsiteY8" fmla="*/ 1113661 h 4971285"/>
                  <a:gd name="connsiteX9" fmla="*/ 514350 w 5143499"/>
                  <a:gd name="connsiteY9" fmla="*/ 1113661 h 4971285"/>
                  <a:gd name="connsiteX10" fmla="*/ 428625 w 5143499"/>
                  <a:gd name="connsiteY10" fmla="*/ 1199386 h 4971285"/>
                  <a:gd name="connsiteX11" fmla="*/ 428625 w 5143499"/>
                  <a:gd name="connsiteY11" fmla="*/ 1370836 h 4971285"/>
                  <a:gd name="connsiteX12" fmla="*/ 85725 w 5143499"/>
                  <a:gd name="connsiteY12" fmla="*/ 1370836 h 4971285"/>
                  <a:gd name="connsiteX13" fmla="*/ 0 w 5143499"/>
                  <a:gd name="connsiteY13" fmla="*/ 1456561 h 4971285"/>
                  <a:gd name="connsiteX14" fmla="*/ 0 w 5143499"/>
                  <a:gd name="connsiteY14" fmla="*/ 4885561 h 4971285"/>
                  <a:gd name="connsiteX15" fmla="*/ 25105 w 5143499"/>
                  <a:gd name="connsiteY15" fmla="*/ 4946181 h 4971285"/>
                  <a:gd name="connsiteX16" fmla="*/ 85725 w 5143499"/>
                  <a:gd name="connsiteY16" fmla="*/ 4971286 h 4971285"/>
                  <a:gd name="connsiteX17" fmla="*/ 5057775 w 5143499"/>
                  <a:gd name="connsiteY17" fmla="*/ 4971286 h 4971285"/>
                  <a:gd name="connsiteX18" fmla="*/ 5118395 w 5143499"/>
                  <a:gd name="connsiteY18" fmla="*/ 4946181 h 4971285"/>
                  <a:gd name="connsiteX19" fmla="*/ 5143500 w 5143499"/>
                  <a:gd name="connsiteY19" fmla="*/ 4885561 h 4971285"/>
                  <a:gd name="connsiteX20" fmla="*/ 5143500 w 5143499"/>
                  <a:gd name="connsiteY20" fmla="*/ 1456561 h 4971285"/>
                  <a:gd name="connsiteX21" fmla="*/ 5118395 w 5143499"/>
                  <a:gd name="connsiteY21" fmla="*/ 1395941 h 4971285"/>
                  <a:gd name="connsiteX22" fmla="*/ 5057775 w 5143499"/>
                  <a:gd name="connsiteY22" fmla="*/ 1370836 h 4971285"/>
                  <a:gd name="connsiteX23" fmla="*/ 3857596 w 5143499"/>
                  <a:gd name="connsiteY23" fmla="*/ 1285111 h 4971285"/>
                  <a:gd name="connsiteX24" fmla="*/ 4543396 w 5143499"/>
                  <a:gd name="connsiteY24" fmla="*/ 1285111 h 4971285"/>
                  <a:gd name="connsiteX25" fmla="*/ 4543396 w 5143499"/>
                  <a:gd name="connsiteY25" fmla="*/ 4028311 h 4971285"/>
                  <a:gd name="connsiteX26" fmla="*/ 2914621 w 5143499"/>
                  <a:gd name="connsiteY26" fmla="*/ 4028311 h 4971285"/>
                  <a:gd name="connsiteX27" fmla="*/ 2854001 w 5143499"/>
                  <a:gd name="connsiteY27" fmla="*/ 4053416 h 4971285"/>
                  <a:gd name="connsiteX28" fmla="*/ 2657451 w 5143499"/>
                  <a:gd name="connsiteY28" fmla="*/ 4250006 h 4971285"/>
                  <a:gd name="connsiteX29" fmla="*/ 2657451 w 5143499"/>
                  <a:gd name="connsiteY29" fmla="*/ 3428231 h 4971285"/>
                  <a:gd name="connsiteX30" fmla="*/ 3171801 w 5143499"/>
                  <a:gd name="connsiteY30" fmla="*/ 3428231 h 4971285"/>
                  <a:gd name="connsiteX31" fmla="*/ 3232420 w 5143499"/>
                  <a:gd name="connsiteY31" fmla="*/ 3403126 h 4971285"/>
                  <a:gd name="connsiteX32" fmla="*/ 3257526 w 5143499"/>
                  <a:gd name="connsiteY32" fmla="*/ 3342506 h 4971285"/>
                  <a:gd name="connsiteX33" fmla="*/ 3257526 w 5143499"/>
                  <a:gd name="connsiteY33" fmla="*/ 2656706 h 4971285"/>
                  <a:gd name="connsiteX34" fmla="*/ 3232420 w 5143499"/>
                  <a:gd name="connsiteY34" fmla="*/ 2596086 h 4971285"/>
                  <a:gd name="connsiteX35" fmla="*/ 3171801 w 5143499"/>
                  <a:gd name="connsiteY35" fmla="*/ 2570981 h 4971285"/>
                  <a:gd name="connsiteX36" fmla="*/ 3086076 w 5143499"/>
                  <a:gd name="connsiteY36" fmla="*/ 2570981 h 4971285"/>
                  <a:gd name="connsiteX37" fmla="*/ 3086076 w 5143499"/>
                  <a:gd name="connsiteY37" fmla="*/ 2462527 h 4971285"/>
                  <a:gd name="connsiteX38" fmla="*/ 3646041 w 5143499"/>
                  <a:gd name="connsiteY38" fmla="*/ 1987973 h 4971285"/>
                  <a:gd name="connsiteX39" fmla="*/ 3857601 w 5143499"/>
                  <a:gd name="connsiteY39" fmla="*/ 1285106 h 4971285"/>
                  <a:gd name="connsiteX40" fmla="*/ 4543396 w 5143499"/>
                  <a:gd name="connsiteY40" fmla="*/ 4199761 h 4971285"/>
                  <a:gd name="connsiteX41" fmla="*/ 4543396 w 5143499"/>
                  <a:gd name="connsiteY41" fmla="*/ 4371211 h 4971285"/>
                  <a:gd name="connsiteX42" fmla="*/ 2778636 w 5143499"/>
                  <a:gd name="connsiteY42" fmla="*/ 4371211 h 4971285"/>
                  <a:gd name="connsiteX43" fmla="*/ 2950086 w 5143499"/>
                  <a:gd name="connsiteY43" fmla="*/ 4199761 h 4971285"/>
                  <a:gd name="connsiteX44" fmla="*/ 2485996 w 5143499"/>
                  <a:gd name="connsiteY44" fmla="*/ 1713736 h 4971285"/>
                  <a:gd name="connsiteX45" fmla="*/ 2485996 w 5143499"/>
                  <a:gd name="connsiteY45" fmla="*/ 1542286 h 4971285"/>
                  <a:gd name="connsiteX46" fmla="*/ 2657446 w 5143499"/>
                  <a:gd name="connsiteY46" fmla="*/ 1542286 h 4971285"/>
                  <a:gd name="connsiteX47" fmla="*/ 2657446 w 5143499"/>
                  <a:gd name="connsiteY47" fmla="*/ 1713736 h 4971285"/>
                  <a:gd name="connsiteX48" fmla="*/ 2828896 w 5143499"/>
                  <a:gd name="connsiteY48" fmla="*/ 1713736 h 4971285"/>
                  <a:gd name="connsiteX49" fmla="*/ 2828896 w 5143499"/>
                  <a:gd name="connsiteY49" fmla="*/ 1542286 h 4971285"/>
                  <a:gd name="connsiteX50" fmla="*/ 3000346 w 5143499"/>
                  <a:gd name="connsiteY50" fmla="*/ 1542286 h 4971285"/>
                  <a:gd name="connsiteX51" fmla="*/ 3000346 w 5143499"/>
                  <a:gd name="connsiteY51" fmla="*/ 1746497 h 4971285"/>
                  <a:gd name="connsiteX52" fmla="*/ 2571721 w 5143499"/>
                  <a:gd name="connsiteY52" fmla="*/ 1960810 h 4971285"/>
                  <a:gd name="connsiteX53" fmla="*/ 2143096 w 5143499"/>
                  <a:gd name="connsiteY53" fmla="*/ 1746497 h 4971285"/>
                  <a:gd name="connsiteX54" fmla="*/ 2143096 w 5143499"/>
                  <a:gd name="connsiteY54" fmla="*/ 1542286 h 4971285"/>
                  <a:gd name="connsiteX55" fmla="*/ 2314546 w 5143499"/>
                  <a:gd name="connsiteY55" fmla="*/ 1542286 h 4971285"/>
                  <a:gd name="connsiteX56" fmla="*/ 2314546 w 5143499"/>
                  <a:gd name="connsiteY56" fmla="*/ 1713736 h 4971285"/>
                  <a:gd name="connsiteX57" fmla="*/ 3086071 w 5143499"/>
                  <a:gd name="connsiteY57" fmla="*/ 3085336 h 4971285"/>
                  <a:gd name="connsiteX58" fmla="*/ 3086071 w 5143499"/>
                  <a:gd name="connsiteY58" fmla="*/ 3256786 h 4971285"/>
                  <a:gd name="connsiteX59" fmla="*/ 2057371 w 5143499"/>
                  <a:gd name="connsiteY59" fmla="*/ 3256786 h 4971285"/>
                  <a:gd name="connsiteX60" fmla="*/ 2057371 w 5143499"/>
                  <a:gd name="connsiteY60" fmla="*/ 3085336 h 4971285"/>
                  <a:gd name="connsiteX61" fmla="*/ 2057371 w 5143499"/>
                  <a:gd name="connsiteY61" fmla="*/ 2913886 h 4971285"/>
                  <a:gd name="connsiteX62" fmla="*/ 2057371 w 5143499"/>
                  <a:gd name="connsiteY62" fmla="*/ 2742436 h 4971285"/>
                  <a:gd name="connsiteX63" fmla="*/ 3086071 w 5143499"/>
                  <a:gd name="connsiteY63" fmla="*/ 2742436 h 4971285"/>
                  <a:gd name="connsiteX64" fmla="*/ 3086071 w 5143499"/>
                  <a:gd name="connsiteY64" fmla="*/ 2913886 h 4971285"/>
                  <a:gd name="connsiteX65" fmla="*/ 2571721 w 5143499"/>
                  <a:gd name="connsiteY65" fmla="*/ 170686 h 4971285"/>
                  <a:gd name="connsiteX66" fmla="*/ 3461997 w 5143499"/>
                  <a:gd name="connsiteY66" fmla="*/ 614389 h 4971285"/>
                  <a:gd name="connsiteX67" fmla="*/ 3642666 w 5143499"/>
                  <a:gd name="connsiteY67" fmla="*/ 1592575 h 4971285"/>
                  <a:gd name="connsiteX68" fmla="*/ 2969651 w 5143499"/>
                  <a:gd name="connsiteY68" fmla="*/ 2325029 h 4971285"/>
                  <a:gd name="connsiteX69" fmla="*/ 2914619 w 5143499"/>
                  <a:gd name="connsiteY69" fmla="*/ 2405014 h 4971285"/>
                  <a:gd name="connsiteX70" fmla="*/ 2914619 w 5143499"/>
                  <a:gd name="connsiteY70" fmla="*/ 2570987 h 4971285"/>
                  <a:gd name="connsiteX71" fmla="*/ 2657444 w 5143499"/>
                  <a:gd name="connsiteY71" fmla="*/ 2570987 h 4971285"/>
                  <a:gd name="connsiteX72" fmla="*/ 2657444 w 5143499"/>
                  <a:gd name="connsiteY72" fmla="*/ 2109600 h 4971285"/>
                  <a:gd name="connsiteX73" fmla="*/ 3124376 w 5143499"/>
                  <a:gd name="connsiteY73" fmla="*/ 1876614 h 4971285"/>
                  <a:gd name="connsiteX74" fmla="*/ 3171792 w 5143499"/>
                  <a:gd name="connsiteY74" fmla="*/ 1799462 h 4971285"/>
                  <a:gd name="connsiteX75" fmla="*/ 3171792 w 5143499"/>
                  <a:gd name="connsiteY75" fmla="*/ 1542287 h 4971285"/>
                  <a:gd name="connsiteX76" fmla="*/ 3343242 w 5143499"/>
                  <a:gd name="connsiteY76" fmla="*/ 1542287 h 4971285"/>
                  <a:gd name="connsiteX77" fmla="*/ 3343242 w 5143499"/>
                  <a:gd name="connsiteY77" fmla="*/ 1370837 h 4971285"/>
                  <a:gd name="connsiteX78" fmla="*/ 3171792 w 5143499"/>
                  <a:gd name="connsiteY78" fmla="*/ 1370837 h 4971285"/>
                  <a:gd name="connsiteX79" fmla="*/ 3171792 w 5143499"/>
                  <a:gd name="connsiteY79" fmla="*/ 1027937 h 4971285"/>
                  <a:gd name="connsiteX80" fmla="*/ 3000342 w 5143499"/>
                  <a:gd name="connsiteY80" fmla="*/ 1027937 h 4971285"/>
                  <a:gd name="connsiteX81" fmla="*/ 3000342 w 5143499"/>
                  <a:gd name="connsiteY81" fmla="*/ 1370837 h 4971285"/>
                  <a:gd name="connsiteX82" fmla="*/ 2828892 w 5143499"/>
                  <a:gd name="connsiteY82" fmla="*/ 1370837 h 4971285"/>
                  <a:gd name="connsiteX83" fmla="*/ 2828892 w 5143499"/>
                  <a:gd name="connsiteY83" fmla="*/ 1199387 h 4971285"/>
                  <a:gd name="connsiteX84" fmla="*/ 2657442 w 5143499"/>
                  <a:gd name="connsiteY84" fmla="*/ 1199387 h 4971285"/>
                  <a:gd name="connsiteX85" fmla="*/ 2657442 w 5143499"/>
                  <a:gd name="connsiteY85" fmla="*/ 1370837 h 4971285"/>
                  <a:gd name="connsiteX86" fmla="*/ 2485992 w 5143499"/>
                  <a:gd name="connsiteY86" fmla="*/ 1370837 h 4971285"/>
                  <a:gd name="connsiteX87" fmla="*/ 2485992 w 5143499"/>
                  <a:gd name="connsiteY87" fmla="*/ 1199387 h 4971285"/>
                  <a:gd name="connsiteX88" fmla="*/ 2314542 w 5143499"/>
                  <a:gd name="connsiteY88" fmla="*/ 1199387 h 4971285"/>
                  <a:gd name="connsiteX89" fmla="*/ 2314542 w 5143499"/>
                  <a:gd name="connsiteY89" fmla="*/ 1370837 h 4971285"/>
                  <a:gd name="connsiteX90" fmla="*/ 2143092 w 5143499"/>
                  <a:gd name="connsiteY90" fmla="*/ 1370837 h 4971285"/>
                  <a:gd name="connsiteX91" fmla="*/ 2143092 w 5143499"/>
                  <a:gd name="connsiteY91" fmla="*/ 1027937 h 4971285"/>
                  <a:gd name="connsiteX92" fmla="*/ 1971642 w 5143499"/>
                  <a:gd name="connsiteY92" fmla="*/ 1027937 h 4971285"/>
                  <a:gd name="connsiteX93" fmla="*/ 1971642 w 5143499"/>
                  <a:gd name="connsiteY93" fmla="*/ 1370837 h 4971285"/>
                  <a:gd name="connsiteX94" fmla="*/ 1800192 w 5143499"/>
                  <a:gd name="connsiteY94" fmla="*/ 1370837 h 4971285"/>
                  <a:gd name="connsiteX95" fmla="*/ 1800192 w 5143499"/>
                  <a:gd name="connsiteY95" fmla="*/ 1542287 h 4971285"/>
                  <a:gd name="connsiteX96" fmla="*/ 1971642 w 5143499"/>
                  <a:gd name="connsiteY96" fmla="*/ 1542287 h 4971285"/>
                  <a:gd name="connsiteX97" fmla="*/ 1971642 w 5143499"/>
                  <a:gd name="connsiteY97" fmla="*/ 1799462 h 4971285"/>
                  <a:gd name="connsiteX98" fmla="*/ 2019058 w 5143499"/>
                  <a:gd name="connsiteY98" fmla="*/ 1876193 h 4971285"/>
                  <a:gd name="connsiteX99" fmla="*/ 2485990 w 5143499"/>
                  <a:gd name="connsiteY99" fmla="*/ 2109600 h 4971285"/>
                  <a:gd name="connsiteX100" fmla="*/ 2485990 w 5143499"/>
                  <a:gd name="connsiteY100" fmla="*/ 2570987 h 4971285"/>
                  <a:gd name="connsiteX101" fmla="*/ 2228815 w 5143499"/>
                  <a:gd name="connsiteY101" fmla="*/ 2570987 h 4971285"/>
                  <a:gd name="connsiteX102" fmla="*/ 2228815 w 5143499"/>
                  <a:gd name="connsiteY102" fmla="*/ 2405014 h 4971285"/>
                  <a:gd name="connsiteX103" fmla="*/ 2173782 w 5143499"/>
                  <a:gd name="connsiteY103" fmla="*/ 2325029 h 4971285"/>
                  <a:gd name="connsiteX104" fmla="*/ 1500768 w 5143499"/>
                  <a:gd name="connsiteY104" fmla="*/ 1592575 h 4971285"/>
                  <a:gd name="connsiteX105" fmla="*/ 1681437 w 5143499"/>
                  <a:gd name="connsiteY105" fmla="*/ 614389 h 4971285"/>
                  <a:gd name="connsiteX106" fmla="*/ 2571713 w 5143499"/>
                  <a:gd name="connsiteY106" fmla="*/ 170686 h 4971285"/>
                  <a:gd name="connsiteX107" fmla="*/ 600046 w 5143499"/>
                  <a:gd name="connsiteY107" fmla="*/ 1285111 h 4971285"/>
                  <a:gd name="connsiteX108" fmla="*/ 1285846 w 5143499"/>
                  <a:gd name="connsiteY108" fmla="*/ 1285111 h 4971285"/>
                  <a:gd name="connsiteX109" fmla="*/ 1497405 w 5143499"/>
                  <a:gd name="connsiteY109" fmla="*/ 1987978 h 4971285"/>
                  <a:gd name="connsiteX110" fmla="*/ 2057371 w 5143499"/>
                  <a:gd name="connsiteY110" fmla="*/ 2462531 h 4971285"/>
                  <a:gd name="connsiteX111" fmla="*/ 2057371 w 5143499"/>
                  <a:gd name="connsiteY111" fmla="*/ 2570986 h 4971285"/>
                  <a:gd name="connsiteX112" fmla="*/ 1971646 w 5143499"/>
                  <a:gd name="connsiteY112" fmla="*/ 2570986 h 4971285"/>
                  <a:gd name="connsiteX113" fmla="*/ 1885921 w 5143499"/>
                  <a:gd name="connsiteY113" fmla="*/ 2656711 h 4971285"/>
                  <a:gd name="connsiteX114" fmla="*/ 1885921 w 5143499"/>
                  <a:gd name="connsiteY114" fmla="*/ 3342511 h 4971285"/>
                  <a:gd name="connsiteX115" fmla="*/ 1911026 w 5143499"/>
                  <a:gd name="connsiteY115" fmla="*/ 3403131 h 4971285"/>
                  <a:gd name="connsiteX116" fmla="*/ 1971646 w 5143499"/>
                  <a:gd name="connsiteY116" fmla="*/ 3428236 h 4971285"/>
                  <a:gd name="connsiteX117" fmla="*/ 2485996 w 5143499"/>
                  <a:gd name="connsiteY117" fmla="*/ 3428236 h 4971285"/>
                  <a:gd name="connsiteX118" fmla="*/ 2485996 w 5143499"/>
                  <a:gd name="connsiteY118" fmla="*/ 4250011 h 4971285"/>
                  <a:gd name="connsiteX119" fmla="*/ 2289445 w 5143499"/>
                  <a:gd name="connsiteY119" fmla="*/ 4053460 h 4971285"/>
                  <a:gd name="connsiteX120" fmla="*/ 2289445 w 5143499"/>
                  <a:gd name="connsiteY120" fmla="*/ 4053422 h 4971285"/>
                  <a:gd name="connsiteX121" fmla="*/ 2228826 w 5143499"/>
                  <a:gd name="connsiteY121" fmla="*/ 4028317 h 4971285"/>
                  <a:gd name="connsiteX122" fmla="*/ 600051 w 5143499"/>
                  <a:gd name="connsiteY122" fmla="*/ 4028317 h 4971285"/>
                  <a:gd name="connsiteX123" fmla="*/ 600046 w 5143499"/>
                  <a:gd name="connsiteY123" fmla="*/ 4199761 h 4971285"/>
                  <a:gd name="connsiteX124" fmla="*/ 2193355 w 5143499"/>
                  <a:gd name="connsiteY124" fmla="*/ 4199761 h 4971285"/>
                  <a:gd name="connsiteX125" fmla="*/ 2364805 w 5143499"/>
                  <a:gd name="connsiteY125" fmla="*/ 4371211 h 4971285"/>
                  <a:gd name="connsiteX126" fmla="*/ 600046 w 5143499"/>
                  <a:gd name="connsiteY126" fmla="*/ 4371211 h 4971285"/>
                  <a:gd name="connsiteX127" fmla="*/ 4972021 w 5143499"/>
                  <a:gd name="connsiteY127" fmla="*/ 4799836 h 4971285"/>
                  <a:gd name="connsiteX128" fmla="*/ 171421 w 5143499"/>
                  <a:gd name="connsiteY128" fmla="*/ 4799836 h 4971285"/>
                  <a:gd name="connsiteX129" fmla="*/ 171421 w 5143499"/>
                  <a:gd name="connsiteY129" fmla="*/ 1542286 h 4971285"/>
                  <a:gd name="connsiteX130" fmla="*/ 428596 w 5143499"/>
                  <a:gd name="connsiteY130" fmla="*/ 1542286 h 4971285"/>
                  <a:gd name="connsiteX131" fmla="*/ 428596 w 5143499"/>
                  <a:gd name="connsiteY131" fmla="*/ 4456936 h 4971285"/>
                  <a:gd name="connsiteX132" fmla="*/ 453701 w 5143499"/>
                  <a:gd name="connsiteY132" fmla="*/ 4517556 h 4971285"/>
                  <a:gd name="connsiteX133" fmla="*/ 514321 w 5143499"/>
                  <a:gd name="connsiteY133" fmla="*/ 4542661 h 4971285"/>
                  <a:gd name="connsiteX134" fmla="*/ 4629121 w 5143499"/>
                  <a:gd name="connsiteY134" fmla="*/ 4542661 h 4971285"/>
                  <a:gd name="connsiteX135" fmla="*/ 4689741 w 5143499"/>
                  <a:gd name="connsiteY135" fmla="*/ 4517556 h 4971285"/>
                  <a:gd name="connsiteX136" fmla="*/ 4714846 w 5143499"/>
                  <a:gd name="connsiteY136" fmla="*/ 4456936 h 4971285"/>
                  <a:gd name="connsiteX137" fmla="*/ 4714846 w 5143499"/>
                  <a:gd name="connsiteY137" fmla="*/ 1542286 h 4971285"/>
                  <a:gd name="connsiteX138" fmla="*/ 4972021 w 5143499"/>
                  <a:gd name="connsiteY138" fmla="*/ 1542286 h 497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143499" h="4971285">
                    <a:moveTo>
                      <a:pt x="5057746" y="1370836"/>
                    </a:moveTo>
                    <a:lnTo>
                      <a:pt x="4714846" y="1370836"/>
                    </a:lnTo>
                    <a:lnTo>
                      <a:pt x="4714846" y="1199386"/>
                    </a:lnTo>
                    <a:cubicBezTo>
                      <a:pt x="4714846" y="1176654"/>
                      <a:pt x="4705814" y="1154839"/>
                      <a:pt x="4689741" y="1138766"/>
                    </a:cubicBezTo>
                    <a:cubicBezTo>
                      <a:pt x="4673667" y="1122693"/>
                      <a:pt x="4651853" y="1113661"/>
                      <a:pt x="4629121" y="1113661"/>
                    </a:cubicBezTo>
                    <a:lnTo>
                      <a:pt x="3844811" y="1113661"/>
                    </a:lnTo>
                    <a:cubicBezTo>
                      <a:pt x="3789204" y="699046"/>
                      <a:pt x="3535172" y="337502"/>
                      <a:pt x="3163948" y="144665"/>
                    </a:cubicBezTo>
                    <a:cubicBezTo>
                      <a:pt x="2792725" y="-48222"/>
                      <a:pt x="2350864" y="-48222"/>
                      <a:pt x="1979670" y="144665"/>
                    </a:cubicBezTo>
                    <a:cubicBezTo>
                      <a:pt x="1608446" y="337512"/>
                      <a:pt x="1354416" y="699046"/>
                      <a:pt x="1298807" y="1113661"/>
                    </a:cubicBezTo>
                    <a:lnTo>
                      <a:pt x="514350" y="1113661"/>
                    </a:lnTo>
                    <a:cubicBezTo>
                      <a:pt x="467010" y="1113661"/>
                      <a:pt x="428625" y="1152046"/>
                      <a:pt x="428625" y="1199386"/>
                    </a:cubicBezTo>
                    <a:lnTo>
                      <a:pt x="428625" y="1370836"/>
                    </a:lnTo>
                    <a:lnTo>
                      <a:pt x="85725" y="1370836"/>
                    </a:lnTo>
                    <a:cubicBezTo>
                      <a:pt x="38385" y="1370836"/>
                      <a:pt x="0" y="1409221"/>
                      <a:pt x="0" y="1456561"/>
                    </a:cubicBezTo>
                    <a:lnTo>
                      <a:pt x="0" y="4885561"/>
                    </a:lnTo>
                    <a:cubicBezTo>
                      <a:pt x="0" y="4908294"/>
                      <a:pt x="9032" y="4930107"/>
                      <a:pt x="25105" y="4946181"/>
                    </a:cubicBezTo>
                    <a:cubicBezTo>
                      <a:pt x="41179" y="4962254"/>
                      <a:pt x="62993" y="4971286"/>
                      <a:pt x="85725" y="4971286"/>
                    </a:cubicBezTo>
                    <a:lnTo>
                      <a:pt x="5057775" y="4971286"/>
                    </a:lnTo>
                    <a:cubicBezTo>
                      <a:pt x="5080508" y="4971286"/>
                      <a:pt x="5102322" y="4962254"/>
                      <a:pt x="5118395" y="4946181"/>
                    </a:cubicBezTo>
                    <a:cubicBezTo>
                      <a:pt x="5134468" y="4930107"/>
                      <a:pt x="5143500" y="4908294"/>
                      <a:pt x="5143500" y="4885561"/>
                    </a:cubicBezTo>
                    <a:lnTo>
                      <a:pt x="5143500" y="1456561"/>
                    </a:lnTo>
                    <a:cubicBezTo>
                      <a:pt x="5143500" y="1433829"/>
                      <a:pt x="5134468" y="1412014"/>
                      <a:pt x="5118395" y="1395941"/>
                    </a:cubicBezTo>
                    <a:cubicBezTo>
                      <a:pt x="5102322" y="1379868"/>
                      <a:pt x="5080508" y="1370836"/>
                      <a:pt x="5057775" y="1370836"/>
                    </a:cubicBezTo>
                    <a:close/>
                    <a:moveTo>
                      <a:pt x="3857596" y="1285111"/>
                    </a:moveTo>
                    <a:lnTo>
                      <a:pt x="4543396" y="1285111"/>
                    </a:lnTo>
                    <a:lnTo>
                      <a:pt x="4543396" y="4028311"/>
                    </a:lnTo>
                    <a:lnTo>
                      <a:pt x="2914621" y="4028311"/>
                    </a:lnTo>
                    <a:cubicBezTo>
                      <a:pt x="2891888" y="4028311"/>
                      <a:pt x="2870074" y="4037343"/>
                      <a:pt x="2854001" y="4053416"/>
                    </a:cubicBezTo>
                    <a:lnTo>
                      <a:pt x="2657451" y="4250006"/>
                    </a:lnTo>
                    <a:lnTo>
                      <a:pt x="2657451" y="3428231"/>
                    </a:lnTo>
                    <a:lnTo>
                      <a:pt x="3171801" y="3428231"/>
                    </a:lnTo>
                    <a:cubicBezTo>
                      <a:pt x="3194533" y="3428231"/>
                      <a:pt x="3216347" y="3419199"/>
                      <a:pt x="3232420" y="3403126"/>
                    </a:cubicBezTo>
                    <a:cubicBezTo>
                      <a:pt x="3248494" y="3387053"/>
                      <a:pt x="3257526" y="3365238"/>
                      <a:pt x="3257526" y="3342506"/>
                    </a:cubicBezTo>
                    <a:lnTo>
                      <a:pt x="3257526" y="2656706"/>
                    </a:lnTo>
                    <a:cubicBezTo>
                      <a:pt x="3257526" y="2633974"/>
                      <a:pt x="3248494" y="2612159"/>
                      <a:pt x="3232420" y="2596086"/>
                    </a:cubicBezTo>
                    <a:cubicBezTo>
                      <a:pt x="3216347" y="2580013"/>
                      <a:pt x="3194533" y="2570981"/>
                      <a:pt x="3171801" y="2570981"/>
                    </a:cubicBezTo>
                    <a:lnTo>
                      <a:pt x="3086076" y="2570981"/>
                    </a:lnTo>
                    <a:lnTo>
                      <a:pt x="3086076" y="2462527"/>
                    </a:lnTo>
                    <a:cubicBezTo>
                      <a:pt x="3314623" y="2361724"/>
                      <a:pt x="3509116" y="2196897"/>
                      <a:pt x="3646041" y="1987973"/>
                    </a:cubicBezTo>
                    <a:cubicBezTo>
                      <a:pt x="3782936" y="1779019"/>
                      <a:pt x="3856415" y="1534894"/>
                      <a:pt x="3857601" y="1285106"/>
                    </a:cubicBezTo>
                    <a:close/>
                    <a:moveTo>
                      <a:pt x="4543396" y="4199761"/>
                    </a:moveTo>
                    <a:lnTo>
                      <a:pt x="4543396" y="4371211"/>
                    </a:lnTo>
                    <a:lnTo>
                      <a:pt x="2778636" y="4371211"/>
                    </a:lnTo>
                    <a:lnTo>
                      <a:pt x="2950086" y="4199761"/>
                    </a:lnTo>
                    <a:close/>
                    <a:moveTo>
                      <a:pt x="2485996" y="1713736"/>
                    </a:moveTo>
                    <a:lnTo>
                      <a:pt x="2485996" y="1542286"/>
                    </a:lnTo>
                    <a:lnTo>
                      <a:pt x="2657446" y="1542286"/>
                    </a:lnTo>
                    <a:lnTo>
                      <a:pt x="2657446" y="1713736"/>
                    </a:lnTo>
                    <a:lnTo>
                      <a:pt x="2828896" y="1713736"/>
                    </a:lnTo>
                    <a:lnTo>
                      <a:pt x="2828896" y="1542286"/>
                    </a:lnTo>
                    <a:lnTo>
                      <a:pt x="3000346" y="1542286"/>
                    </a:lnTo>
                    <a:lnTo>
                      <a:pt x="3000346" y="1746497"/>
                    </a:lnTo>
                    <a:lnTo>
                      <a:pt x="2571721" y="1960810"/>
                    </a:lnTo>
                    <a:lnTo>
                      <a:pt x="2143096" y="1746497"/>
                    </a:lnTo>
                    <a:lnTo>
                      <a:pt x="2143096" y="1542286"/>
                    </a:lnTo>
                    <a:lnTo>
                      <a:pt x="2314546" y="1542286"/>
                    </a:lnTo>
                    <a:lnTo>
                      <a:pt x="2314546" y="1713736"/>
                    </a:lnTo>
                    <a:close/>
                    <a:moveTo>
                      <a:pt x="3086071" y="3085336"/>
                    </a:moveTo>
                    <a:lnTo>
                      <a:pt x="3086071" y="3256786"/>
                    </a:lnTo>
                    <a:lnTo>
                      <a:pt x="2057371" y="3256786"/>
                    </a:lnTo>
                    <a:lnTo>
                      <a:pt x="2057371" y="3085336"/>
                    </a:lnTo>
                    <a:close/>
                    <a:moveTo>
                      <a:pt x="2057371" y="2913886"/>
                    </a:moveTo>
                    <a:lnTo>
                      <a:pt x="2057371" y="2742436"/>
                    </a:lnTo>
                    <a:lnTo>
                      <a:pt x="3086071" y="2742436"/>
                    </a:lnTo>
                    <a:lnTo>
                      <a:pt x="3086071" y="2913886"/>
                    </a:lnTo>
                    <a:close/>
                    <a:moveTo>
                      <a:pt x="2571721" y="170686"/>
                    </a:moveTo>
                    <a:cubicBezTo>
                      <a:pt x="2921704" y="170494"/>
                      <a:pt x="3251437" y="334827"/>
                      <a:pt x="3461997" y="614389"/>
                    </a:cubicBezTo>
                    <a:cubicBezTo>
                      <a:pt x="3672557" y="893950"/>
                      <a:pt x="3739452" y="1256219"/>
                      <a:pt x="3642666" y="1592575"/>
                    </a:cubicBezTo>
                    <a:cubicBezTo>
                      <a:pt x="3545843" y="1928891"/>
                      <a:pt x="3296592" y="2200193"/>
                      <a:pt x="2969651" y="2325029"/>
                    </a:cubicBezTo>
                    <a:cubicBezTo>
                      <a:pt x="2936509" y="2337735"/>
                      <a:pt x="2914657" y="2369537"/>
                      <a:pt x="2914619" y="2405014"/>
                    </a:cubicBezTo>
                    <a:lnTo>
                      <a:pt x="2914619" y="2570987"/>
                    </a:lnTo>
                    <a:lnTo>
                      <a:pt x="2657444" y="2570987"/>
                    </a:lnTo>
                    <a:lnTo>
                      <a:pt x="2657444" y="2109600"/>
                    </a:lnTo>
                    <a:lnTo>
                      <a:pt x="3124376" y="1876614"/>
                    </a:lnTo>
                    <a:cubicBezTo>
                      <a:pt x="3153576" y="1862033"/>
                      <a:pt x="3171984" y="1832106"/>
                      <a:pt x="3171792" y="1799462"/>
                    </a:cubicBezTo>
                    <a:lnTo>
                      <a:pt x="3171792" y="1542287"/>
                    </a:lnTo>
                    <a:lnTo>
                      <a:pt x="3343242" y="1542287"/>
                    </a:lnTo>
                    <a:lnTo>
                      <a:pt x="3343242" y="1370837"/>
                    </a:lnTo>
                    <a:lnTo>
                      <a:pt x="3171792" y="1370837"/>
                    </a:lnTo>
                    <a:lnTo>
                      <a:pt x="3171792" y="1027937"/>
                    </a:lnTo>
                    <a:lnTo>
                      <a:pt x="3000342" y="1027937"/>
                    </a:lnTo>
                    <a:lnTo>
                      <a:pt x="3000342" y="1370837"/>
                    </a:lnTo>
                    <a:lnTo>
                      <a:pt x="2828892" y="1370837"/>
                    </a:lnTo>
                    <a:lnTo>
                      <a:pt x="2828892" y="1199387"/>
                    </a:lnTo>
                    <a:lnTo>
                      <a:pt x="2657442" y="1199387"/>
                    </a:lnTo>
                    <a:lnTo>
                      <a:pt x="2657442" y="1370837"/>
                    </a:lnTo>
                    <a:lnTo>
                      <a:pt x="2485992" y="1370837"/>
                    </a:lnTo>
                    <a:lnTo>
                      <a:pt x="2485992" y="1199387"/>
                    </a:lnTo>
                    <a:lnTo>
                      <a:pt x="2314542" y="1199387"/>
                    </a:lnTo>
                    <a:lnTo>
                      <a:pt x="2314542" y="1370837"/>
                    </a:lnTo>
                    <a:lnTo>
                      <a:pt x="2143092" y="1370837"/>
                    </a:lnTo>
                    <a:lnTo>
                      <a:pt x="2143092" y="1027937"/>
                    </a:lnTo>
                    <a:lnTo>
                      <a:pt x="1971642" y="1027937"/>
                    </a:lnTo>
                    <a:lnTo>
                      <a:pt x="1971642" y="1370837"/>
                    </a:lnTo>
                    <a:lnTo>
                      <a:pt x="1800192" y="1370837"/>
                    </a:lnTo>
                    <a:lnTo>
                      <a:pt x="1800192" y="1542287"/>
                    </a:lnTo>
                    <a:lnTo>
                      <a:pt x="1971642" y="1542287"/>
                    </a:lnTo>
                    <a:lnTo>
                      <a:pt x="1971642" y="1799462"/>
                    </a:lnTo>
                    <a:cubicBezTo>
                      <a:pt x="1971642" y="1831953"/>
                      <a:pt x="1989973" y="1861651"/>
                      <a:pt x="2019058" y="1876193"/>
                    </a:cubicBezTo>
                    <a:lnTo>
                      <a:pt x="2485990" y="2109600"/>
                    </a:lnTo>
                    <a:lnTo>
                      <a:pt x="2485990" y="2570987"/>
                    </a:lnTo>
                    <a:lnTo>
                      <a:pt x="2228815" y="2570987"/>
                    </a:lnTo>
                    <a:lnTo>
                      <a:pt x="2228815" y="2405014"/>
                    </a:lnTo>
                    <a:cubicBezTo>
                      <a:pt x="2228776" y="2369537"/>
                      <a:pt x="2206924" y="2337735"/>
                      <a:pt x="2173782" y="2325029"/>
                    </a:cubicBezTo>
                    <a:cubicBezTo>
                      <a:pt x="1846842" y="2200193"/>
                      <a:pt x="1597593" y="1928891"/>
                      <a:pt x="1500768" y="1592575"/>
                    </a:cubicBezTo>
                    <a:cubicBezTo>
                      <a:pt x="1403983" y="1256219"/>
                      <a:pt x="1470878" y="893950"/>
                      <a:pt x="1681437" y="614389"/>
                    </a:cubicBezTo>
                    <a:cubicBezTo>
                      <a:pt x="1891997" y="334827"/>
                      <a:pt x="2221730" y="170490"/>
                      <a:pt x="2571713" y="170686"/>
                    </a:cubicBezTo>
                    <a:close/>
                    <a:moveTo>
                      <a:pt x="600046" y="1285111"/>
                    </a:moveTo>
                    <a:lnTo>
                      <a:pt x="1285846" y="1285111"/>
                    </a:lnTo>
                    <a:cubicBezTo>
                      <a:pt x="1287032" y="1534899"/>
                      <a:pt x="1360511" y="1779024"/>
                      <a:pt x="1497405" y="1987978"/>
                    </a:cubicBezTo>
                    <a:cubicBezTo>
                      <a:pt x="1634340" y="2196892"/>
                      <a:pt x="1828823" y="2361719"/>
                      <a:pt x="2057371" y="2462531"/>
                    </a:cubicBezTo>
                    <a:lnTo>
                      <a:pt x="2057371" y="2570986"/>
                    </a:lnTo>
                    <a:lnTo>
                      <a:pt x="1971646" y="2570986"/>
                    </a:lnTo>
                    <a:cubicBezTo>
                      <a:pt x="1924306" y="2570986"/>
                      <a:pt x="1885921" y="2609371"/>
                      <a:pt x="1885921" y="2656711"/>
                    </a:cubicBezTo>
                    <a:lnTo>
                      <a:pt x="1885921" y="3342511"/>
                    </a:lnTo>
                    <a:cubicBezTo>
                      <a:pt x="1885921" y="3365243"/>
                      <a:pt x="1894952" y="3387058"/>
                      <a:pt x="1911026" y="3403131"/>
                    </a:cubicBezTo>
                    <a:cubicBezTo>
                      <a:pt x="1927099" y="3419204"/>
                      <a:pt x="1948913" y="3428236"/>
                      <a:pt x="1971646" y="3428236"/>
                    </a:cubicBezTo>
                    <a:lnTo>
                      <a:pt x="2485996" y="3428236"/>
                    </a:lnTo>
                    <a:lnTo>
                      <a:pt x="2485996" y="4250011"/>
                    </a:lnTo>
                    <a:lnTo>
                      <a:pt x="2289445" y="4053460"/>
                    </a:lnTo>
                    <a:lnTo>
                      <a:pt x="2289445" y="4053422"/>
                    </a:lnTo>
                    <a:cubicBezTo>
                      <a:pt x="2273372" y="4037349"/>
                      <a:pt x="2251558" y="4028317"/>
                      <a:pt x="2228826" y="4028317"/>
                    </a:cubicBezTo>
                    <a:lnTo>
                      <a:pt x="600051" y="4028317"/>
                    </a:lnTo>
                    <a:close/>
                    <a:moveTo>
                      <a:pt x="600046" y="4199761"/>
                    </a:moveTo>
                    <a:lnTo>
                      <a:pt x="2193355" y="4199761"/>
                    </a:lnTo>
                    <a:lnTo>
                      <a:pt x="2364805" y="4371211"/>
                    </a:lnTo>
                    <a:lnTo>
                      <a:pt x="600046" y="4371211"/>
                    </a:lnTo>
                    <a:close/>
                    <a:moveTo>
                      <a:pt x="4972021" y="4799836"/>
                    </a:moveTo>
                    <a:lnTo>
                      <a:pt x="171421" y="4799836"/>
                    </a:lnTo>
                    <a:lnTo>
                      <a:pt x="171421" y="1542286"/>
                    </a:lnTo>
                    <a:lnTo>
                      <a:pt x="428596" y="1542286"/>
                    </a:lnTo>
                    <a:lnTo>
                      <a:pt x="428596" y="4456936"/>
                    </a:lnTo>
                    <a:cubicBezTo>
                      <a:pt x="428596" y="4479669"/>
                      <a:pt x="437627" y="4501483"/>
                      <a:pt x="453701" y="4517556"/>
                    </a:cubicBezTo>
                    <a:cubicBezTo>
                      <a:pt x="469774" y="4533629"/>
                      <a:pt x="491588" y="4542661"/>
                      <a:pt x="514321" y="4542661"/>
                    </a:cubicBezTo>
                    <a:lnTo>
                      <a:pt x="4629121" y="4542661"/>
                    </a:lnTo>
                    <a:cubicBezTo>
                      <a:pt x="4651853" y="4542661"/>
                      <a:pt x="4673667" y="4533629"/>
                      <a:pt x="4689741" y="4517556"/>
                    </a:cubicBezTo>
                    <a:cubicBezTo>
                      <a:pt x="4705814" y="4501482"/>
                      <a:pt x="4714846" y="4479669"/>
                      <a:pt x="4714846" y="4456936"/>
                    </a:cubicBezTo>
                    <a:lnTo>
                      <a:pt x="4714846" y="1542286"/>
                    </a:lnTo>
                    <a:lnTo>
                      <a:pt x="4972021" y="1542286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F22C4DA4-11AE-51E8-B250-C17B8F97E9F0}"/>
                  </a:ext>
                </a:extLst>
              </p:cNvPr>
              <p:cNvSpPr/>
              <p:nvPr/>
            </p:nvSpPr>
            <p:spPr>
              <a:xfrm>
                <a:off x="-6659134" y="8194333"/>
                <a:ext cx="514350" cy="171450"/>
              </a:xfrm>
              <a:custGeom>
                <a:avLst/>
                <a:gdLst>
                  <a:gd name="connsiteX0" fmla="*/ 0 w 514350"/>
                  <a:gd name="connsiteY0" fmla="*/ 0 h 171450"/>
                  <a:gd name="connsiteX1" fmla="*/ 514350 w 514350"/>
                  <a:gd name="connsiteY1" fmla="*/ 0 h 171450"/>
                  <a:gd name="connsiteX2" fmla="*/ 514350 w 514350"/>
                  <a:gd name="connsiteY2" fmla="*/ 171450 h 171450"/>
                  <a:gd name="connsiteX3" fmla="*/ 0 w 514350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4350" h="171450">
                    <a:moveTo>
                      <a:pt x="0" y="0"/>
                    </a:moveTo>
                    <a:lnTo>
                      <a:pt x="514350" y="0"/>
                    </a:lnTo>
                    <a:lnTo>
                      <a:pt x="514350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D74A2123-3070-D571-AC73-CA8F98294294}"/>
                  </a:ext>
                </a:extLst>
              </p:cNvPr>
              <p:cNvSpPr/>
              <p:nvPr/>
            </p:nvSpPr>
            <p:spPr>
              <a:xfrm>
                <a:off x="-6659134" y="8537233"/>
                <a:ext cx="771525" cy="171450"/>
              </a:xfrm>
              <a:custGeom>
                <a:avLst/>
                <a:gdLst>
                  <a:gd name="connsiteX0" fmla="*/ 0 w 771525"/>
                  <a:gd name="connsiteY0" fmla="*/ 0 h 171450"/>
                  <a:gd name="connsiteX1" fmla="*/ 771525 w 771525"/>
                  <a:gd name="connsiteY1" fmla="*/ 0 h 171450"/>
                  <a:gd name="connsiteX2" fmla="*/ 771525 w 771525"/>
                  <a:gd name="connsiteY2" fmla="*/ 171450 h 171450"/>
                  <a:gd name="connsiteX3" fmla="*/ 0 w 771525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5" h="171450">
                    <a:moveTo>
                      <a:pt x="0" y="0"/>
                    </a:moveTo>
                    <a:lnTo>
                      <a:pt x="771525" y="0"/>
                    </a:lnTo>
                    <a:lnTo>
                      <a:pt x="771525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9EC98C6C-9F16-CCE5-93D5-1F6D7D03595D}"/>
                  </a:ext>
                </a:extLst>
              </p:cNvPr>
              <p:cNvSpPr/>
              <p:nvPr/>
            </p:nvSpPr>
            <p:spPr>
              <a:xfrm>
                <a:off x="-6659134" y="8880133"/>
                <a:ext cx="771525" cy="171450"/>
              </a:xfrm>
              <a:custGeom>
                <a:avLst/>
                <a:gdLst>
                  <a:gd name="connsiteX0" fmla="*/ 0 w 771525"/>
                  <a:gd name="connsiteY0" fmla="*/ 0 h 171450"/>
                  <a:gd name="connsiteX1" fmla="*/ 771525 w 771525"/>
                  <a:gd name="connsiteY1" fmla="*/ 0 h 171450"/>
                  <a:gd name="connsiteX2" fmla="*/ 771525 w 771525"/>
                  <a:gd name="connsiteY2" fmla="*/ 171450 h 171450"/>
                  <a:gd name="connsiteX3" fmla="*/ 0 w 771525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5" h="171450">
                    <a:moveTo>
                      <a:pt x="0" y="0"/>
                    </a:moveTo>
                    <a:lnTo>
                      <a:pt x="771525" y="0"/>
                    </a:lnTo>
                    <a:lnTo>
                      <a:pt x="771525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자유형: 도형 161">
                <a:extLst>
                  <a:ext uri="{FF2B5EF4-FFF2-40B4-BE49-F238E27FC236}">
                    <a16:creationId xmlns:a16="http://schemas.microsoft.com/office/drawing/2014/main" id="{6B6D942D-8498-8032-6178-9F051AD70673}"/>
                  </a:ext>
                </a:extLst>
              </p:cNvPr>
              <p:cNvSpPr/>
              <p:nvPr/>
            </p:nvSpPr>
            <p:spPr>
              <a:xfrm>
                <a:off x="-6659134" y="9223033"/>
                <a:ext cx="771525" cy="171450"/>
              </a:xfrm>
              <a:custGeom>
                <a:avLst/>
                <a:gdLst>
                  <a:gd name="connsiteX0" fmla="*/ 0 w 771525"/>
                  <a:gd name="connsiteY0" fmla="*/ 0 h 171450"/>
                  <a:gd name="connsiteX1" fmla="*/ 771525 w 771525"/>
                  <a:gd name="connsiteY1" fmla="*/ 0 h 171450"/>
                  <a:gd name="connsiteX2" fmla="*/ 771525 w 771525"/>
                  <a:gd name="connsiteY2" fmla="*/ 171450 h 171450"/>
                  <a:gd name="connsiteX3" fmla="*/ 0 w 771525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5" h="171450">
                    <a:moveTo>
                      <a:pt x="0" y="0"/>
                    </a:moveTo>
                    <a:lnTo>
                      <a:pt x="771525" y="0"/>
                    </a:lnTo>
                    <a:lnTo>
                      <a:pt x="771525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3" name="자유형: 도형 162">
                <a:extLst>
                  <a:ext uri="{FF2B5EF4-FFF2-40B4-BE49-F238E27FC236}">
                    <a16:creationId xmlns:a16="http://schemas.microsoft.com/office/drawing/2014/main" id="{AACC6493-D578-473C-F974-747643305B18}"/>
                  </a:ext>
                </a:extLst>
              </p:cNvPr>
              <p:cNvSpPr/>
              <p:nvPr/>
            </p:nvSpPr>
            <p:spPr>
              <a:xfrm>
                <a:off x="-6659134" y="9565933"/>
                <a:ext cx="1371600" cy="171450"/>
              </a:xfrm>
              <a:custGeom>
                <a:avLst/>
                <a:gdLst>
                  <a:gd name="connsiteX0" fmla="*/ 0 w 1371600"/>
                  <a:gd name="connsiteY0" fmla="*/ 0 h 171450"/>
                  <a:gd name="connsiteX1" fmla="*/ 1371600 w 1371600"/>
                  <a:gd name="connsiteY1" fmla="*/ 0 h 171450"/>
                  <a:gd name="connsiteX2" fmla="*/ 1371600 w 1371600"/>
                  <a:gd name="connsiteY2" fmla="*/ 171450 h 171450"/>
                  <a:gd name="connsiteX3" fmla="*/ 0 w 1371600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0" h="171450">
                    <a:moveTo>
                      <a:pt x="0" y="0"/>
                    </a:moveTo>
                    <a:lnTo>
                      <a:pt x="1371600" y="0"/>
                    </a:lnTo>
                    <a:lnTo>
                      <a:pt x="1371600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자유형: 도형 163">
                <a:extLst>
                  <a:ext uri="{FF2B5EF4-FFF2-40B4-BE49-F238E27FC236}">
                    <a16:creationId xmlns:a16="http://schemas.microsoft.com/office/drawing/2014/main" id="{8463E937-25EA-B0C9-348D-A673EC1559CF}"/>
                  </a:ext>
                </a:extLst>
              </p:cNvPr>
              <p:cNvSpPr/>
              <p:nvPr/>
            </p:nvSpPr>
            <p:spPr>
              <a:xfrm>
                <a:off x="-4944634" y="6308384"/>
                <a:ext cx="188595" cy="186872"/>
              </a:xfrm>
              <a:custGeom>
                <a:avLst/>
                <a:gdLst>
                  <a:gd name="connsiteX0" fmla="*/ 188595 w 188595"/>
                  <a:gd name="connsiteY0" fmla="*/ 18868 h 186872"/>
                  <a:gd name="connsiteX1" fmla="*/ 0 w 188595"/>
                  <a:gd name="connsiteY1" fmla="*/ 0 h 186872"/>
                  <a:gd name="connsiteX2" fmla="*/ 0 w 188595"/>
                  <a:gd name="connsiteY2" fmla="*/ 171450 h 186872"/>
                  <a:gd name="connsiteX3" fmla="*/ 154305 w 188595"/>
                  <a:gd name="connsiteY3" fmla="*/ 186873 h 186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595" h="186872">
                    <a:moveTo>
                      <a:pt x="188595" y="18868"/>
                    </a:moveTo>
                    <a:cubicBezTo>
                      <a:pt x="126521" y="6276"/>
                      <a:pt x="63338" y="-38"/>
                      <a:pt x="0" y="0"/>
                    </a:cubicBezTo>
                    <a:lnTo>
                      <a:pt x="0" y="171450"/>
                    </a:lnTo>
                    <a:cubicBezTo>
                      <a:pt x="51818" y="171450"/>
                      <a:pt x="103517" y="176617"/>
                      <a:pt x="154305" y="1868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자유형: 도형 164">
                <a:extLst>
                  <a:ext uri="{FF2B5EF4-FFF2-40B4-BE49-F238E27FC236}">
                    <a16:creationId xmlns:a16="http://schemas.microsoft.com/office/drawing/2014/main" id="{B0DEA393-C784-4C60-1D60-56288CD77AD7}"/>
                  </a:ext>
                </a:extLst>
              </p:cNvPr>
              <p:cNvSpPr/>
              <p:nvPr/>
            </p:nvSpPr>
            <p:spPr>
              <a:xfrm>
                <a:off x="-5618070" y="6327252"/>
                <a:ext cx="519131" cy="384038"/>
              </a:xfrm>
              <a:custGeom>
                <a:avLst/>
                <a:gdLst>
                  <a:gd name="connsiteX0" fmla="*/ 519131 w 519131"/>
                  <a:gd name="connsiteY0" fmla="*/ 168001 h 384038"/>
                  <a:gd name="connsiteX1" fmla="*/ 484841 w 519131"/>
                  <a:gd name="connsiteY1" fmla="*/ 0 h 384038"/>
                  <a:gd name="connsiteX2" fmla="*/ 0 w 519131"/>
                  <a:gd name="connsiteY2" fmla="*/ 264023 h 384038"/>
                  <a:gd name="connsiteX3" fmla="*/ 122425 w 519131"/>
                  <a:gd name="connsiteY3" fmla="*/ 384038 h 384038"/>
                  <a:gd name="connsiteX4" fmla="*/ 122387 w 519131"/>
                  <a:gd name="connsiteY4" fmla="*/ 384038 h 384038"/>
                  <a:gd name="connsiteX5" fmla="*/ 519132 w 519131"/>
                  <a:gd name="connsiteY5" fmla="*/ 168001 h 384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31" h="384038">
                    <a:moveTo>
                      <a:pt x="519131" y="168001"/>
                    </a:moveTo>
                    <a:lnTo>
                      <a:pt x="484841" y="0"/>
                    </a:lnTo>
                    <a:cubicBezTo>
                      <a:pt x="300380" y="37352"/>
                      <a:pt x="131419" y="129352"/>
                      <a:pt x="0" y="264023"/>
                    </a:cubicBezTo>
                    <a:lnTo>
                      <a:pt x="122425" y="384038"/>
                    </a:lnTo>
                    <a:lnTo>
                      <a:pt x="122387" y="384038"/>
                    </a:lnTo>
                    <a:cubicBezTo>
                      <a:pt x="229999" y="273860"/>
                      <a:pt x="368236" y="198617"/>
                      <a:pt x="519132" y="1680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6" name="자유형: 도형 165">
                <a:extLst>
                  <a:ext uri="{FF2B5EF4-FFF2-40B4-BE49-F238E27FC236}">
                    <a16:creationId xmlns:a16="http://schemas.microsoft.com/office/drawing/2014/main" id="{AACBC1C8-72E9-F4E5-98DE-CFB494A92CFC}"/>
                  </a:ext>
                </a:extLst>
              </p:cNvPr>
              <p:cNvSpPr/>
              <p:nvPr/>
            </p:nvSpPr>
            <p:spPr>
              <a:xfrm>
                <a:off x="-6659134" y="7851433"/>
                <a:ext cx="171450" cy="171450"/>
              </a:xfrm>
              <a:custGeom>
                <a:avLst/>
                <a:gdLst>
                  <a:gd name="connsiteX0" fmla="*/ 0 w 171450"/>
                  <a:gd name="connsiteY0" fmla="*/ 0 h 171450"/>
                  <a:gd name="connsiteX1" fmla="*/ 171450 w 171450"/>
                  <a:gd name="connsiteY1" fmla="*/ 0 h 171450"/>
                  <a:gd name="connsiteX2" fmla="*/ 171450 w 171450"/>
                  <a:gd name="connsiteY2" fmla="*/ 171450 h 171450"/>
                  <a:gd name="connsiteX3" fmla="*/ 0 w 171450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171450">
                    <a:moveTo>
                      <a:pt x="0" y="0"/>
                    </a:moveTo>
                    <a:lnTo>
                      <a:pt x="171450" y="0"/>
                    </a:lnTo>
                    <a:lnTo>
                      <a:pt x="171450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자유형: 도형 166">
                <a:extLst>
                  <a:ext uri="{FF2B5EF4-FFF2-40B4-BE49-F238E27FC236}">
                    <a16:creationId xmlns:a16="http://schemas.microsoft.com/office/drawing/2014/main" id="{D83D76A3-F714-F54D-B58A-CFDB5B998F88}"/>
                  </a:ext>
                </a:extLst>
              </p:cNvPr>
              <p:cNvSpPr/>
              <p:nvPr/>
            </p:nvSpPr>
            <p:spPr>
              <a:xfrm>
                <a:off x="-3744484" y="8194333"/>
                <a:ext cx="514350" cy="171450"/>
              </a:xfrm>
              <a:custGeom>
                <a:avLst/>
                <a:gdLst>
                  <a:gd name="connsiteX0" fmla="*/ 0 w 514350"/>
                  <a:gd name="connsiteY0" fmla="*/ 0 h 171450"/>
                  <a:gd name="connsiteX1" fmla="*/ 514350 w 514350"/>
                  <a:gd name="connsiteY1" fmla="*/ 0 h 171450"/>
                  <a:gd name="connsiteX2" fmla="*/ 514350 w 514350"/>
                  <a:gd name="connsiteY2" fmla="*/ 171450 h 171450"/>
                  <a:gd name="connsiteX3" fmla="*/ 0 w 514350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4350" h="171450">
                    <a:moveTo>
                      <a:pt x="0" y="0"/>
                    </a:moveTo>
                    <a:lnTo>
                      <a:pt x="514350" y="0"/>
                    </a:lnTo>
                    <a:lnTo>
                      <a:pt x="514350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자유형: 도형 167">
                <a:extLst>
                  <a:ext uri="{FF2B5EF4-FFF2-40B4-BE49-F238E27FC236}">
                    <a16:creationId xmlns:a16="http://schemas.microsoft.com/office/drawing/2014/main" id="{586218BF-72BD-9153-3C8E-0CF52738FF8B}"/>
                  </a:ext>
                </a:extLst>
              </p:cNvPr>
              <p:cNvSpPr/>
              <p:nvPr/>
            </p:nvSpPr>
            <p:spPr>
              <a:xfrm>
                <a:off x="-4001659" y="8537233"/>
                <a:ext cx="771525" cy="171450"/>
              </a:xfrm>
              <a:custGeom>
                <a:avLst/>
                <a:gdLst>
                  <a:gd name="connsiteX0" fmla="*/ 0 w 771525"/>
                  <a:gd name="connsiteY0" fmla="*/ 0 h 171450"/>
                  <a:gd name="connsiteX1" fmla="*/ 771525 w 771525"/>
                  <a:gd name="connsiteY1" fmla="*/ 0 h 171450"/>
                  <a:gd name="connsiteX2" fmla="*/ 771525 w 771525"/>
                  <a:gd name="connsiteY2" fmla="*/ 171450 h 171450"/>
                  <a:gd name="connsiteX3" fmla="*/ 0 w 771525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5" h="171450">
                    <a:moveTo>
                      <a:pt x="0" y="0"/>
                    </a:moveTo>
                    <a:lnTo>
                      <a:pt x="771525" y="0"/>
                    </a:lnTo>
                    <a:lnTo>
                      <a:pt x="771525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9" name="자유형: 도형 168">
                <a:extLst>
                  <a:ext uri="{FF2B5EF4-FFF2-40B4-BE49-F238E27FC236}">
                    <a16:creationId xmlns:a16="http://schemas.microsoft.com/office/drawing/2014/main" id="{46AE5354-46D0-EB2F-46AA-A66926F6762E}"/>
                  </a:ext>
                </a:extLst>
              </p:cNvPr>
              <p:cNvSpPr/>
              <p:nvPr/>
            </p:nvSpPr>
            <p:spPr>
              <a:xfrm>
                <a:off x="-4001659" y="8880133"/>
                <a:ext cx="771525" cy="171450"/>
              </a:xfrm>
              <a:custGeom>
                <a:avLst/>
                <a:gdLst>
                  <a:gd name="connsiteX0" fmla="*/ 0 w 771525"/>
                  <a:gd name="connsiteY0" fmla="*/ 0 h 171450"/>
                  <a:gd name="connsiteX1" fmla="*/ 771525 w 771525"/>
                  <a:gd name="connsiteY1" fmla="*/ 0 h 171450"/>
                  <a:gd name="connsiteX2" fmla="*/ 771525 w 771525"/>
                  <a:gd name="connsiteY2" fmla="*/ 171450 h 171450"/>
                  <a:gd name="connsiteX3" fmla="*/ 0 w 771525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5" h="171450">
                    <a:moveTo>
                      <a:pt x="0" y="0"/>
                    </a:moveTo>
                    <a:lnTo>
                      <a:pt x="771525" y="0"/>
                    </a:lnTo>
                    <a:lnTo>
                      <a:pt x="771525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5A725E15-AC07-A3CD-1A05-4537F4341B47}"/>
                  </a:ext>
                </a:extLst>
              </p:cNvPr>
              <p:cNvSpPr/>
              <p:nvPr/>
            </p:nvSpPr>
            <p:spPr>
              <a:xfrm>
                <a:off x="-4001659" y="9223033"/>
                <a:ext cx="771525" cy="171450"/>
              </a:xfrm>
              <a:custGeom>
                <a:avLst/>
                <a:gdLst>
                  <a:gd name="connsiteX0" fmla="*/ 0 w 771525"/>
                  <a:gd name="connsiteY0" fmla="*/ 0 h 171450"/>
                  <a:gd name="connsiteX1" fmla="*/ 771525 w 771525"/>
                  <a:gd name="connsiteY1" fmla="*/ 0 h 171450"/>
                  <a:gd name="connsiteX2" fmla="*/ 771525 w 771525"/>
                  <a:gd name="connsiteY2" fmla="*/ 171450 h 171450"/>
                  <a:gd name="connsiteX3" fmla="*/ 0 w 771525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5" h="171450">
                    <a:moveTo>
                      <a:pt x="0" y="0"/>
                    </a:moveTo>
                    <a:lnTo>
                      <a:pt x="771525" y="0"/>
                    </a:lnTo>
                    <a:lnTo>
                      <a:pt x="771525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93521A8C-7E27-E907-A03E-A2CCA0C65804}"/>
                  </a:ext>
                </a:extLst>
              </p:cNvPr>
              <p:cNvSpPr/>
              <p:nvPr/>
            </p:nvSpPr>
            <p:spPr>
              <a:xfrm>
                <a:off x="-4601734" y="9565933"/>
                <a:ext cx="1371600" cy="171450"/>
              </a:xfrm>
              <a:custGeom>
                <a:avLst/>
                <a:gdLst>
                  <a:gd name="connsiteX0" fmla="*/ 0 w 1371600"/>
                  <a:gd name="connsiteY0" fmla="*/ 0 h 171450"/>
                  <a:gd name="connsiteX1" fmla="*/ 1371600 w 1371600"/>
                  <a:gd name="connsiteY1" fmla="*/ 0 h 171450"/>
                  <a:gd name="connsiteX2" fmla="*/ 1371600 w 1371600"/>
                  <a:gd name="connsiteY2" fmla="*/ 171450 h 171450"/>
                  <a:gd name="connsiteX3" fmla="*/ 0 w 1371600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00" h="171450">
                    <a:moveTo>
                      <a:pt x="0" y="0"/>
                    </a:moveTo>
                    <a:lnTo>
                      <a:pt x="1371600" y="0"/>
                    </a:lnTo>
                    <a:lnTo>
                      <a:pt x="1371600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3A7D570A-6F35-B403-CE7E-0F8E0940A399}"/>
                  </a:ext>
                </a:extLst>
              </p:cNvPr>
              <p:cNvSpPr/>
              <p:nvPr/>
            </p:nvSpPr>
            <p:spPr>
              <a:xfrm>
                <a:off x="-3401584" y="7851433"/>
                <a:ext cx="171450" cy="171450"/>
              </a:xfrm>
              <a:custGeom>
                <a:avLst/>
                <a:gdLst>
                  <a:gd name="connsiteX0" fmla="*/ 0 w 171450"/>
                  <a:gd name="connsiteY0" fmla="*/ 0 h 171450"/>
                  <a:gd name="connsiteX1" fmla="*/ 171450 w 171450"/>
                  <a:gd name="connsiteY1" fmla="*/ 0 h 171450"/>
                  <a:gd name="connsiteX2" fmla="*/ 171450 w 171450"/>
                  <a:gd name="connsiteY2" fmla="*/ 171450 h 171450"/>
                  <a:gd name="connsiteX3" fmla="*/ 0 w 171450"/>
                  <a:gd name="connsiteY3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171450">
                    <a:moveTo>
                      <a:pt x="0" y="0"/>
                    </a:moveTo>
                    <a:lnTo>
                      <a:pt x="171450" y="0"/>
                    </a:lnTo>
                    <a:lnTo>
                      <a:pt x="171450" y="171450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0D5F0A6E-9F9D-E7E3-0E20-513FADBE9F63}"/>
                  </a:ext>
                </a:extLst>
              </p:cNvPr>
              <p:cNvSpPr/>
              <p:nvPr/>
            </p:nvSpPr>
            <p:spPr>
              <a:xfrm>
                <a:off x="-3570170" y="6708427"/>
                <a:ext cx="213966" cy="218947"/>
              </a:xfrm>
              <a:custGeom>
                <a:avLst/>
                <a:gdLst>
                  <a:gd name="connsiteX0" fmla="*/ 46808 w 213966"/>
                  <a:gd name="connsiteY0" fmla="*/ 218939 h 218947"/>
                  <a:gd name="connsiteX1" fmla="*/ 213967 w 213966"/>
                  <a:gd name="connsiteY1" fmla="*/ 181051 h 218947"/>
                  <a:gd name="connsiteX2" fmla="*/ 161575 w 213966"/>
                  <a:gd name="connsiteY2" fmla="*/ 0 h 218947"/>
                  <a:gd name="connsiteX3" fmla="*/ 0 w 213966"/>
                  <a:gd name="connsiteY3" fmla="*/ 57099 h 218947"/>
                  <a:gd name="connsiteX4" fmla="*/ 46804 w 213966"/>
                  <a:gd name="connsiteY4" fmla="*/ 218948 h 21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966" h="218947">
                    <a:moveTo>
                      <a:pt x="46808" y="218939"/>
                    </a:moveTo>
                    <a:lnTo>
                      <a:pt x="213967" y="181051"/>
                    </a:lnTo>
                    <a:cubicBezTo>
                      <a:pt x="200074" y="119743"/>
                      <a:pt x="182585" y="59273"/>
                      <a:pt x="161575" y="0"/>
                    </a:cubicBezTo>
                    <a:lnTo>
                      <a:pt x="0" y="57099"/>
                    </a:lnTo>
                    <a:cubicBezTo>
                      <a:pt x="18715" y="110103"/>
                      <a:pt x="34328" y="164142"/>
                      <a:pt x="46804" y="2189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B501E6D6-CDAA-71D8-63AC-0CA0ABBFCB4D}"/>
                  </a:ext>
                </a:extLst>
              </p:cNvPr>
              <p:cNvSpPr/>
              <p:nvPr/>
            </p:nvSpPr>
            <p:spPr>
              <a:xfrm>
                <a:off x="-4138826" y="5894069"/>
                <a:ext cx="641906" cy="689054"/>
              </a:xfrm>
              <a:custGeom>
                <a:avLst/>
                <a:gdLst>
                  <a:gd name="connsiteX0" fmla="*/ 489669 w 641906"/>
                  <a:gd name="connsiteY0" fmla="*/ 689055 h 689054"/>
                  <a:gd name="connsiteX1" fmla="*/ 641907 w 641906"/>
                  <a:gd name="connsiteY1" fmla="*/ 610372 h 689054"/>
                  <a:gd name="connsiteX2" fmla="*/ 94795 w 641906"/>
                  <a:gd name="connsiteY2" fmla="*/ 0 h 689054"/>
                  <a:gd name="connsiteX3" fmla="*/ 0 w 641906"/>
                  <a:gd name="connsiteY3" fmla="*/ 142823 h 689054"/>
                  <a:gd name="connsiteX4" fmla="*/ 489661 w 641906"/>
                  <a:gd name="connsiteY4" fmla="*/ 689053 h 68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06" h="689054">
                    <a:moveTo>
                      <a:pt x="489669" y="689055"/>
                    </a:moveTo>
                    <a:lnTo>
                      <a:pt x="641907" y="610372"/>
                    </a:lnTo>
                    <a:cubicBezTo>
                      <a:pt x="514240" y="363837"/>
                      <a:pt x="325988" y="153776"/>
                      <a:pt x="94795" y="0"/>
                    </a:cubicBezTo>
                    <a:lnTo>
                      <a:pt x="0" y="142823"/>
                    </a:lnTo>
                    <a:cubicBezTo>
                      <a:pt x="206886" y="280443"/>
                      <a:pt x="375387" y="468421"/>
                      <a:pt x="489661" y="6890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06" name="그룹 405">
            <a:extLst>
              <a:ext uri="{FF2B5EF4-FFF2-40B4-BE49-F238E27FC236}">
                <a16:creationId xmlns:a16="http://schemas.microsoft.com/office/drawing/2014/main" id="{19D1616A-EABD-27CE-FABE-7886D508A45F}"/>
              </a:ext>
            </a:extLst>
          </p:cNvPr>
          <p:cNvGrpSpPr/>
          <p:nvPr/>
        </p:nvGrpSpPr>
        <p:grpSpPr>
          <a:xfrm>
            <a:off x="5993555" y="2385970"/>
            <a:ext cx="352864" cy="329150"/>
            <a:chOff x="-5565468" y="538166"/>
            <a:chExt cx="4571992" cy="4264742"/>
          </a:xfrm>
        </p:grpSpPr>
        <p:sp>
          <p:nvSpPr>
            <p:cNvPr id="383" name="사각형: 둥근 모서리 382">
              <a:extLst>
                <a:ext uri="{FF2B5EF4-FFF2-40B4-BE49-F238E27FC236}">
                  <a16:creationId xmlns:a16="http://schemas.microsoft.com/office/drawing/2014/main" id="{3C5E2DB8-96C4-EDDA-EA8A-042A97F51F96}"/>
                </a:ext>
              </a:extLst>
            </p:cNvPr>
            <p:cNvSpPr/>
            <p:nvPr/>
          </p:nvSpPr>
          <p:spPr>
            <a:xfrm>
              <a:off x="-3356204" y="2006219"/>
              <a:ext cx="2213292" cy="1618169"/>
            </a:xfrm>
            <a:prstGeom prst="roundRect">
              <a:avLst>
                <a:gd name="adj" fmla="val 724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9EE51F95-0634-54ED-0F6E-5A736FA9ADA8}"/>
                </a:ext>
              </a:extLst>
            </p:cNvPr>
            <p:cNvGrpSpPr/>
            <p:nvPr/>
          </p:nvGrpSpPr>
          <p:grpSpPr>
            <a:xfrm>
              <a:off x="-5565468" y="538166"/>
              <a:ext cx="4571992" cy="4264742"/>
              <a:chOff x="-5565468" y="538166"/>
              <a:chExt cx="4571992" cy="4264742"/>
            </a:xfrm>
          </p:grpSpPr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582CAB6D-40A9-6545-0C5C-5F20B853F732}"/>
                  </a:ext>
                </a:extLst>
              </p:cNvPr>
              <p:cNvSpPr/>
              <p:nvPr/>
            </p:nvSpPr>
            <p:spPr>
              <a:xfrm>
                <a:off x="-5565468" y="538166"/>
                <a:ext cx="4571992" cy="4264742"/>
              </a:xfrm>
              <a:custGeom>
                <a:avLst/>
                <a:gdLst>
                  <a:gd name="connsiteX0" fmla="*/ 4336106 w 4571992"/>
                  <a:gd name="connsiteY0" fmla="*/ 1345079 h 4264742"/>
                  <a:gd name="connsiteX1" fmla="*/ 3909088 w 4571992"/>
                  <a:gd name="connsiteY1" fmla="*/ 1345079 h 4264742"/>
                  <a:gd name="connsiteX2" fmla="*/ 3909088 w 4571992"/>
                  <a:gd name="connsiteY2" fmla="*/ 1204245 h 4264742"/>
                  <a:gd name="connsiteX3" fmla="*/ 3664042 w 4571992"/>
                  <a:gd name="connsiteY3" fmla="*/ 959199 h 4264742"/>
                  <a:gd name="connsiteX4" fmla="*/ 3314754 w 4571992"/>
                  <a:gd name="connsiteY4" fmla="*/ 959199 h 4264742"/>
                  <a:gd name="connsiteX5" fmla="*/ 3314716 w 4571992"/>
                  <a:gd name="connsiteY5" fmla="*/ 91427 h 4264742"/>
                  <a:gd name="connsiteX6" fmla="*/ 3223289 w 4571992"/>
                  <a:gd name="connsiteY6" fmla="*/ 0 h 4264742"/>
                  <a:gd name="connsiteX7" fmla="*/ 957406 w 4571992"/>
                  <a:gd name="connsiteY7" fmla="*/ 0 h 4264742"/>
                  <a:gd name="connsiteX8" fmla="*/ 921738 w 4571992"/>
                  <a:gd name="connsiteY8" fmla="*/ 7310 h 4264742"/>
                  <a:gd name="connsiteX9" fmla="*/ 892461 w 4571992"/>
                  <a:gd name="connsiteY9" fmla="*/ 27440 h 4264742"/>
                  <a:gd name="connsiteX10" fmla="*/ 26521 w 4571992"/>
                  <a:gd name="connsiteY10" fmla="*/ 893380 h 4264742"/>
                  <a:gd name="connsiteX11" fmla="*/ 6391 w 4571992"/>
                  <a:gd name="connsiteY11" fmla="*/ 923536 h 4264742"/>
                  <a:gd name="connsiteX12" fmla="*/ 918 w 4571992"/>
                  <a:gd name="connsiteY12" fmla="*/ 951894 h 4264742"/>
                  <a:gd name="connsiteX13" fmla="*/ 0 w 4571992"/>
                  <a:gd name="connsiteY13" fmla="*/ 958285 h 4264742"/>
                  <a:gd name="connsiteX14" fmla="*/ 0 w 4571992"/>
                  <a:gd name="connsiteY14" fmla="*/ 4173316 h 4264742"/>
                  <a:gd name="connsiteX15" fmla="*/ 91427 w 4571992"/>
                  <a:gd name="connsiteY15" fmla="*/ 4264743 h 4264742"/>
                  <a:gd name="connsiteX16" fmla="*/ 3224161 w 4571992"/>
                  <a:gd name="connsiteY16" fmla="*/ 4264743 h 4264742"/>
                  <a:gd name="connsiteX17" fmla="*/ 3315588 w 4571992"/>
                  <a:gd name="connsiteY17" fmla="*/ 4173316 h 4264742"/>
                  <a:gd name="connsiteX18" fmla="*/ 3315627 w 4571992"/>
                  <a:gd name="connsiteY18" fmla="*/ 3175673 h 4264742"/>
                  <a:gd name="connsiteX19" fmla="*/ 4336979 w 4571992"/>
                  <a:gd name="connsiteY19" fmla="*/ 3175673 h 4264742"/>
                  <a:gd name="connsiteX20" fmla="*/ 4571993 w 4571992"/>
                  <a:gd name="connsiteY20" fmla="*/ 2940659 h 4264742"/>
                  <a:gd name="connsiteX21" fmla="*/ 4571955 w 4571992"/>
                  <a:gd name="connsiteY21" fmla="*/ 1579150 h 4264742"/>
                  <a:gd name="connsiteX22" fmla="*/ 4336059 w 4571992"/>
                  <a:gd name="connsiteY22" fmla="*/ 1345047 h 4264742"/>
                  <a:gd name="connsiteX23" fmla="*/ 4388230 w 4571992"/>
                  <a:gd name="connsiteY23" fmla="*/ 1579182 h 4264742"/>
                  <a:gd name="connsiteX24" fmla="*/ 4388230 w 4571992"/>
                  <a:gd name="connsiteY24" fmla="*/ 1831576 h 4264742"/>
                  <a:gd name="connsiteX25" fmla="*/ 2252159 w 4571992"/>
                  <a:gd name="connsiteY25" fmla="*/ 1831576 h 4264742"/>
                  <a:gd name="connsiteX26" fmla="*/ 2252159 w 4571992"/>
                  <a:gd name="connsiteY26" fmla="*/ 1641374 h 4264742"/>
                  <a:gd name="connsiteX27" fmla="*/ 2252159 w 4571992"/>
                  <a:gd name="connsiteY27" fmla="*/ 1639537 h 4264742"/>
                  <a:gd name="connsiteX28" fmla="*/ 2252159 w 4571992"/>
                  <a:gd name="connsiteY28" fmla="*/ 1637700 h 4264742"/>
                  <a:gd name="connsiteX29" fmla="*/ 2252159 w 4571992"/>
                  <a:gd name="connsiteY29" fmla="*/ 1579185 h 4264742"/>
                  <a:gd name="connsiteX30" fmla="*/ 2304283 w 4571992"/>
                  <a:gd name="connsiteY30" fmla="*/ 1527061 h 4264742"/>
                  <a:gd name="connsiteX31" fmla="*/ 4336112 w 4571992"/>
                  <a:gd name="connsiteY31" fmla="*/ 1527061 h 4264742"/>
                  <a:gd name="connsiteX32" fmla="*/ 4388198 w 4571992"/>
                  <a:gd name="connsiteY32" fmla="*/ 1579185 h 4264742"/>
                  <a:gd name="connsiteX33" fmla="*/ 3726198 w 4571992"/>
                  <a:gd name="connsiteY33" fmla="*/ 1204245 h 4264742"/>
                  <a:gd name="connsiteX34" fmla="*/ 3726198 w 4571992"/>
                  <a:gd name="connsiteY34" fmla="*/ 1345079 h 4264742"/>
                  <a:gd name="connsiteX35" fmla="*/ 2914220 w 4571992"/>
                  <a:gd name="connsiteY35" fmla="*/ 1345079 h 4264742"/>
                  <a:gd name="connsiteX36" fmla="*/ 2914220 w 4571992"/>
                  <a:gd name="connsiteY36" fmla="*/ 1204245 h 4264742"/>
                  <a:gd name="connsiteX37" fmla="*/ 2976410 w 4571992"/>
                  <a:gd name="connsiteY37" fmla="*/ 1142056 h 4264742"/>
                  <a:gd name="connsiteX38" fmla="*/ 3663131 w 4571992"/>
                  <a:gd name="connsiteY38" fmla="*/ 1142056 h 4264742"/>
                  <a:gd name="connsiteX39" fmla="*/ 3726200 w 4571992"/>
                  <a:gd name="connsiteY39" fmla="*/ 1204245 h 4264742"/>
                  <a:gd name="connsiteX40" fmla="*/ 865922 w 4571992"/>
                  <a:gd name="connsiteY40" fmla="*/ 311784 h 4264742"/>
                  <a:gd name="connsiteX41" fmla="*/ 865922 w 4571992"/>
                  <a:gd name="connsiteY41" fmla="*/ 866812 h 4264742"/>
                  <a:gd name="connsiteX42" fmla="*/ 310855 w 4571992"/>
                  <a:gd name="connsiteY42" fmla="*/ 866850 h 4264742"/>
                  <a:gd name="connsiteX43" fmla="*/ 3131805 w 4571992"/>
                  <a:gd name="connsiteY43" fmla="*/ 4081921 h 4264742"/>
                  <a:gd name="connsiteX44" fmla="*/ 181983 w 4571992"/>
                  <a:gd name="connsiteY44" fmla="*/ 4081921 h 4264742"/>
                  <a:gd name="connsiteX45" fmla="*/ 181983 w 4571992"/>
                  <a:gd name="connsiteY45" fmla="*/ 1049705 h 4264742"/>
                  <a:gd name="connsiteX46" fmla="*/ 957408 w 4571992"/>
                  <a:gd name="connsiteY46" fmla="*/ 1049705 h 4264742"/>
                  <a:gd name="connsiteX47" fmla="*/ 1048835 w 4571992"/>
                  <a:gd name="connsiteY47" fmla="*/ 958278 h 4264742"/>
                  <a:gd name="connsiteX48" fmla="*/ 1048835 w 4571992"/>
                  <a:gd name="connsiteY48" fmla="*/ 182854 h 4264742"/>
                  <a:gd name="connsiteX49" fmla="*/ 3131805 w 4571992"/>
                  <a:gd name="connsiteY49" fmla="*/ 182854 h 4264742"/>
                  <a:gd name="connsiteX50" fmla="*/ 3131805 w 4571992"/>
                  <a:gd name="connsiteY50" fmla="*/ 959160 h 4264742"/>
                  <a:gd name="connsiteX51" fmla="*/ 2976354 w 4571992"/>
                  <a:gd name="connsiteY51" fmla="*/ 959160 h 4264742"/>
                  <a:gd name="connsiteX52" fmla="*/ 2731308 w 4571992"/>
                  <a:gd name="connsiteY52" fmla="*/ 1204206 h 4264742"/>
                  <a:gd name="connsiteX53" fmla="*/ 2731308 w 4571992"/>
                  <a:gd name="connsiteY53" fmla="*/ 1345040 h 4264742"/>
                  <a:gd name="connsiteX54" fmla="*/ 2304290 w 4571992"/>
                  <a:gd name="connsiteY54" fmla="*/ 1345040 h 4264742"/>
                  <a:gd name="connsiteX55" fmla="*/ 2072950 w 4571992"/>
                  <a:gd name="connsiteY55" fmla="*/ 1548938 h 4264742"/>
                  <a:gd name="connsiteX56" fmla="*/ 712322 w 4571992"/>
                  <a:gd name="connsiteY56" fmla="*/ 1548976 h 4264742"/>
                  <a:gd name="connsiteX57" fmla="*/ 620895 w 4571992"/>
                  <a:gd name="connsiteY57" fmla="*/ 1640403 h 4264742"/>
                  <a:gd name="connsiteX58" fmla="*/ 712322 w 4571992"/>
                  <a:gd name="connsiteY58" fmla="*/ 1731830 h 4264742"/>
                  <a:gd name="connsiteX59" fmla="*/ 2069325 w 4571992"/>
                  <a:gd name="connsiteY59" fmla="*/ 1731830 h 4264742"/>
                  <a:gd name="connsiteX60" fmla="*/ 2069325 w 4571992"/>
                  <a:gd name="connsiteY60" fmla="*/ 2166157 h 4264742"/>
                  <a:gd name="connsiteX61" fmla="*/ 712322 w 4571992"/>
                  <a:gd name="connsiteY61" fmla="*/ 2166196 h 4264742"/>
                  <a:gd name="connsiteX62" fmla="*/ 620895 w 4571992"/>
                  <a:gd name="connsiteY62" fmla="*/ 2257623 h 4264742"/>
                  <a:gd name="connsiteX63" fmla="*/ 712322 w 4571992"/>
                  <a:gd name="connsiteY63" fmla="*/ 2349049 h 4264742"/>
                  <a:gd name="connsiteX64" fmla="*/ 2069325 w 4571992"/>
                  <a:gd name="connsiteY64" fmla="*/ 2349049 h 4264742"/>
                  <a:gd name="connsiteX65" fmla="*/ 2069325 w 4571992"/>
                  <a:gd name="connsiteY65" fmla="*/ 2783376 h 4264742"/>
                  <a:gd name="connsiteX66" fmla="*/ 712322 w 4571992"/>
                  <a:gd name="connsiteY66" fmla="*/ 2783415 h 4264742"/>
                  <a:gd name="connsiteX67" fmla="*/ 620895 w 4571992"/>
                  <a:gd name="connsiteY67" fmla="*/ 2874842 h 4264742"/>
                  <a:gd name="connsiteX68" fmla="*/ 712322 w 4571992"/>
                  <a:gd name="connsiteY68" fmla="*/ 2966269 h 4264742"/>
                  <a:gd name="connsiteX69" fmla="*/ 2072068 w 4571992"/>
                  <a:gd name="connsiteY69" fmla="*/ 2966269 h 4264742"/>
                  <a:gd name="connsiteX70" fmla="*/ 2304329 w 4571992"/>
                  <a:gd name="connsiteY70" fmla="*/ 3176564 h 4264742"/>
                  <a:gd name="connsiteX71" fmla="*/ 3131844 w 4571992"/>
                  <a:gd name="connsiteY71" fmla="*/ 3176564 h 4264742"/>
                  <a:gd name="connsiteX72" fmla="*/ 4336070 w 4571992"/>
                  <a:gd name="connsiteY72" fmla="*/ 2992870 h 4264742"/>
                  <a:gd name="connsiteX73" fmla="*/ 2304241 w 4571992"/>
                  <a:gd name="connsiteY73" fmla="*/ 2992870 h 4264742"/>
                  <a:gd name="connsiteX74" fmla="*/ 2252117 w 4571992"/>
                  <a:gd name="connsiteY74" fmla="*/ 2940747 h 4264742"/>
                  <a:gd name="connsiteX75" fmla="*/ 2252117 w 4571992"/>
                  <a:gd name="connsiteY75" fmla="*/ 2875841 h 4264742"/>
                  <a:gd name="connsiteX76" fmla="*/ 2252117 w 4571992"/>
                  <a:gd name="connsiteY76" fmla="*/ 2874004 h 4264742"/>
                  <a:gd name="connsiteX77" fmla="*/ 2252117 w 4571992"/>
                  <a:gd name="connsiteY77" fmla="*/ 2872167 h 4264742"/>
                  <a:gd name="connsiteX78" fmla="*/ 2252117 w 4571992"/>
                  <a:gd name="connsiteY78" fmla="*/ 2258621 h 4264742"/>
                  <a:gd name="connsiteX79" fmla="*/ 2252117 w 4571992"/>
                  <a:gd name="connsiteY79" fmla="*/ 2256784 h 4264742"/>
                  <a:gd name="connsiteX80" fmla="*/ 2252117 w 4571992"/>
                  <a:gd name="connsiteY80" fmla="*/ 2254947 h 4264742"/>
                  <a:gd name="connsiteX81" fmla="*/ 2252117 w 4571992"/>
                  <a:gd name="connsiteY81" fmla="*/ 2022686 h 4264742"/>
                  <a:gd name="connsiteX82" fmla="*/ 2552037 w 4571992"/>
                  <a:gd name="connsiteY82" fmla="*/ 2096739 h 4264742"/>
                  <a:gd name="connsiteX83" fmla="*/ 2552037 w 4571992"/>
                  <a:gd name="connsiteY83" fmla="*/ 2221995 h 4264742"/>
                  <a:gd name="connsiteX84" fmla="*/ 2643464 w 4571992"/>
                  <a:gd name="connsiteY84" fmla="*/ 2313422 h 4264742"/>
                  <a:gd name="connsiteX85" fmla="*/ 2734891 w 4571992"/>
                  <a:gd name="connsiteY85" fmla="*/ 2221995 h 4264742"/>
                  <a:gd name="connsiteX86" fmla="*/ 2734891 w 4571992"/>
                  <a:gd name="connsiteY86" fmla="*/ 2130568 h 4264742"/>
                  <a:gd name="connsiteX87" fmla="*/ 3320113 w 4571992"/>
                  <a:gd name="connsiteY87" fmla="*/ 2176301 h 4264742"/>
                  <a:gd name="connsiteX88" fmla="*/ 3905336 w 4571992"/>
                  <a:gd name="connsiteY88" fmla="*/ 2130568 h 4264742"/>
                  <a:gd name="connsiteX89" fmla="*/ 3905336 w 4571992"/>
                  <a:gd name="connsiteY89" fmla="*/ 2221995 h 4264742"/>
                  <a:gd name="connsiteX90" fmla="*/ 3996763 w 4571992"/>
                  <a:gd name="connsiteY90" fmla="*/ 2313422 h 4264742"/>
                  <a:gd name="connsiteX91" fmla="*/ 4088189 w 4571992"/>
                  <a:gd name="connsiteY91" fmla="*/ 2221995 h 4264742"/>
                  <a:gd name="connsiteX92" fmla="*/ 4088189 w 4571992"/>
                  <a:gd name="connsiteY92" fmla="*/ 2096739 h 4264742"/>
                  <a:gd name="connsiteX93" fmla="*/ 4388110 w 4571992"/>
                  <a:gd name="connsiteY93" fmla="*/ 2022686 h 4264742"/>
                  <a:gd name="connsiteX94" fmla="*/ 4388110 w 4571992"/>
                  <a:gd name="connsiteY94" fmla="*/ 2940747 h 4264742"/>
                  <a:gd name="connsiteX95" fmla="*/ 4336024 w 4571992"/>
                  <a:gd name="connsiteY95" fmla="*/ 2992870 h 426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4571992" h="4264742">
                    <a:moveTo>
                      <a:pt x="4336106" y="1345079"/>
                    </a:moveTo>
                    <a:lnTo>
                      <a:pt x="3909088" y="1345079"/>
                    </a:lnTo>
                    <a:lnTo>
                      <a:pt x="3909088" y="1204245"/>
                    </a:lnTo>
                    <a:cubicBezTo>
                      <a:pt x="3909088" y="1068927"/>
                      <a:pt x="3799370" y="959199"/>
                      <a:pt x="3664042" y="959199"/>
                    </a:cubicBezTo>
                    <a:lnTo>
                      <a:pt x="3314754" y="959199"/>
                    </a:lnTo>
                    <a:lnTo>
                      <a:pt x="3314716" y="91427"/>
                    </a:lnTo>
                    <a:cubicBezTo>
                      <a:pt x="3314716" y="41140"/>
                      <a:pt x="3273576" y="0"/>
                      <a:pt x="3223289" y="0"/>
                    </a:cubicBezTo>
                    <a:lnTo>
                      <a:pt x="957406" y="0"/>
                    </a:lnTo>
                    <a:cubicBezTo>
                      <a:pt x="945504" y="0"/>
                      <a:pt x="933640" y="2755"/>
                      <a:pt x="921738" y="7310"/>
                    </a:cubicBezTo>
                    <a:cubicBezTo>
                      <a:pt x="910755" y="11864"/>
                      <a:pt x="900690" y="18293"/>
                      <a:pt x="892461" y="27440"/>
                    </a:cubicBezTo>
                    <a:lnTo>
                      <a:pt x="26521" y="893380"/>
                    </a:lnTo>
                    <a:cubicBezTo>
                      <a:pt x="18293" y="901608"/>
                      <a:pt x="10984" y="911673"/>
                      <a:pt x="6391" y="923536"/>
                    </a:cubicBezTo>
                    <a:cubicBezTo>
                      <a:pt x="2717" y="932683"/>
                      <a:pt x="918" y="942748"/>
                      <a:pt x="918" y="951894"/>
                    </a:cubicBezTo>
                    <a:cubicBezTo>
                      <a:pt x="918" y="953731"/>
                      <a:pt x="0" y="956448"/>
                      <a:pt x="0" y="958285"/>
                    </a:cubicBezTo>
                    <a:lnTo>
                      <a:pt x="0" y="4173316"/>
                    </a:lnTo>
                    <a:cubicBezTo>
                      <a:pt x="0" y="4223603"/>
                      <a:pt x="41140" y="4264743"/>
                      <a:pt x="91427" y="4264743"/>
                    </a:cubicBezTo>
                    <a:lnTo>
                      <a:pt x="3224161" y="4264743"/>
                    </a:lnTo>
                    <a:cubicBezTo>
                      <a:pt x="3274448" y="4264743"/>
                      <a:pt x="3315588" y="4223603"/>
                      <a:pt x="3315588" y="4173316"/>
                    </a:cubicBezTo>
                    <a:lnTo>
                      <a:pt x="3315627" y="3175673"/>
                    </a:lnTo>
                    <a:lnTo>
                      <a:pt x="4336979" y="3175673"/>
                    </a:lnTo>
                    <a:cubicBezTo>
                      <a:pt x="4466830" y="3175673"/>
                      <a:pt x="4571993" y="3070510"/>
                      <a:pt x="4571993" y="2940659"/>
                    </a:cubicBezTo>
                    <a:lnTo>
                      <a:pt x="4571955" y="1579150"/>
                    </a:lnTo>
                    <a:cubicBezTo>
                      <a:pt x="4571036" y="1450220"/>
                      <a:pt x="4465911" y="1345047"/>
                      <a:pt x="4336059" y="1345047"/>
                    </a:cubicBezTo>
                    <a:close/>
                    <a:moveTo>
                      <a:pt x="4388230" y="1579182"/>
                    </a:moveTo>
                    <a:lnTo>
                      <a:pt x="4388230" y="1831576"/>
                    </a:lnTo>
                    <a:cubicBezTo>
                      <a:pt x="3687813" y="2045545"/>
                      <a:pt x="2952557" y="2045545"/>
                      <a:pt x="2252159" y="1831576"/>
                    </a:cubicBezTo>
                    <a:lnTo>
                      <a:pt x="2252159" y="1641374"/>
                    </a:lnTo>
                    <a:lnTo>
                      <a:pt x="2252159" y="1639537"/>
                    </a:lnTo>
                    <a:lnTo>
                      <a:pt x="2252159" y="1637700"/>
                    </a:lnTo>
                    <a:lnTo>
                      <a:pt x="2252159" y="1579185"/>
                    </a:lnTo>
                    <a:cubicBezTo>
                      <a:pt x="2252159" y="1550827"/>
                      <a:pt x="2275006" y="1527061"/>
                      <a:pt x="2304283" y="1527061"/>
                    </a:cubicBezTo>
                    <a:lnTo>
                      <a:pt x="4336112" y="1527061"/>
                    </a:lnTo>
                    <a:cubicBezTo>
                      <a:pt x="4365313" y="1527980"/>
                      <a:pt x="4388198" y="1550827"/>
                      <a:pt x="4388198" y="1579185"/>
                    </a:cubicBezTo>
                    <a:close/>
                    <a:moveTo>
                      <a:pt x="3726198" y="1204245"/>
                    </a:moveTo>
                    <a:lnTo>
                      <a:pt x="3726198" y="1345079"/>
                    </a:lnTo>
                    <a:lnTo>
                      <a:pt x="2914220" y="1345079"/>
                    </a:lnTo>
                    <a:lnTo>
                      <a:pt x="2914220" y="1204245"/>
                    </a:lnTo>
                    <a:cubicBezTo>
                      <a:pt x="2914220" y="1169496"/>
                      <a:pt x="2942578" y="1142056"/>
                      <a:pt x="2976410" y="1142056"/>
                    </a:cubicBezTo>
                    <a:lnTo>
                      <a:pt x="3663131" y="1142056"/>
                    </a:lnTo>
                    <a:cubicBezTo>
                      <a:pt x="3698760" y="1142094"/>
                      <a:pt x="3726200" y="1169496"/>
                      <a:pt x="3726200" y="1204245"/>
                    </a:cubicBezTo>
                    <a:close/>
                    <a:moveTo>
                      <a:pt x="865922" y="311784"/>
                    </a:moveTo>
                    <a:lnTo>
                      <a:pt x="865922" y="866812"/>
                    </a:lnTo>
                    <a:lnTo>
                      <a:pt x="310855" y="866850"/>
                    </a:lnTo>
                    <a:close/>
                    <a:moveTo>
                      <a:pt x="3131805" y="4081921"/>
                    </a:moveTo>
                    <a:lnTo>
                      <a:pt x="181983" y="4081921"/>
                    </a:lnTo>
                    <a:lnTo>
                      <a:pt x="181983" y="1049705"/>
                    </a:lnTo>
                    <a:lnTo>
                      <a:pt x="957408" y="1049705"/>
                    </a:lnTo>
                    <a:cubicBezTo>
                      <a:pt x="1007694" y="1049705"/>
                      <a:pt x="1048835" y="1008565"/>
                      <a:pt x="1048835" y="958278"/>
                    </a:cubicBezTo>
                    <a:lnTo>
                      <a:pt x="1048835" y="182854"/>
                    </a:lnTo>
                    <a:lnTo>
                      <a:pt x="3131805" y="182854"/>
                    </a:lnTo>
                    <a:lnTo>
                      <a:pt x="3131805" y="959160"/>
                    </a:lnTo>
                    <a:lnTo>
                      <a:pt x="2976354" y="959160"/>
                    </a:lnTo>
                    <a:cubicBezTo>
                      <a:pt x="2841036" y="959160"/>
                      <a:pt x="2731308" y="1068878"/>
                      <a:pt x="2731308" y="1204206"/>
                    </a:cubicBezTo>
                    <a:lnTo>
                      <a:pt x="2731308" y="1345040"/>
                    </a:lnTo>
                    <a:lnTo>
                      <a:pt x="2304290" y="1345040"/>
                    </a:lnTo>
                    <a:cubicBezTo>
                      <a:pt x="2185421" y="1345040"/>
                      <a:pt x="2088488" y="1433750"/>
                      <a:pt x="2072950" y="1548938"/>
                    </a:cubicBezTo>
                    <a:lnTo>
                      <a:pt x="712322" y="1548976"/>
                    </a:lnTo>
                    <a:cubicBezTo>
                      <a:pt x="662036" y="1548976"/>
                      <a:pt x="620895" y="1590117"/>
                      <a:pt x="620895" y="1640403"/>
                    </a:cubicBezTo>
                    <a:cubicBezTo>
                      <a:pt x="620895" y="1690690"/>
                      <a:pt x="662036" y="1731830"/>
                      <a:pt x="712322" y="1731830"/>
                    </a:cubicBezTo>
                    <a:lnTo>
                      <a:pt x="2069325" y="1731830"/>
                    </a:lnTo>
                    <a:lnTo>
                      <a:pt x="2069325" y="2166157"/>
                    </a:lnTo>
                    <a:lnTo>
                      <a:pt x="712322" y="2166196"/>
                    </a:lnTo>
                    <a:cubicBezTo>
                      <a:pt x="662036" y="2166196"/>
                      <a:pt x="620895" y="2207336"/>
                      <a:pt x="620895" y="2257623"/>
                    </a:cubicBezTo>
                    <a:cubicBezTo>
                      <a:pt x="620895" y="2307909"/>
                      <a:pt x="662036" y="2349049"/>
                      <a:pt x="712322" y="2349049"/>
                    </a:cubicBezTo>
                    <a:lnTo>
                      <a:pt x="2069325" y="2349049"/>
                    </a:lnTo>
                    <a:lnTo>
                      <a:pt x="2069325" y="2783376"/>
                    </a:lnTo>
                    <a:lnTo>
                      <a:pt x="712322" y="2783415"/>
                    </a:lnTo>
                    <a:cubicBezTo>
                      <a:pt x="662036" y="2783415"/>
                      <a:pt x="620895" y="2824555"/>
                      <a:pt x="620895" y="2874842"/>
                    </a:cubicBezTo>
                    <a:cubicBezTo>
                      <a:pt x="620895" y="2925128"/>
                      <a:pt x="662036" y="2966269"/>
                      <a:pt x="712322" y="2966269"/>
                    </a:cubicBezTo>
                    <a:lnTo>
                      <a:pt x="2072068" y="2966269"/>
                    </a:lnTo>
                    <a:cubicBezTo>
                      <a:pt x="2084888" y="3084216"/>
                      <a:pt x="2183628" y="3176564"/>
                      <a:pt x="2304329" y="3176564"/>
                    </a:cubicBezTo>
                    <a:lnTo>
                      <a:pt x="3131844" y="3176564"/>
                    </a:lnTo>
                    <a:close/>
                    <a:moveTo>
                      <a:pt x="4336070" y="2992870"/>
                    </a:moveTo>
                    <a:lnTo>
                      <a:pt x="2304241" y="2992870"/>
                    </a:lnTo>
                    <a:cubicBezTo>
                      <a:pt x="2275883" y="2992870"/>
                      <a:pt x="2252117" y="2970024"/>
                      <a:pt x="2252117" y="2940747"/>
                    </a:cubicBezTo>
                    <a:lnTo>
                      <a:pt x="2252117" y="2875841"/>
                    </a:lnTo>
                    <a:lnTo>
                      <a:pt x="2252117" y="2874004"/>
                    </a:lnTo>
                    <a:lnTo>
                      <a:pt x="2252117" y="2872167"/>
                    </a:lnTo>
                    <a:lnTo>
                      <a:pt x="2252117" y="2258621"/>
                    </a:lnTo>
                    <a:lnTo>
                      <a:pt x="2252117" y="2256784"/>
                    </a:lnTo>
                    <a:lnTo>
                      <a:pt x="2252117" y="2254947"/>
                    </a:lnTo>
                    <a:lnTo>
                      <a:pt x="2252117" y="2022686"/>
                    </a:lnTo>
                    <a:cubicBezTo>
                      <a:pt x="2351774" y="2051044"/>
                      <a:pt x="2451469" y="2076646"/>
                      <a:pt x="2552037" y="2096739"/>
                    </a:cubicBezTo>
                    <a:lnTo>
                      <a:pt x="2552037" y="2221995"/>
                    </a:lnTo>
                    <a:cubicBezTo>
                      <a:pt x="2552037" y="2272282"/>
                      <a:pt x="2593177" y="2313422"/>
                      <a:pt x="2643464" y="2313422"/>
                    </a:cubicBezTo>
                    <a:cubicBezTo>
                      <a:pt x="2693751" y="2313422"/>
                      <a:pt x="2734891" y="2272282"/>
                      <a:pt x="2734891" y="2221995"/>
                    </a:cubicBezTo>
                    <a:lnTo>
                      <a:pt x="2734891" y="2130568"/>
                    </a:lnTo>
                    <a:cubicBezTo>
                      <a:pt x="2929648" y="2160725"/>
                      <a:pt x="3124445" y="2176301"/>
                      <a:pt x="3320113" y="2176301"/>
                    </a:cubicBezTo>
                    <a:cubicBezTo>
                      <a:pt x="3515782" y="2176301"/>
                      <a:pt x="3711460" y="2160764"/>
                      <a:pt x="3905336" y="2130568"/>
                    </a:cubicBezTo>
                    <a:lnTo>
                      <a:pt x="3905336" y="2221995"/>
                    </a:lnTo>
                    <a:cubicBezTo>
                      <a:pt x="3905336" y="2272282"/>
                      <a:pt x="3946476" y="2313422"/>
                      <a:pt x="3996763" y="2313422"/>
                    </a:cubicBezTo>
                    <a:cubicBezTo>
                      <a:pt x="4047050" y="2313422"/>
                      <a:pt x="4088189" y="2272282"/>
                      <a:pt x="4088189" y="2221995"/>
                    </a:cubicBezTo>
                    <a:lnTo>
                      <a:pt x="4088189" y="2096739"/>
                    </a:lnTo>
                    <a:cubicBezTo>
                      <a:pt x="4188767" y="2075690"/>
                      <a:pt x="4288453" y="2051006"/>
                      <a:pt x="4388110" y="2022686"/>
                    </a:cubicBezTo>
                    <a:lnTo>
                      <a:pt x="4388110" y="2940747"/>
                    </a:lnTo>
                    <a:cubicBezTo>
                      <a:pt x="4388148" y="2969985"/>
                      <a:pt x="4365263" y="2992870"/>
                      <a:pt x="4336024" y="29928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450ED4DD-6537-399B-9336-9918B14BEB88}"/>
                  </a:ext>
                </a:extLst>
              </p:cNvPr>
              <p:cNvSpPr/>
              <p:nvPr/>
            </p:nvSpPr>
            <p:spPr>
              <a:xfrm>
                <a:off x="-4944634" y="3938862"/>
                <a:ext cx="2113184" cy="182853"/>
              </a:xfrm>
              <a:custGeom>
                <a:avLst/>
                <a:gdLst>
                  <a:gd name="connsiteX0" fmla="*/ 0 w 2113184"/>
                  <a:gd name="connsiteY0" fmla="*/ 91427 h 182853"/>
                  <a:gd name="connsiteX1" fmla="*/ 91427 w 2113184"/>
                  <a:gd name="connsiteY1" fmla="*/ 182854 h 182853"/>
                  <a:gd name="connsiteX2" fmla="*/ 2021758 w 2113184"/>
                  <a:gd name="connsiteY2" fmla="*/ 182854 h 182853"/>
                  <a:gd name="connsiteX3" fmla="*/ 2113185 w 2113184"/>
                  <a:gd name="connsiteY3" fmla="*/ 91427 h 182853"/>
                  <a:gd name="connsiteX4" fmla="*/ 2021758 w 2113184"/>
                  <a:gd name="connsiteY4" fmla="*/ 0 h 182853"/>
                  <a:gd name="connsiteX5" fmla="*/ 91427 w 2113184"/>
                  <a:gd name="connsiteY5" fmla="*/ 0 h 182853"/>
                  <a:gd name="connsiteX6" fmla="*/ 0 w 2113184"/>
                  <a:gd name="connsiteY6" fmla="*/ 91427 h 18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13184" h="182853">
                    <a:moveTo>
                      <a:pt x="0" y="91427"/>
                    </a:moveTo>
                    <a:cubicBezTo>
                      <a:pt x="0" y="141714"/>
                      <a:pt x="41140" y="182854"/>
                      <a:pt x="91427" y="182854"/>
                    </a:cubicBezTo>
                    <a:lnTo>
                      <a:pt x="2021758" y="182854"/>
                    </a:lnTo>
                    <a:cubicBezTo>
                      <a:pt x="2072045" y="182854"/>
                      <a:pt x="2113185" y="141714"/>
                      <a:pt x="2113185" y="91427"/>
                    </a:cubicBezTo>
                    <a:cubicBezTo>
                      <a:pt x="2113185" y="41140"/>
                      <a:pt x="2072045" y="0"/>
                      <a:pt x="2021758" y="0"/>
                    </a:cubicBezTo>
                    <a:lnTo>
                      <a:pt x="91427" y="0"/>
                    </a:lnTo>
                    <a:cubicBezTo>
                      <a:pt x="41140" y="0"/>
                      <a:pt x="0" y="41140"/>
                      <a:pt x="0" y="914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90" name="그룹 389">
            <a:extLst>
              <a:ext uri="{FF2B5EF4-FFF2-40B4-BE49-F238E27FC236}">
                <a16:creationId xmlns:a16="http://schemas.microsoft.com/office/drawing/2014/main" id="{61905AA6-4FEC-F9FC-90C6-E4FEF56AE16D}"/>
              </a:ext>
            </a:extLst>
          </p:cNvPr>
          <p:cNvGrpSpPr/>
          <p:nvPr/>
        </p:nvGrpSpPr>
        <p:grpSpPr>
          <a:xfrm>
            <a:off x="4233035" y="3845125"/>
            <a:ext cx="320789" cy="298915"/>
            <a:chOff x="-7751267" y="11789678"/>
            <a:chExt cx="5029249" cy="4686336"/>
          </a:xfrm>
        </p:grpSpPr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F3423406-E45B-C0AF-7701-4BBD2204DE44}"/>
                </a:ext>
              </a:extLst>
            </p:cNvPr>
            <p:cNvSpPr/>
            <p:nvPr/>
          </p:nvSpPr>
          <p:spPr>
            <a:xfrm>
              <a:off x="-7658100" y="13620750"/>
              <a:ext cx="4819650" cy="2800350"/>
            </a:xfrm>
            <a:custGeom>
              <a:avLst/>
              <a:gdLst>
                <a:gd name="connsiteX0" fmla="*/ 0 w 4819650"/>
                <a:gd name="connsiteY0" fmla="*/ 0 h 2800350"/>
                <a:gd name="connsiteX1" fmla="*/ 38100 w 4819650"/>
                <a:gd name="connsiteY1" fmla="*/ 2800350 h 2800350"/>
                <a:gd name="connsiteX2" fmla="*/ 4800600 w 4819650"/>
                <a:gd name="connsiteY2" fmla="*/ 2781300 h 2800350"/>
                <a:gd name="connsiteX3" fmla="*/ 4819650 w 4819650"/>
                <a:gd name="connsiteY3" fmla="*/ 38100 h 2800350"/>
                <a:gd name="connsiteX4" fmla="*/ 57150 w 4819650"/>
                <a:gd name="connsiteY4" fmla="*/ 19050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9650" h="2800350">
                  <a:moveTo>
                    <a:pt x="0" y="0"/>
                  </a:moveTo>
                  <a:lnTo>
                    <a:pt x="38100" y="2800350"/>
                  </a:lnTo>
                  <a:lnTo>
                    <a:pt x="4800600" y="2781300"/>
                  </a:lnTo>
                  <a:lnTo>
                    <a:pt x="4819650" y="38100"/>
                  </a:lnTo>
                  <a:lnTo>
                    <a:pt x="57150" y="1905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579F3E6B-8E9D-1E6D-E4AD-7BB77A5B957E}"/>
                </a:ext>
              </a:extLst>
            </p:cNvPr>
            <p:cNvSpPr/>
            <p:nvPr/>
          </p:nvSpPr>
          <p:spPr>
            <a:xfrm>
              <a:off x="-7200900" y="14001750"/>
              <a:ext cx="3962400" cy="1943100"/>
            </a:xfrm>
            <a:custGeom>
              <a:avLst/>
              <a:gdLst>
                <a:gd name="connsiteX0" fmla="*/ 533400 w 3962400"/>
                <a:gd name="connsiteY0" fmla="*/ 0 h 1943100"/>
                <a:gd name="connsiteX1" fmla="*/ 190500 w 3962400"/>
                <a:gd name="connsiteY1" fmla="*/ 457200 h 1943100"/>
                <a:gd name="connsiteX2" fmla="*/ 0 w 3962400"/>
                <a:gd name="connsiteY2" fmla="*/ 552450 h 1943100"/>
                <a:gd name="connsiteX3" fmla="*/ 0 w 3962400"/>
                <a:gd name="connsiteY3" fmla="*/ 1428750 h 1943100"/>
                <a:gd name="connsiteX4" fmla="*/ 419100 w 3962400"/>
                <a:gd name="connsiteY4" fmla="*/ 1600200 h 1943100"/>
                <a:gd name="connsiteX5" fmla="*/ 495300 w 3962400"/>
                <a:gd name="connsiteY5" fmla="*/ 1943100 h 1943100"/>
                <a:gd name="connsiteX6" fmla="*/ 3409950 w 3962400"/>
                <a:gd name="connsiteY6" fmla="*/ 1924050 h 1943100"/>
                <a:gd name="connsiteX7" fmla="*/ 3543300 w 3962400"/>
                <a:gd name="connsiteY7" fmla="*/ 1657350 h 1943100"/>
                <a:gd name="connsiteX8" fmla="*/ 3962400 w 3962400"/>
                <a:gd name="connsiteY8" fmla="*/ 1390650 h 1943100"/>
                <a:gd name="connsiteX9" fmla="*/ 3886200 w 3962400"/>
                <a:gd name="connsiteY9" fmla="*/ 552450 h 1943100"/>
                <a:gd name="connsiteX10" fmla="*/ 3524250 w 3962400"/>
                <a:gd name="connsiteY10" fmla="*/ 400050 h 1943100"/>
                <a:gd name="connsiteX11" fmla="*/ 3429000 w 3962400"/>
                <a:gd name="connsiteY11" fmla="*/ 95250 h 1943100"/>
                <a:gd name="connsiteX12" fmla="*/ 495300 w 3962400"/>
                <a:gd name="connsiteY12" fmla="*/ 76200 h 1943100"/>
                <a:gd name="connsiteX13" fmla="*/ 495300 w 3962400"/>
                <a:gd name="connsiteY13" fmla="*/ 5715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62400" h="1943100">
                  <a:moveTo>
                    <a:pt x="533400" y="0"/>
                  </a:moveTo>
                  <a:lnTo>
                    <a:pt x="190500" y="457200"/>
                  </a:lnTo>
                  <a:lnTo>
                    <a:pt x="0" y="552450"/>
                  </a:lnTo>
                  <a:lnTo>
                    <a:pt x="0" y="1428750"/>
                  </a:lnTo>
                  <a:lnTo>
                    <a:pt x="419100" y="1600200"/>
                  </a:lnTo>
                  <a:lnTo>
                    <a:pt x="495300" y="1943100"/>
                  </a:lnTo>
                  <a:lnTo>
                    <a:pt x="3409950" y="1924050"/>
                  </a:lnTo>
                  <a:lnTo>
                    <a:pt x="3543300" y="1657350"/>
                  </a:lnTo>
                  <a:lnTo>
                    <a:pt x="3962400" y="1390650"/>
                  </a:lnTo>
                  <a:lnTo>
                    <a:pt x="3886200" y="552450"/>
                  </a:lnTo>
                  <a:lnTo>
                    <a:pt x="3524250" y="400050"/>
                  </a:lnTo>
                  <a:lnTo>
                    <a:pt x="3429000" y="95250"/>
                  </a:lnTo>
                  <a:lnTo>
                    <a:pt x="495300" y="76200"/>
                  </a:lnTo>
                  <a:lnTo>
                    <a:pt x="495300" y="5715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9" name="타원 388">
              <a:extLst>
                <a:ext uri="{FF2B5EF4-FFF2-40B4-BE49-F238E27FC236}">
                  <a16:creationId xmlns:a16="http://schemas.microsoft.com/office/drawing/2014/main" id="{06F6D175-B083-E1F0-1335-E983F8344185}"/>
                </a:ext>
              </a:extLst>
            </p:cNvPr>
            <p:cNvSpPr/>
            <p:nvPr/>
          </p:nvSpPr>
          <p:spPr>
            <a:xfrm>
              <a:off x="-5689551" y="14578362"/>
              <a:ext cx="863502" cy="8635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F3894F47-F124-F5E8-9685-851BCC170216}"/>
                </a:ext>
              </a:extLst>
            </p:cNvPr>
            <p:cNvGrpSpPr/>
            <p:nvPr/>
          </p:nvGrpSpPr>
          <p:grpSpPr>
            <a:xfrm>
              <a:off x="-7751267" y="11789678"/>
              <a:ext cx="5029249" cy="4686336"/>
              <a:chOff x="11005797" y="3828719"/>
              <a:chExt cx="5029249" cy="4686336"/>
            </a:xfrm>
          </p:grpSpPr>
          <p:sp>
            <p:nvSpPr>
              <p:cNvPr id="190" name="자유형: 도형 189">
                <a:extLst>
                  <a:ext uri="{FF2B5EF4-FFF2-40B4-BE49-F238E27FC236}">
                    <a16:creationId xmlns:a16="http://schemas.microsoft.com/office/drawing/2014/main" id="{530C033C-AB4B-BC74-EA86-786CA69581B2}"/>
                  </a:ext>
                </a:extLst>
              </p:cNvPr>
              <p:cNvSpPr/>
              <p:nvPr/>
            </p:nvSpPr>
            <p:spPr>
              <a:xfrm>
                <a:off x="11463034" y="6000408"/>
                <a:ext cx="4114781" cy="2057400"/>
              </a:xfrm>
              <a:custGeom>
                <a:avLst/>
                <a:gdLst>
                  <a:gd name="connsiteX0" fmla="*/ 457213 w 4114781"/>
                  <a:gd name="connsiteY0" fmla="*/ 1943088 h 2057400"/>
                  <a:gd name="connsiteX1" fmla="*/ 571526 w 4114781"/>
                  <a:gd name="connsiteY1" fmla="*/ 2057401 h 2057400"/>
                  <a:gd name="connsiteX2" fmla="*/ 3543294 w 4114781"/>
                  <a:gd name="connsiteY2" fmla="*/ 2057401 h 2057400"/>
                  <a:gd name="connsiteX3" fmla="*/ 3657607 w 4114781"/>
                  <a:gd name="connsiteY3" fmla="*/ 1943088 h 2057400"/>
                  <a:gd name="connsiteX4" fmla="*/ 3657568 w 4114781"/>
                  <a:gd name="connsiteY4" fmla="*/ 1943088 h 2057400"/>
                  <a:gd name="connsiteX5" fmla="*/ 3758029 w 4114781"/>
                  <a:gd name="connsiteY5" fmla="*/ 1700648 h 2057400"/>
                  <a:gd name="connsiteX6" fmla="*/ 4000468 w 4114781"/>
                  <a:gd name="connsiteY6" fmla="*/ 1600188 h 2057400"/>
                  <a:gd name="connsiteX7" fmla="*/ 4114782 w 4114781"/>
                  <a:gd name="connsiteY7" fmla="*/ 1485875 h 2057400"/>
                  <a:gd name="connsiteX8" fmla="*/ 4114782 w 4114781"/>
                  <a:gd name="connsiteY8" fmla="*/ 571488 h 2057400"/>
                  <a:gd name="connsiteX9" fmla="*/ 4000468 w 4114781"/>
                  <a:gd name="connsiteY9" fmla="*/ 457175 h 2057400"/>
                  <a:gd name="connsiteX10" fmla="*/ 4000468 w 4114781"/>
                  <a:gd name="connsiteY10" fmla="*/ 457213 h 2057400"/>
                  <a:gd name="connsiteX11" fmla="*/ 3758029 w 4114781"/>
                  <a:gd name="connsiteY11" fmla="*/ 356753 h 2057400"/>
                  <a:gd name="connsiteX12" fmla="*/ 3657568 w 4114781"/>
                  <a:gd name="connsiteY12" fmla="*/ 114313 h 2057400"/>
                  <a:gd name="connsiteX13" fmla="*/ 3543255 w 4114781"/>
                  <a:gd name="connsiteY13" fmla="*/ 0 h 2057400"/>
                  <a:gd name="connsiteX14" fmla="*/ 571488 w 4114781"/>
                  <a:gd name="connsiteY14" fmla="*/ 0 h 2057400"/>
                  <a:gd name="connsiteX15" fmla="*/ 457175 w 4114781"/>
                  <a:gd name="connsiteY15" fmla="*/ 114313 h 2057400"/>
                  <a:gd name="connsiteX16" fmla="*/ 457213 w 4114781"/>
                  <a:gd name="connsiteY16" fmla="*/ 114313 h 2057400"/>
                  <a:gd name="connsiteX17" fmla="*/ 356753 w 4114781"/>
                  <a:gd name="connsiteY17" fmla="*/ 356753 h 2057400"/>
                  <a:gd name="connsiteX18" fmla="*/ 114313 w 4114781"/>
                  <a:gd name="connsiteY18" fmla="*/ 457213 h 2057400"/>
                  <a:gd name="connsiteX19" fmla="*/ 0 w 4114781"/>
                  <a:gd name="connsiteY19" fmla="*/ 571526 h 2057400"/>
                  <a:gd name="connsiteX20" fmla="*/ 0 w 4114781"/>
                  <a:gd name="connsiteY20" fmla="*/ 1485913 h 2057400"/>
                  <a:gd name="connsiteX21" fmla="*/ 114313 w 4114781"/>
                  <a:gd name="connsiteY21" fmla="*/ 1600226 h 2057400"/>
                  <a:gd name="connsiteX22" fmla="*/ 114313 w 4114781"/>
                  <a:gd name="connsiteY22" fmla="*/ 1600188 h 2057400"/>
                  <a:gd name="connsiteX23" fmla="*/ 356753 w 4114781"/>
                  <a:gd name="connsiteY23" fmla="*/ 1700648 h 2057400"/>
                  <a:gd name="connsiteX24" fmla="*/ 457213 w 4114781"/>
                  <a:gd name="connsiteY24" fmla="*/ 1943088 h 2057400"/>
                  <a:gd name="connsiteX25" fmla="*/ 228587 w 4114781"/>
                  <a:gd name="connsiteY25" fmla="*/ 674358 h 2057400"/>
                  <a:gd name="connsiteX26" fmla="*/ 518524 w 4114781"/>
                  <a:gd name="connsiteY26" fmla="*/ 518525 h 2057400"/>
                  <a:gd name="connsiteX27" fmla="*/ 674357 w 4114781"/>
                  <a:gd name="connsiteY27" fmla="*/ 228588 h 2057400"/>
                  <a:gd name="connsiteX28" fmla="*/ 3440482 w 4114781"/>
                  <a:gd name="connsiteY28" fmla="*/ 228588 h 2057400"/>
                  <a:gd name="connsiteX29" fmla="*/ 3596316 w 4114781"/>
                  <a:gd name="connsiteY29" fmla="*/ 518525 h 2057400"/>
                  <a:gd name="connsiteX30" fmla="*/ 3886252 w 4114781"/>
                  <a:gd name="connsiteY30" fmla="*/ 674358 h 2057400"/>
                  <a:gd name="connsiteX31" fmla="*/ 3886252 w 4114781"/>
                  <a:gd name="connsiteY31" fmla="*/ 1383044 h 2057400"/>
                  <a:gd name="connsiteX32" fmla="*/ 3596316 w 4114781"/>
                  <a:gd name="connsiteY32" fmla="*/ 1538877 h 2057400"/>
                  <a:gd name="connsiteX33" fmla="*/ 3440482 w 4114781"/>
                  <a:gd name="connsiteY33" fmla="*/ 1828814 h 2057400"/>
                  <a:gd name="connsiteX34" fmla="*/ 674357 w 4114781"/>
                  <a:gd name="connsiteY34" fmla="*/ 1828814 h 2057400"/>
                  <a:gd name="connsiteX35" fmla="*/ 518524 w 4114781"/>
                  <a:gd name="connsiteY35" fmla="*/ 1538877 h 2057400"/>
                  <a:gd name="connsiteX36" fmla="*/ 228587 w 4114781"/>
                  <a:gd name="connsiteY36" fmla="*/ 1383044 h 205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14781" h="2057400">
                    <a:moveTo>
                      <a:pt x="457213" y="1943088"/>
                    </a:moveTo>
                    <a:lnTo>
                      <a:pt x="571526" y="2057401"/>
                    </a:lnTo>
                    <a:lnTo>
                      <a:pt x="3543294" y="2057401"/>
                    </a:lnTo>
                    <a:lnTo>
                      <a:pt x="3657607" y="1943088"/>
                    </a:lnTo>
                    <a:lnTo>
                      <a:pt x="3657568" y="1943088"/>
                    </a:lnTo>
                    <a:cubicBezTo>
                      <a:pt x="3657568" y="1852159"/>
                      <a:pt x="3693695" y="1764937"/>
                      <a:pt x="3758029" y="1700648"/>
                    </a:cubicBezTo>
                    <a:cubicBezTo>
                      <a:pt x="3822322" y="1636316"/>
                      <a:pt x="3909541" y="1600188"/>
                      <a:pt x="4000468" y="1600188"/>
                    </a:cubicBezTo>
                    <a:lnTo>
                      <a:pt x="4114782" y="1485875"/>
                    </a:lnTo>
                    <a:lnTo>
                      <a:pt x="4114782" y="571488"/>
                    </a:lnTo>
                    <a:lnTo>
                      <a:pt x="4000468" y="457175"/>
                    </a:lnTo>
                    <a:lnTo>
                      <a:pt x="4000468" y="457213"/>
                    </a:lnTo>
                    <a:cubicBezTo>
                      <a:pt x="3909539" y="457213"/>
                      <a:pt x="3822317" y="421086"/>
                      <a:pt x="3758029" y="356753"/>
                    </a:cubicBezTo>
                    <a:cubicBezTo>
                      <a:pt x="3693697" y="292459"/>
                      <a:pt x="3657568" y="205240"/>
                      <a:pt x="3657568" y="114313"/>
                    </a:cubicBezTo>
                    <a:lnTo>
                      <a:pt x="3543255" y="0"/>
                    </a:lnTo>
                    <a:lnTo>
                      <a:pt x="571488" y="0"/>
                    </a:lnTo>
                    <a:lnTo>
                      <a:pt x="457175" y="114313"/>
                    </a:lnTo>
                    <a:lnTo>
                      <a:pt x="457213" y="114313"/>
                    </a:lnTo>
                    <a:cubicBezTo>
                      <a:pt x="457213" y="205242"/>
                      <a:pt x="421086" y="292465"/>
                      <a:pt x="356753" y="356753"/>
                    </a:cubicBezTo>
                    <a:cubicBezTo>
                      <a:pt x="292459" y="421085"/>
                      <a:pt x="205240" y="457213"/>
                      <a:pt x="114313" y="457213"/>
                    </a:cubicBezTo>
                    <a:lnTo>
                      <a:pt x="0" y="571526"/>
                    </a:lnTo>
                    <a:lnTo>
                      <a:pt x="0" y="1485913"/>
                    </a:lnTo>
                    <a:lnTo>
                      <a:pt x="114313" y="1600226"/>
                    </a:lnTo>
                    <a:lnTo>
                      <a:pt x="114313" y="1600188"/>
                    </a:lnTo>
                    <a:cubicBezTo>
                      <a:pt x="205242" y="1600188"/>
                      <a:pt x="292464" y="1636315"/>
                      <a:pt x="356753" y="1700648"/>
                    </a:cubicBezTo>
                    <a:cubicBezTo>
                      <a:pt x="421085" y="1764942"/>
                      <a:pt x="457213" y="1852161"/>
                      <a:pt x="457213" y="1943088"/>
                    </a:cubicBezTo>
                    <a:close/>
                    <a:moveTo>
                      <a:pt x="228587" y="674358"/>
                    </a:moveTo>
                    <a:cubicBezTo>
                      <a:pt x="338423" y="651970"/>
                      <a:pt x="439265" y="597780"/>
                      <a:pt x="518524" y="518525"/>
                    </a:cubicBezTo>
                    <a:cubicBezTo>
                      <a:pt x="597781" y="439268"/>
                      <a:pt x="651970" y="338424"/>
                      <a:pt x="674357" y="228588"/>
                    </a:cubicBezTo>
                    <a:lnTo>
                      <a:pt x="3440482" y="228588"/>
                    </a:lnTo>
                    <a:cubicBezTo>
                      <a:pt x="3462871" y="338424"/>
                      <a:pt x="3517061" y="439266"/>
                      <a:pt x="3596316" y="518525"/>
                    </a:cubicBezTo>
                    <a:cubicBezTo>
                      <a:pt x="3675573" y="597782"/>
                      <a:pt x="3776417" y="651972"/>
                      <a:pt x="3886252" y="674358"/>
                    </a:cubicBezTo>
                    <a:lnTo>
                      <a:pt x="3886252" y="1383044"/>
                    </a:lnTo>
                    <a:cubicBezTo>
                      <a:pt x="3776417" y="1405433"/>
                      <a:pt x="3675574" y="1459622"/>
                      <a:pt x="3596316" y="1538877"/>
                    </a:cubicBezTo>
                    <a:cubicBezTo>
                      <a:pt x="3517059" y="1618134"/>
                      <a:pt x="3462869" y="1718978"/>
                      <a:pt x="3440482" y="1828814"/>
                    </a:cubicBezTo>
                    <a:lnTo>
                      <a:pt x="674357" y="1828814"/>
                    </a:lnTo>
                    <a:cubicBezTo>
                      <a:pt x="651969" y="1718978"/>
                      <a:pt x="597779" y="1618136"/>
                      <a:pt x="518524" y="1538877"/>
                    </a:cubicBezTo>
                    <a:cubicBezTo>
                      <a:pt x="439267" y="1459621"/>
                      <a:pt x="338423" y="1405431"/>
                      <a:pt x="228587" y="13830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1" name="자유형: 도형 190">
                <a:extLst>
                  <a:ext uri="{FF2B5EF4-FFF2-40B4-BE49-F238E27FC236}">
                    <a16:creationId xmlns:a16="http://schemas.microsoft.com/office/drawing/2014/main" id="{D2D4C8A4-FD2C-8E84-2AAD-FB1512D81600}"/>
                  </a:ext>
                </a:extLst>
              </p:cNvPr>
              <p:cNvSpPr/>
              <p:nvPr/>
            </p:nvSpPr>
            <p:spPr>
              <a:xfrm>
                <a:off x="12948928" y="6457622"/>
                <a:ext cx="1142973" cy="1142973"/>
              </a:xfrm>
              <a:custGeom>
                <a:avLst/>
                <a:gdLst>
                  <a:gd name="connsiteX0" fmla="*/ 571487 w 1142973"/>
                  <a:gd name="connsiteY0" fmla="*/ 1142974 h 1142973"/>
                  <a:gd name="connsiteX1" fmla="*/ 975580 w 1142973"/>
                  <a:gd name="connsiteY1" fmla="*/ 975580 h 1142973"/>
                  <a:gd name="connsiteX2" fmla="*/ 1142974 w 1142973"/>
                  <a:gd name="connsiteY2" fmla="*/ 571487 h 1142973"/>
                  <a:gd name="connsiteX3" fmla="*/ 975580 w 1142973"/>
                  <a:gd name="connsiteY3" fmla="*/ 167394 h 1142973"/>
                  <a:gd name="connsiteX4" fmla="*/ 571487 w 1142973"/>
                  <a:gd name="connsiteY4" fmla="*/ 0 h 1142973"/>
                  <a:gd name="connsiteX5" fmla="*/ 167394 w 1142973"/>
                  <a:gd name="connsiteY5" fmla="*/ 167394 h 1142973"/>
                  <a:gd name="connsiteX6" fmla="*/ 0 w 1142973"/>
                  <a:gd name="connsiteY6" fmla="*/ 571487 h 1142973"/>
                  <a:gd name="connsiteX7" fmla="*/ 167394 w 1142973"/>
                  <a:gd name="connsiteY7" fmla="*/ 975580 h 1142973"/>
                  <a:gd name="connsiteX8" fmla="*/ 571487 w 1142973"/>
                  <a:gd name="connsiteY8" fmla="*/ 1142974 h 1142973"/>
                  <a:gd name="connsiteX9" fmla="*/ 571487 w 1142973"/>
                  <a:gd name="connsiteY9" fmla="*/ 228587 h 1142973"/>
                  <a:gd name="connsiteX10" fmla="*/ 813966 w 1142973"/>
                  <a:gd name="connsiteY10" fmla="*/ 329008 h 1142973"/>
                  <a:gd name="connsiteX11" fmla="*/ 914387 w 1142973"/>
                  <a:gd name="connsiteY11" fmla="*/ 571487 h 1142973"/>
                  <a:gd name="connsiteX12" fmla="*/ 813966 w 1142973"/>
                  <a:gd name="connsiteY12" fmla="*/ 813966 h 1142973"/>
                  <a:gd name="connsiteX13" fmla="*/ 571487 w 1142973"/>
                  <a:gd name="connsiteY13" fmla="*/ 914387 h 1142973"/>
                  <a:gd name="connsiteX14" fmla="*/ 329008 w 1142973"/>
                  <a:gd name="connsiteY14" fmla="*/ 813966 h 1142973"/>
                  <a:gd name="connsiteX15" fmla="*/ 228587 w 1142973"/>
                  <a:gd name="connsiteY15" fmla="*/ 571487 h 1142973"/>
                  <a:gd name="connsiteX16" fmla="*/ 329008 w 1142973"/>
                  <a:gd name="connsiteY16" fmla="*/ 329008 h 1142973"/>
                  <a:gd name="connsiteX17" fmla="*/ 571487 w 1142973"/>
                  <a:gd name="connsiteY17" fmla="*/ 228587 h 114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42973" h="1142973">
                    <a:moveTo>
                      <a:pt x="571487" y="1142974"/>
                    </a:moveTo>
                    <a:cubicBezTo>
                      <a:pt x="723078" y="1142974"/>
                      <a:pt x="868428" y="1082775"/>
                      <a:pt x="975580" y="975580"/>
                    </a:cubicBezTo>
                    <a:cubicBezTo>
                      <a:pt x="1082771" y="868419"/>
                      <a:pt x="1142974" y="723078"/>
                      <a:pt x="1142974" y="571487"/>
                    </a:cubicBezTo>
                    <a:cubicBezTo>
                      <a:pt x="1142974" y="419896"/>
                      <a:pt x="1082775" y="274545"/>
                      <a:pt x="975580" y="167394"/>
                    </a:cubicBezTo>
                    <a:cubicBezTo>
                      <a:pt x="868419" y="60204"/>
                      <a:pt x="723078" y="0"/>
                      <a:pt x="571487" y="0"/>
                    </a:cubicBezTo>
                    <a:cubicBezTo>
                      <a:pt x="419896" y="0"/>
                      <a:pt x="274545" y="60199"/>
                      <a:pt x="167394" y="167394"/>
                    </a:cubicBezTo>
                    <a:cubicBezTo>
                      <a:pt x="60203" y="274555"/>
                      <a:pt x="0" y="419896"/>
                      <a:pt x="0" y="571487"/>
                    </a:cubicBezTo>
                    <a:cubicBezTo>
                      <a:pt x="0" y="723078"/>
                      <a:pt x="60199" y="868429"/>
                      <a:pt x="167394" y="975580"/>
                    </a:cubicBezTo>
                    <a:cubicBezTo>
                      <a:pt x="274555" y="1082771"/>
                      <a:pt x="419896" y="1142974"/>
                      <a:pt x="571487" y="1142974"/>
                    </a:cubicBezTo>
                    <a:close/>
                    <a:moveTo>
                      <a:pt x="571487" y="228587"/>
                    </a:moveTo>
                    <a:cubicBezTo>
                      <a:pt x="662416" y="228587"/>
                      <a:pt x="749638" y="264714"/>
                      <a:pt x="813966" y="329008"/>
                    </a:cubicBezTo>
                    <a:cubicBezTo>
                      <a:pt x="878260" y="393340"/>
                      <a:pt x="914387" y="480560"/>
                      <a:pt x="914387" y="571487"/>
                    </a:cubicBezTo>
                    <a:cubicBezTo>
                      <a:pt x="914387" y="662414"/>
                      <a:pt x="878260" y="749638"/>
                      <a:pt x="813966" y="813966"/>
                    </a:cubicBezTo>
                    <a:cubicBezTo>
                      <a:pt x="749634" y="878260"/>
                      <a:pt x="662414" y="914387"/>
                      <a:pt x="571487" y="914387"/>
                    </a:cubicBezTo>
                    <a:cubicBezTo>
                      <a:pt x="480560" y="914387"/>
                      <a:pt x="393336" y="878260"/>
                      <a:pt x="329008" y="813966"/>
                    </a:cubicBezTo>
                    <a:cubicBezTo>
                      <a:pt x="264714" y="749635"/>
                      <a:pt x="228587" y="662414"/>
                      <a:pt x="228587" y="571487"/>
                    </a:cubicBezTo>
                    <a:cubicBezTo>
                      <a:pt x="228587" y="480560"/>
                      <a:pt x="264714" y="393336"/>
                      <a:pt x="329008" y="329008"/>
                    </a:cubicBezTo>
                    <a:cubicBezTo>
                      <a:pt x="393340" y="264714"/>
                      <a:pt x="480560" y="228587"/>
                      <a:pt x="571487" y="2285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2" name="자유형: 도형 191">
                <a:extLst>
                  <a:ext uri="{FF2B5EF4-FFF2-40B4-BE49-F238E27FC236}">
                    <a16:creationId xmlns:a16="http://schemas.microsoft.com/office/drawing/2014/main" id="{A4DA7EF1-6695-9EAB-4C94-CA108C7F51C3}"/>
                  </a:ext>
                </a:extLst>
              </p:cNvPr>
              <p:cNvSpPr/>
              <p:nvPr/>
            </p:nvSpPr>
            <p:spPr>
              <a:xfrm>
                <a:off x="11005797" y="3828719"/>
                <a:ext cx="5029249" cy="4686336"/>
              </a:xfrm>
              <a:custGeom>
                <a:avLst/>
                <a:gdLst>
                  <a:gd name="connsiteX0" fmla="*/ 5029250 w 5029249"/>
                  <a:gd name="connsiteY0" fmla="*/ 1485909 h 4686336"/>
                  <a:gd name="connsiteX1" fmla="*/ 5029250 w 5029249"/>
                  <a:gd name="connsiteY1" fmla="*/ 1257322 h 4686336"/>
                  <a:gd name="connsiteX2" fmla="*/ 4924087 w 5029249"/>
                  <a:gd name="connsiteY2" fmla="*/ 1143009 h 4686336"/>
                  <a:gd name="connsiteX3" fmla="*/ 4800624 w 5029249"/>
                  <a:gd name="connsiteY3" fmla="*/ 1133863 h 4686336"/>
                  <a:gd name="connsiteX4" fmla="*/ 4800624 w 5029249"/>
                  <a:gd name="connsiteY4" fmla="*/ 800113 h 4686336"/>
                  <a:gd name="connsiteX5" fmla="*/ 4706900 w 5029249"/>
                  <a:gd name="connsiteY5" fmla="*/ 685800 h 4686336"/>
                  <a:gd name="connsiteX6" fmla="*/ 935000 w 5029249"/>
                  <a:gd name="connsiteY6" fmla="*/ 0 h 4686336"/>
                  <a:gd name="connsiteX7" fmla="*/ 800133 w 5029249"/>
                  <a:gd name="connsiteY7" fmla="*/ 114313 h 4686336"/>
                  <a:gd name="connsiteX8" fmla="*/ 800133 w 5029249"/>
                  <a:gd name="connsiteY8" fmla="*/ 571526 h 4686336"/>
                  <a:gd name="connsiteX9" fmla="*/ 1028720 w 5029249"/>
                  <a:gd name="connsiteY9" fmla="*/ 571526 h 4686336"/>
                  <a:gd name="connsiteX10" fmla="*/ 1028720 w 5029249"/>
                  <a:gd name="connsiteY10" fmla="*/ 251473 h 4686336"/>
                  <a:gd name="connsiteX11" fmla="*/ 4572053 w 5029249"/>
                  <a:gd name="connsiteY11" fmla="*/ 894989 h 4686336"/>
                  <a:gd name="connsiteX12" fmla="*/ 4572053 w 5029249"/>
                  <a:gd name="connsiteY12" fmla="*/ 1116727 h 4686336"/>
                  <a:gd name="connsiteX13" fmla="*/ 466364 w 5029249"/>
                  <a:gd name="connsiteY13" fmla="*/ 800123 h 4686336"/>
                  <a:gd name="connsiteX14" fmla="*/ 342900 w 5029249"/>
                  <a:gd name="connsiteY14" fmla="*/ 914436 h 4686336"/>
                  <a:gd name="connsiteX15" fmla="*/ 342900 w 5029249"/>
                  <a:gd name="connsiteY15" fmla="*/ 1714549 h 4686336"/>
                  <a:gd name="connsiteX16" fmla="*/ 114313 w 5029249"/>
                  <a:gd name="connsiteY16" fmla="*/ 1714511 h 4686336"/>
                  <a:gd name="connsiteX17" fmla="*/ 0 w 5029249"/>
                  <a:gd name="connsiteY17" fmla="*/ 1828824 h 4686336"/>
                  <a:gd name="connsiteX18" fmla="*/ 0 w 5029249"/>
                  <a:gd name="connsiteY18" fmla="*/ 4572024 h 4686336"/>
                  <a:gd name="connsiteX19" fmla="*/ 114313 w 5029249"/>
                  <a:gd name="connsiteY19" fmla="*/ 4686337 h 4686336"/>
                  <a:gd name="connsiteX20" fmla="*/ 4914913 w 5029249"/>
                  <a:gd name="connsiteY20" fmla="*/ 4686337 h 4686336"/>
                  <a:gd name="connsiteX21" fmla="*/ 5029226 w 5029249"/>
                  <a:gd name="connsiteY21" fmla="*/ 4572024 h 4686336"/>
                  <a:gd name="connsiteX22" fmla="*/ 5029226 w 5029249"/>
                  <a:gd name="connsiteY22" fmla="*/ 1828824 h 4686336"/>
                  <a:gd name="connsiteX23" fmla="*/ 4914913 w 5029249"/>
                  <a:gd name="connsiteY23" fmla="*/ 1714511 h 4686336"/>
                  <a:gd name="connsiteX24" fmla="*/ 571546 w 5029249"/>
                  <a:gd name="connsiteY24" fmla="*/ 1714511 h 4686336"/>
                  <a:gd name="connsiteX25" fmla="*/ 571546 w 5029249"/>
                  <a:gd name="connsiteY25" fmla="*/ 1037861 h 4686336"/>
                  <a:gd name="connsiteX26" fmla="*/ 4800679 w 5029249"/>
                  <a:gd name="connsiteY26" fmla="*/ 1363616 h 4686336"/>
                  <a:gd name="connsiteX27" fmla="*/ 4800640 w 5029249"/>
                  <a:gd name="connsiteY27" fmla="*/ 1485924 h 4686336"/>
                  <a:gd name="connsiteX28" fmla="*/ 4800663 w 5029249"/>
                  <a:gd name="connsiteY28" fmla="*/ 1943122 h 4686336"/>
                  <a:gd name="connsiteX29" fmla="*/ 4800663 w 5029249"/>
                  <a:gd name="connsiteY29" fmla="*/ 4457755 h 4686336"/>
                  <a:gd name="connsiteX30" fmla="*/ 228630 w 5029249"/>
                  <a:gd name="connsiteY30" fmla="*/ 4457717 h 4686336"/>
                  <a:gd name="connsiteX31" fmla="*/ 228630 w 5029249"/>
                  <a:gd name="connsiteY31" fmla="*/ 1943084 h 468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029249" h="4686336">
                    <a:moveTo>
                      <a:pt x="5029250" y="1485909"/>
                    </a:moveTo>
                    <a:lnTo>
                      <a:pt x="5029250" y="1257322"/>
                    </a:lnTo>
                    <a:lnTo>
                      <a:pt x="4924087" y="1143009"/>
                    </a:lnTo>
                    <a:lnTo>
                      <a:pt x="4800624" y="1133863"/>
                    </a:lnTo>
                    <a:lnTo>
                      <a:pt x="4800624" y="800113"/>
                    </a:lnTo>
                    <a:lnTo>
                      <a:pt x="4706900" y="685800"/>
                    </a:lnTo>
                    <a:lnTo>
                      <a:pt x="935000" y="0"/>
                    </a:lnTo>
                    <a:lnTo>
                      <a:pt x="800133" y="114313"/>
                    </a:lnTo>
                    <a:lnTo>
                      <a:pt x="800133" y="571526"/>
                    </a:lnTo>
                    <a:lnTo>
                      <a:pt x="1028720" y="571526"/>
                    </a:lnTo>
                    <a:lnTo>
                      <a:pt x="1028720" y="251473"/>
                    </a:lnTo>
                    <a:lnTo>
                      <a:pt x="4572053" y="894989"/>
                    </a:lnTo>
                    <a:lnTo>
                      <a:pt x="4572053" y="1116727"/>
                    </a:lnTo>
                    <a:lnTo>
                      <a:pt x="466364" y="800123"/>
                    </a:lnTo>
                    <a:lnTo>
                      <a:pt x="342900" y="914436"/>
                    </a:lnTo>
                    <a:lnTo>
                      <a:pt x="342900" y="1714549"/>
                    </a:lnTo>
                    <a:lnTo>
                      <a:pt x="114313" y="1714511"/>
                    </a:lnTo>
                    <a:lnTo>
                      <a:pt x="0" y="1828824"/>
                    </a:lnTo>
                    <a:lnTo>
                      <a:pt x="0" y="4572024"/>
                    </a:lnTo>
                    <a:lnTo>
                      <a:pt x="114313" y="4686337"/>
                    </a:lnTo>
                    <a:lnTo>
                      <a:pt x="4914913" y="4686337"/>
                    </a:lnTo>
                    <a:lnTo>
                      <a:pt x="5029226" y="4572024"/>
                    </a:lnTo>
                    <a:lnTo>
                      <a:pt x="5029226" y="1828824"/>
                    </a:lnTo>
                    <a:lnTo>
                      <a:pt x="4914913" y="1714511"/>
                    </a:lnTo>
                    <a:lnTo>
                      <a:pt x="571546" y="1714511"/>
                    </a:lnTo>
                    <a:lnTo>
                      <a:pt x="571546" y="1037861"/>
                    </a:lnTo>
                    <a:lnTo>
                      <a:pt x="4800679" y="1363616"/>
                    </a:lnTo>
                    <a:lnTo>
                      <a:pt x="4800640" y="1485924"/>
                    </a:lnTo>
                    <a:close/>
                    <a:moveTo>
                      <a:pt x="4800663" y="1943122"/>
                    </a:moveTo>
                    <a:lnTo>
                      <a:pt x="4800663" y="4457755"/>
                    </a:lnTo>
                    <a:lnTo>
                      <a:pt x="228630" y="4457717"/>
                    </a:lnTo>
                    <a:lnTo>
                      <a:pt x="228630" y="1943084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04" name="그룹 403">
            <a:extLst>
              <a:ext uri="{FF2B5EF4-FFF2-40B4-BE49-F238E27FC236}">
                <a16:creationId xmlns:a16="http://schemas.microsoft.com/office/drawing/2014/main" id="{77720002-D1C9-259C-2831-87774601FFBF}"/>
              </a:ext>
            </a:extLst>
          </p:cNvPr>
          <p:cNvGrpSpPr/>
          <p:nvPr/>
        </p:nvGrpSpPr>
        <p:grpSpPr>
          <a:xfrm>
            <a:off x="7628003" y="5139434"/>
            <a:ext cx="334480" cy="412680"/>
            <a:chOff x="14773364" y="10171222"/>
            <a:chExt cx="4333798" cy="5347025"/>
          </a:xfrm>
        </p:grpSpPr>
        <p:sp>
          <p:nvSpPr>
            <p:cNvPr id="403" name="원형: 비어 있음 402">
              <a:extLst>
                <a:ext uri="{FF2B5EF4-FFF2-40B4-BE49-F238E27FC236}">
                  <a16:creationId xmlns:a16="http://schemas.microsoft.com/office/drawing/2014/main" id="{3300F2B8-4DB9-1D3E-0826-8EA47A12303D}"/>
                </a:ext>
              </a:extLst>
            </p:cNvPr>
            <p:cNvSpPr/>
            <p:nvPr/>
          </p:nvSpPr>
          <p:spPr>
            <a:xfrm>
              <a:off x="16917283" y="10578045"/>
              <a:ext cx="1782703" cy="1782703"/>
            </a:xfrm>
            <a:prstGeom prst="donut">
              <a:avLst>
                <a:gd name="adj" fmla="val 1841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4D8B88B7-5C73-1420-0357-AD52BEFB3425}"/>
                </a:ext>
              </a:extLst>
            </p:cNvPr>
            <p:cNvGrpSpPr/>
            <p:nvPr/>
          </p:nvGrpSpPr>
          <p:grpSpPr>
            <a:xfrm>
              <a:off x="14773364" y="10171222"/>
              <a:ext cx="4333798" cy="5347025"/>
              <a:chOff x="552966" y="10186685"/>
              <a:chExt cx="4333798" cy="5347025"/>
            </a:xfrm>
          </p:grpSpPr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87681A4A-5028-B1DE-4F96-6505AB21B484}"/>
                  </a:ext>
                </a:extLst>
              </p:cNvPr>
              <p:cNvSpPr/>
              <p:nvPr/>
            </p:nvSpPr>
            <p:spPr>
              <a:xfrm>
                <a:off x="552966" y="11034454"/>
                <a:ext cx="3939637" cy="4499256"/>
              </a:xfrm>
              <a:custGeom>
                <a:avLst/>
                <a:gdLst>
                  <a:gd name="connsiteX0" fmla="*/ 3279361 w 3939637"/>
                  <a:gd name="connsiteY0" fmla="*/ 4499257 h 4499256"/>
                  <a:gd name="connsiteX1" fmla="*/ 1770601 w 3939637"/>
                  <a:gd name="connsiteY1" fmla="*/ 4499257 h 4499256"/>
                  <a:gd name="connsiteX2" fmla="*/ 1676571 w 3939637"/>
                  <a:gd name="connsiteY2" fmla="*/ 4465043 h 4499256"/>
                  <a:gd name="connsiteX3" fmla="*/ 1626590 w 3939637"/>
                  <a:gd name="connsiteY3" fmla="*/ 4378323 h 4499256"/>
                  <a:gd name="connsiteX4" fmla="*/ 1454219 w 3939637"/>
                  <a:gd name="connsiteY4" fmla="*/ 3804387 h 4499256"/>
                  <a:gd name="connsiteX5" fmla="*/ 985720 w 3939637"/>
                  <a:gd name="connsiteY5" fmla="*/ 3761179 h 4499256"/>
                  <a:gd name="connsiteX6" fmla="*/ 827124 w 3939637"/>
                  <a:gd name="connsiteY6" fmla="*/ 3774803 h 4499256"/>
                  <a:gd name="connsiteX7" fmla="*/ 364787 w 3939637"/>
                  <a:gd name="connsiteY7" fmla="*/ 3270710 h 4499256"/>
                  <a:gd name="connsiteX8" fmla="*/ 364787 w 3939637"/>
                  <a:gd name="connsiteY8" fmla="*/ 3270749 h 4499256"/>
                  <a:gd name="connsiteX9" fmla="*/ 317945 w 3939637"/>
                  <a:gd name="connsiteY9" fmla="*/ 2973239 h 4499256"/>
                  <a:gd name="connsiteX10" fmla="*/ 141135 w 3939637"/>
                  <a:gd name="connsiteY10" fmla="*/ 2751843 h 4499256"/>
                  <a:gd name="connsiteX11" fmla="*/ 419 w 3939637"/>
                  <a:gd name="connsiteY11" fmla="*/ 2523864 h 4499256"/>
                  <a:gd name="connsiteX12" fmla="*/ 116643 w 3939637"/>
                  <a:gd name="connsiteY12" fmla="*/ 2335612 h 4499256"/>
                  <a:gd name="connsiteX13" fmla="*/ 347640 w 3939637"/>
                  <a:gd name="connsiteY13" fmla="*/ 1847400 h 4499256"/>
                  <a:gd name="connsiteX14" fmla="*/ 335546 w 3939637"/>
                  <a:gd name="connsiteY14" fmla="*/ 1628111 h 4499256"/>
                  <a:gd name="connsiteX15" fmla="*/ 324448 w 3939637"/>
                  <a:gd name="connsiteY15" fmla="*/ 1454437 h 4499256"/>
                  <a:gd name="connsiteX16" fmla="*/ 1577110 w 3939637"/>
                  <a:gd name="connsiteY16" fmla="*/ 1618 h 4499256"/>
                  <a:gd name="connsiteX17" fmla="*/ 1618021 w 3939637"/>
                  <a:gd name="connsiteY17" fmla="*/ 7742 h 4499256"/>
                  <a:gd name="connsiteX18" fmla="*/ 1642400 w 3939637"/>
                  <a:gd name="connsiteY18" fmla="*/ 41190 h 4499256"/>
                  <a:gd name="connsiteX19" fmla="*/ 1635664 w 3939637"/>
                  <a:gd name="connsiteY19" fmla="*/ 81986 h 4499256"/>
                  <a:gd name="connsiteX20" fmla="*/ 1601910 w 3939637"/>
                  <a:gd name="connsiteY20" fmla="*/ 105867 h 4499256"/>
                  <a:gd name="connsiteX21" fmla="*/ 431445 w 3939637"/>
                  <a:gd name="connsiteY21" fmla="*/ 1451015 h 4499256"/>
                  <a:gd name="connsiteX22" fmla="*/ 442314 w 3939637"/>
                  <a:gd name="connsiteY22" fmla="*/ 1619673 h 4499256"/>
                  <a:gd name="connsiteX23" fmla="*/ 454714 w 3939637"/>
                  <a:gd name="connsiteY23" fmla="*/ 1847652 h 4499256"/>
                  <a:gd name="connsiteX24" fmla="*/ 196089 w 3939637"/>
                  <a:gd name="connsiteY24" fmla="*/ 2407314 h 4499256"/>
                  <a:gd name="connsiteX25" fmla="*/ 107302 w 3939637"/>
                  <a:gd name="connsiteY25" fmla="*/ 2529396 h 4499256"/>
                  <a:gd name="connsiteX26" fmla="*/ 199954 w 3939637"/>
                  <a:gd name="connsiteY26" fmla="*/ 2662265 h 4499256"/>
                  <a:gd name="connsiteX27" fmla="*/ 199992 w 3939637"/>
                  <a:gd name="connsiteY27" fmla="*/ 2662265 h 4499256"/>
                  <a:gd name="connsiteX28" fmla="*/ 420653 w 3939637"/>
                  <a:gd name="connsiteY28" fmla="*/ 2942933 h 4499256"/>
                  <a:gd name="connsiteX29" fmla="*/ 471399 w 3939637"/>
                  <a:gd name="connsiteY29" fmla="*/ 3260763 h 4499256"/>
                  <a:gd name="connsiteX30" fmla="*/ 822108 w 3939637"/>
                  <a:gd name="connsiteY30" fmla="*/ 3667648 h 4499256"/>
                  <a:gd name="connsiteX31" fmla="*/ 974541 w 3939637"/>
                  <a:gd name="connsiteY31" fmla="*/ 3654482 h 4499256"/>
                  <a:gd name="connsiteX32" fmla="*/ 1527198 w 3939637"/>
                  <a:gd name="connsiteY32" fmla="*/ 3725779 h 4499256"/>
                  <a:gd name="connsiteX33" fmla="*/ 1732174 w 3939637"/>
                  <a:gd name="connsiteY33" fmla="*/ 4359684 h 4499256"/>
                  <a:gd name="connsiteX34" fmla="*/ 1732136 w 3939637"/>
                  <a:gd name="connsiteY34" fmla="*/ 4359645 h 4499256"/>
                  <a:gd name="connsiteX35" fmla="*/ 1770712 w 3939637"/>
                  <a:gd name="connsiteY35" fmla="*/ 4391946 h 4499256"/>
                  <a:gd name="connsiteX36" fmla="*/ 3279472 w 3939637"/>
                  <a:gd name="connsiteY36" fmla="*/ 4391946 h 4499256"/>
                  <a:gd name="connsiteX37" fmla="*/ 3311045 w 3939637"/>
                  <a:gd name="connsiteY37" fmla="*/ 4376216 h 4499256"/>
                  <a:gd name="connsiteX38" fmla="*/ 3317245 w 3939637"/>
                  <a:gd name="connsiteY38" fmla="*/ 4341926 h 4499256"/>
                  <a:gd name="connsiteX39" fmla="*/ 3161177 w 3939637"/>
                  <a:gd name="connsiteY39" fmla="*/ 3557195 h 4499256"/>
                  <a:gd name="connsiteX40" fmla="*/ 3315482 w 3939637"/>
                  <a:gd name="connsiteY40" fmla="*/ 2986736 h 4499256"/>
                  <a:gd name="connsiteX41" fmla="*/ 3829831 w 3939637"/>
                  <a:gd name="connsiteY41" fmla="*/ 1635612 h 4499256"/>
                  <a:gd name="connsiteX42" fmla="*/ 3843455 w 3939637"/>
                  <a:gd name="connsiteY42" fmla="*/ 1596883 h 4499256"/>
                  <a:gd name="connsiteX43" fmla="*/ 3880500 w 3939637"/>
                  <a:gd name="connsiteY43" fmla="*/ 1579126 h 4499256"/>
                  <a:gd name="connsiteX44" fmla="*/ 3936987 w 3939637"/>
                  <a:gd name="connsiteY44" fmla="*/ 1629796 h 4499256"/>
                  <a:gd name="connsiteX45" fmla="*/ 3400711 w 3939637"/>
                  <a:gd name="connsiteY45" fmla="*/ 3052145 h 4499256"/>
                  <a:gd name="connsiteX46" fmla="*/ 3268489 w 3939637"/>
                  <a:gd name="connsiteY46" fmla="*/ 3550457 h 4499256"/>
                  <a:gd name="connsiteX47" fmla="*/ 3420570 w 3939637"/>
                  <a:gd name="connsiteY47" fmla="*/ 4312028 h 4499256"/>
                  <a:gd name="connsiteX48" fmla="*/ 3420531 w 3939637"/>
                  <a:gd name="connsiteY48" fmla="*/ 4312028 h 4499256"/>
                  <a:gd name="connsiteX49" fmla="*/ 3396957 w 3939637"/>
                  <a:gd name="connsiteY49" fmla="*/ 4440694 h 4499256"/>
                  <a:gd name="connsiteX50" fmla="*/ 3279891 w 3939637"/>
                  <a:gd name="connsiteY50" fmla="*/ 4498979 h 4499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939637" h="4499256">
                    <a:moveTo>
                      <a:pt x="3279361" y="4499257"/>
                    </a:moveTo>
                    <a:lnTo>
                      <a:pt x="1770601" y="4499257"/>
                    </a:lnTo>
                    <a:cubicBezTo>
                      <a:pt x="1736197" y="4499295"/>
                      <a:pt x="1702901" y="4487163"/>
                      <a:pt x="1676571" y="4465043"/>
                    </a:cubicBezTo>
                    <a:cubicBezTo>
                      <a:pt x="1650203" y="4442923"/>
                      <a:pt x="1632522" y="4412231"/>
                      <a:pt x="1626590" y="4378323"/>
                    </a:cubicBezTo>
                    <a:cubicBezTo>
                      <a:pt x="1573318" y="4073612"/>
                      <a:pt x="1507261" y="3853676"/>
                      <a:pt x="1454219" y="3804387"/>
                    </a:cubicBezTo>
                    <a:cubicBezTo>
                      <a:pt x="1364782" y="3721187"/>
                      <a:pt x="1154642" y="3743383"/>
                      <a:pt x="985720" y="3761179"/>
                    </a:cubicBezTo>
                    <a:cubicBezTo>
                      <a:pt x="928850" y="3767187"/>
                      <a:pt x="875081" y="3772890"/>
                      <a:pt x="827124" y="3774803"/>
                    </a:cubicBezTo>
                    <a:cubicBezTo>
                      <a:pt x="413351" y="3796234"/>
                      <a:pt x="388505" y="3529071"/>
                      <a:pt x="364787" y="3270710"/>
                    </a:cubicBezTo>
                    <a:lnTo>
                      <a:pt x="364787" y="3270749"/>
                    </a:lnTo>
                    <a:cubicBezTo>
                      <a:pt x="358778" y="3170289"/>
                      <a:pt x="343088" y="3070671"/>
                      <a:pt x="317945" y="2973239"/>
                    </a:cubicBezTo>
                    <a:cubicBezTo>
                      <a:pt x="291921" y="2878291"/>
                      <a:pt x="227972" y="2798233"/>
                      <a:pt x="141135" y="2751843"/>
                    </a:cubicBezTo>
                    <a:cubicBezTo>
                      <a:pt x="71943" y="2706264"/>
                      <a:pt x="-6429" y="2654637"/>
                      <a:pt x="419" y="2523864"/>
                    </a:cubicBezTo>
                    <a:cubicBezTo>
                      <a:pt x="3710" y="2460603"/>
                      <a:pt x="53577" y="2405377"/>
                      <a:pt x="116643" y="2335612"/>
                    </a:cubicBezTo>
                    <a:cubicBezTo>
                      <a:pt x="213887" y="2227961"/>
                      <a:pt x="347071" y="2080504"/>
                      <a:pt x="347640" y="1847400"/>
                    </a:cubicBezTo>
                    <a:cubicBezTo>
                      <a:pt x="347908" y="1786933"/>
                      <a:pt x="341631" y="1705949"/>
                      <a:pt x="335546" y="1628111"/>
                    </a:cubicBezTo>
                    <a:cubicBezTo>
                      <a:pt x="330647" y="1565042"/>
                      <a:pt x="326017" y="1505568"/>
                      <a:pt x="324448" y="1454437"/>
                    </a:cubicBezTo>
                    <a:cubicBezTo>
                      <a:pt x="302978" y="769019"/>
                      <a:pt x="806418" y="185119"/>
                      <a:pt x="1577110" y="1618"/>
                    </a:cubicBezTo>
                    <a:cubicBezTo>
                      <a:pt x="1591041" y="-1864"/>
                      <a:pt x="1605775" y="317"/>
                      <a:pt x="1618021" y="7742"/>
                    </a:cubicBezTo>
                    <a:cubicBezTo>
                      <a:pt x="1630306" y="15204"/>
                      <a:pt x="1639070" y="27221"/>
                      <a:pt x="1642400" y="41190"/>
                    </a:cubicBezTo>
                    <a:cubicBezTo>
                      <a:pt x="1645691" y="55159"/>
                      <a:pt x="1643280" y="69855"/>
                      <a:pt x="1635664" y="81986"/>
                    </a:cubicBezTo>
                    <a:cubicBezTo>
                      <a:pt x="1628087" y="94156"/>
                      <a:pt x="1615917" y="102767"/>
                      <a:pt x="1601910" y="105867"/>
                    </a:cubicBezTo>
                    <a:cubicBezTo>
                      <a:pt x="882163" y="277317"/>
                      <a:pt x="411753" y="817806"/>
                      <a:pt x="431445" y="1451015"/>
                    </a:cubicBezTo>
                    <a:cubicBezTo>
                      <a:pt x="432976" y="1499695"/>
                      <a:pt x="437530" y="1558176"/>
                      <a:pt x="442314" y="1619673"/>
                    </a:cubicBezTo>
                    <a:cubicBezTo>
                      <a:pt x="448514" y="1699925"/>
                      <a:pt x="454944" y="1782893"/>
                      <a:pt x="454714" y="1847652"/>
                    </a:cubicBezTo>
                    <a:cubicBezTo>
                      <a:pt x="454101" y="2121972"/>
                      <a:pt x="298763" y="2293422"/>
                      <a:pt x="196089" y="2407314"/>
                    </a:cubicBezTo>
                    <a:cubicBezTo>
                      <a:pt x="153226" y="2454922"/>
                      <a:pt x="108641" y="2504099"/>
                      <a:pt x="107302" y="2529396"/>
                    </a:cubicBezTo>
                    <a:cubicBezTo>
                      <a:pt x="103819" y="2596216"/>
                      <a:pt x="131489" y="2617187"/>
                      <a:pt x="199954" y="2662265"/>
                    </a:cubicBezTo>
                    <a:lnTo>
                      <a:pt x="199992" y="2662265"/>
                    </a:lnTo>
                    <a:cubicBezTo>
                      <a:pt x="307986" y="2722732"/>
                      <a:pt x="387401" y="2823722"/>
                      <a:pt x="420653" y="2942933"/>
                    </a:cubicBezTo>
                    <a:cubicBezTo>
                      <a:pt x="447748" y="3046989"/>
                      <a:pt x="464740" y="3153415"/>
                      <a:pt x="471399" y="3260763"/>
                    </a:cubicBezTo>
                    <a:cubicBezTo>
                      <a:pt x="495586" y="3524482"/>
                      <a:pt x="509057" y="3683607"/>
                      <a:pt x="822108" y="3667648"/>
                    </a:cubicBezTo>
                    <a:cubicBezTo>
                      <a:pt x="867343" y="3665811"/>
                      <a:pt x="919390" y="3660300"/>
                      <a:pt x="974541" y="3654482"/>
                    </a:cubicBezTo>
                    <a:cubicBezTo>
                      <a:pt x="1174922" y="3633396"/>
                      <a:pt x="1402098" y="3609400"/>
                      <a:pt x="1527198" y="3725779"/>
                    </a:cubicBezTo>
                    <a:cubicBezTo>
                      <a:pt x="1620080" y="3812193"/>
                      <a:pt x="1690076" y="4118203"/>
                      <a:pt x="1732174" y="4359684"/>
                    </a:cubicBezTo>
                    <a:lnTo>
                      <a:pt x="1732136" y="4359645"/>
                    </a:lnTo>
                    <a:cubicBezTo>
                      <a:pt x="1735427" y="4378398"/>
                      <a:pt x="1751730" y="4392022"/>
                      <a:pt x="1770712" y="4391946"/>
                    </a:cubicBezTo>
                    <a:lnTo>
                      <a:pt x="3279472" y="4391946"/>
                    </a:lnTo>
                    <a:cubicBezTo>
                      <a:pt x="3291910" y="4391984"/>
                      <a:pt x="3303620" y="4386167"/>
                      <a:pt x="3311045" y="4376216"/>
                    </a:cubicBezTo>
                    <a:cubicBezTo>
                      <a:pt x="3318546" y="4366457"/>
                      <a:pt x="3320842" y="4353675"/>
                      <a:pt x="3317245" y="4341926"/>
                    </a:cubicBezTo>
                    <a:cubicBezTo>
                      <a:pt x="3266461" y="4167028"/>
                      <a:pt x="3178635" y="3832592"/>
                      <a:pt x="3161177" y="3557195"/>
                    </a:cubicBezTo>
                    <a:cubicBezTo>
                      <a:pt x="3150384" y="3387195"/>
                      <a:pt x="3199753" y="3136643"/>
                      <a:pt x="3315482" y="2986736"/>
                    </a:cubicBezTo>
                    <a:cubicBezTo>
                      <a:pt x="3700323" y="2487425"/>
                      <a:pt x="3854129" y="2083371"/>
                      <a:pt x="3829831" y="1635612"/>
                    </a:cubicBezTo>
                    <a:cubicBezTo>
                      <a:pt x="3829066" y="1621414"/>
                      <a:pt x="3833965" y="1607446"/>
                      <a:pt x="3843455" y="1596883"/>
                    </a:cubicBezTo>
                    <a:cubicBezTo>
                      <a:pt x="3852985" y="1586283"/>
                      <a:pt x="3866303" y="1579891"/>
                      <a:pt x="3880500" y="1579126"/>
                    </a:cubicBezTo>
                    <a:cubicBezTo>
                      <a:pt x="3910083" y="1577519"/>
                      <a:pt x="3935380" y="1600174"/>
                      <a:pt x="3936987" y="1629796"/>
                    </a:cubicBezTo>
                    <a:cubicBezTo>
                      <a:pt x="3962704" y="2105565"/>
                      <a:pt x="3802540" y="2530829"/>
                      <a:pt x="3400711" y="3052145"/>
                    </a:cubicBezTo>
                    <a:cubicBezTo>
                      <a:pt x="3302396" y="3179733"/>
                      <a:pt x="3259260" y="3404078"/>
                      <a:pt x="3268489" y="3550457"/>
                    </a:cubicBezTo>
                    <a:cubicBezTo>
                      <a:pt x="3285328" y="3815587"/>
                      <a:pt x="3371016" y="4141382"/>
                      <a:pt x="3420570" y="4312028"/>
                    </a:cubicBezTo>
                    <a:lnTo>
                      <a:pt x="3420531" y="4312028"/>
                    </a:lnTo>
                    <a:cubicBezTo>
                      <a:pt x="3433390" y="4356230"/>
                      <a:pt x="3424626" y="4403915"/>
                      <a:pt x="3396957" y="4440694"/>
                    </a:cubicBezTo>
                    <a:cubicBezTo>
                      <a:pt x="3369289" y="4477473"/>
                      <a:pt x="3325890" y="4499094"/>
                      <a:pt x="3279891" y="44989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0D939159-002C-B1D7-5814-8F5A3EF4B4EB}"/>
                  </a:ext>
                </a:extLst>
              </p:cNvPr>
              <p:cNvSpPr/>
              <p:nvPr/>
            </p:nvSpPr>
            <p:spPr>
              <a:xfrm>
                <a:off x="881303" y="13987451"/>
                <a:ext cx="422468" cy="107157"/>
              </a:xfrm>
              <a:custGeom>
                <a:avLst/>
                <a:gdLst>
                  <a:gd name="connsiteX0" fmla="*/ 368890 w 422468"/>
                  <a:gd name="connsiteY0" fmla="*/ 107157 h 107157"/>
                  <a:gd name="connsiteX1" fmla="*/ 53579 w 422468"/>
                  <a:gd name="connsiteY1" fmla="*/ 107157 h 107157"/>
                  <a:gd name="connsiteX2" fmla="*/ 0 w 422468"/>
                  <a:gd name="connsiteY2" fmla="*/ 53579 h 107157"/>
                  <a:gd name="connsiteX3" fmla="*/ 53579 w 422468"/>
                  <a:gd name="connsiteY3" fmla="*/ 0 h 107157"/>
                  <a:gd name="connsiteX4" fmla="*/ 368890 w 422468"/>
                  <a:gd name="connsiteY4" fmla="*/ 0 h 107157"/>
                  <a:gd name="connsiteX5" fmla="*/ 422468 w 422468"/>
                  <a:gd name="connsiteY5" fmla="*/ 53579 h 107157"/>
                  <a:gd name="connsiteX6" fmla="*/ 368890 w 422468"/>
                  <a:gd name="connsiteY6" fmla="*/ 107157 h 10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2468" h="107157">
                    <a:moveTo>
                      <a:pt x="368890" y="107157"/>
                    </a:moveTo>
                    <a:lnTo>
                      <a:pt x="53579" y="107157"/>
                    </a:lnTo>
                    <a:cubicBezTo>
                      <a:pt x="23996" y="107157"/>
                      <a:pt x="0" y="83162"/>
                      <a:pt x="0" y="53579"/>
                    </a:cubicBezTo>
                    <a:cubicBezTo>
                      <a:pt x="0" y="23995"/>
                      <a:pt x="23995" y="0"/>
                      <a:pt x="53579" y="0"/>
                    </a:cubicBezTo>
                    <a:lnTo>
                      <a:pt x="368890" y="0"/>
                    </a:lnTo>
                    <a:cubicBezTo>
                      <a:pt x="398472" y="0"/>
                      <a:pt x="422468" y="23995"/>
                      <a:pt x="422468" y="53579"/>
                    </a:cubicBezTo>
                    <a:cubicBezTo>
                      <a:pt x="422468" y="83162"/>
                      <a:pt x="398473" y="107157"/>
                      <a:pt x="368890" y="1071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7" name="자유형: 도형 316">
                <a:extLst>
                  <a:ext uri="{FF2B5EF4-FFF2-40B4-BE49-F238E27FC236}">
                    <a16:creationId xmlns:a16="http://schemas.microsoft.com/office/drawing/2014/main" id="{F3336FE8-4E29-09DD-6B78-B39C635D0331}"/>
                  </a:ext>
                </a:extLst>
              </p:cNvPr>
              <p:cNvSpPr/>
              <p:nvPr/>
            </p:nvSpPr>
            <p:spPr>
              <a:xfrm>
                <a:off x="1118593" y="12871864"/>
                <a:ext cx="184307" cy="184307"/>
              </a:xfrm>
              <a:custGeom>
                <a:avLst/>
                <a:gdLst>
                  <a:gd name="connsiteX0" fmla="*/ 184308 w 184307"/>
                  <a:gd name="connsiteY0" fmla="*/ 92154 h 184307"/>
                  <a:gd name="connsiteX1" fmla="*/ 92154 w 184307"/>
                  <a:gd name="connsiteY1" fmla="*/ 184308 h 184307"/>
                  <a:gd name="connsiteX2" fmla="*/ 0 w 184307"/>
                  <a:gd name="connsiteY2" fmla="*/ 92154 h 184307"/>
                  <a:gd name="connsiteX3" fmla="*/ 92154 w 184307"/>
                  <a:gd name="connsiteY3" fmla="*/ 0 h 184307"/>
                  <a:gd name="connsiteX4" fmla="*/ 184308 w 184307"/>
                  <a:gd name="connsiteY4" fmla="*/ 92154 h 18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307" h="184307">
                    <a:moveTo>
                      <a:pt x="184308" y="92154"/>
                    </a:moveTo>
                    <a:cubicBezTo>
                      <a:pt x="184308" y="143015"/>
                      <a:pt x="143053" y="184308"/>
                      <a:pt x="92154" y="184308"/>
                    </a:cubicBezTo>
                    <a:cubicBezTo>
                      <a:pt x="41255" y="184308"/>
                      <a:pt x="0" y="143015"/>
                      <a:pt x="0" y="92154"/>
                    </a:cubicBezTo>
                    <a:cubicBezTo>
                      <a:pt x="0" y="41255"/>
                      <a:pt x="41255" y="0"/>
                      <a:pt x="92154" y="0"/>
                    </a:cubicBezTo>
                    <a:cubicBezTo>
                      <a:pt x="143053" y="0"/>
                      <a:pt x="184308" y="41255"/>
                      <a:pt x="184308" y="92154"/>
                    </a:cubicBezTo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8" name="자유형: 도형 317">
                <a:extLst>
                  <a:ext uri="{FF2B5EF4-FFF2-40B4-BE49-F238E27FC236}">
                    <a16:creationId xmlns:a16="http://schemas.microsoft.com/office/drawing/2014/main" id="{6B936C96-E354-71DB-4D0E-8E551E04F9EB}"/>
                  </a:ext>
                </a:extLst>
              </p:cNvPr>
              <p:cNvSpPr/>
              <p:nvPr/>
            </p:nvSpPr>
            <p:spPr>
              <a:xfrm>
                <a:off x="2639398" y="10553862"/>
                <a:ext cx="1880130" cy="1880130"/>
              </a:xfrm>
              <a:custGeom>
                <a:avLst/>
                <a:gdLst>
                  <a:gd name="connsiteX0" fmla="*/ 940065 w 1880130"/>
                  <a:gd name="connsiteY0" fmla="*/ 1880131 h 1880130"/>
                  <a:gd name="connsiteX1" fmla="*/ 275349 w 1880130"/>
                  <a:gd name="connsiteY1" fmla="*/ 1604782 h 1880130"/>
                  <a:gd name="connsiteX2" fmla="*/ 0 w 1880130"/>
                  <a:gd name="connsiteY2" fmla="*/ 940065 h 1880130"/>
                  <a:gd name="connsiteX3" fmla="*/ 275349 w 1880130"/>
                  <a:gd name="connsiteY3" fmla="*/ 275349 h 1880130"/>
                  <a:gd name="connsiteX4" fmla="*/ 940065 w 1880130"/>
                  <a:gd name="connsiteY4" fmla="*/ 0 h 1880130"/>
                  <a:gd name="connsiteX5" fmla="*/ 1604782 w 1880130"/>
                  <a:gd name="connsiteY5" fmla="*/ 275349 h 1880130"/>
                  <a:gd name="connsiteX6" fmla="*/ 1880131 w 1880130"/>
                  <a:gd name="connsiteY6" fmla="*/ 940065 h 1880130"/>
                  <a:gd name="connsiteX7" fmla="*/ 1604468 w 1880130"/>
                  <a:gd name="connsiteY7" fmla="*/ 1604468 h 1880130"/>
                  <a:gd name="connsiteX8" fmla="*/ 940065 w 1880130"/>
                  <a:gd name="connsiteY8" fmla="*/ 1880131 h 1880130"/>
                  <a:gd name="connsiteX9" fmla="*/ 940065 w 1880130"/>
                  <a:gd name="connsiteY9" fmla="*/ 107142 h 1880130"/>
                  <a:gd name="connsiteX10" fmla="*/ 351130 w 1880130"/>
                  <a:gd name="connsiteY10" fmla="*/ 351110 h 1880130"/>
                  <a:gd name="connsiteX11" fmla="*/ 107161 w 1880130"/>
                  <a:gd name="connsiteY11" fmla="*/ 940046 h 1880130"/>
                  <a:gd name="connsiteX12" fmla="*/ 351130 w 1880130"/>
                  <a:gd name="connsiteY12" fmla="*/ 1528981 h 1880130"/>
                  <a:gd name="connsiteX13" fmla="*/ 940065 w 1880130"/>
                  <a:gd name="connsiteY13" fmla="*/ 1772950 h 1880130"/>
                  <a:gd name="connsiteX14" fmla="*/ 1529040 w 1880130"/>
                  <a:gd name="connsiteY14" fmla="*/ 1528981 h 1880130"/>
                  <a:gd name="connsiteX15" fmla="*/ 1772970 w 1880130"/>
                  <a:gd name="connsiteY15" fmla="*/ 940046 h 1880130"/>
                  <a:gd name="connsiteX16" fmla="*/ 1528726 w 1880130"/>
                  <a:gd name="connsiteY16" fmla="*/ 351375 h 1880130"/>
                  <a:gd name="connsiteX17" fmla="*/ 940055 w 1880130"/>
                  <a:gd name="connsiteY17" fmla="*/ 107132 h 1880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80130" h="1880130">
                    <a:moveTo>
                      <a:pt x="940065" y="1880131"/>
                    </a:moveTo>
                    <a:cubicBezTo>
                      <a:pt x="690738" y="1880131"/>
                      <a:pt x="451658" y="1781091"/>
                      <a:pt x="275349" y="1604782"/>
                    </a:cubicBezTo>
                    <a:cubicBezTo>
                      <a:pt x="99039" y="1428512"/>
                      <a:pt x="0" y="1189403"/>
                      <a:pt x="0" y="940065"/>
                    </a:cubicBezTo>
                    <a:cubicBezTo>
                      <a:pt x="0" y="690728"/>
                      <a:pt x="99039" y="451629"/>
                      <a:pt x="275349" y="275349"/>
                    </a:cubicBezTo>
                    <a:cubicBezTo>
                      <a:pt x="451658" y="99039"/>
                      <a:pt x="690728" y="0"/>
                      <a:pt x="940065" y="0"/>
                    </a:cubicBezTo>
                    <a:cubicBezTo>
                      <a:pt x="1189402" y="0"/>
                      <a:pt x="1428502" y="99039"/>
                      <a:pt x="1604782" y="275349"/>
                    </a:cubicBezTo>
                    <a:cubicBezTo>
                      <a:pt x="1781091" y="451619"/>
                      <a:pt x="1880131" y="690728"/>
                      <a:pt x="1880131" y="940065"/>
                    </a:cubicBezTo>
                    <a:cubicBezTo>
                      <a:pt x="1879863" y="1189285"/>
                      <a:pt x="1780709" y="1428237"/>
                      <a:pt x="1604468" y="1604468"/>
                    </a:cubicBezTo>
                    <a:cubicBezTo>
                      <a:pt x="1428237" y="1780699"/>
                      <a:pt x="1189314" y="1879817"/>
                      <a:pt x="940065" y="1880131"/>
                    </a:cubicBezTo>
                    <a:close/>
                    <a:moveTo>
                      <a:pt x="940065" y="107142"/>
                    </a:moveTo>
                    <a:cubicBezTo>
                      <a:pt x="719169" y="107142"/>
                      <a:pt x="507306" y="194895"/>
                      <a:pt x="351130" y="351110"/>
                    </a:cubicBezTo>
                    <a:cubicBezTo>
                      <a:pt x="194914" y="507286"/>
                      <a:pt x="107161" y="719149"/>
                      <a:pt x="107161" y="940046"/>
                    </a:cubicBezTo>
                    <a:cubicBezTo>
                      <a:pt x="107161" y="1160942"/>
                      <a:pt x="194914" y="1372805"/>
                      <a:pt x="351130" y="1528981"/>
                    </a:cubicBezTo>
                    <a:cubicBezTo>
                      <a:pt x="507306" y="1685197"/>
                      <a:pt x="719169" y="1772950"/>
                      <a:pt x="940065" y="1772950"/>
                    </a:cubicBezTo>
                    <a:cubicBezTo>
                      <a:pt x="1160961" y="1772950"/>
                      <a:pt x="1372825" y="1685197"/>
                      <a:pt x="1529040" y="1528981"/>
                    </a:cubicBezTo>
                    <a:cubicBezTo>
                      <a:pt x="1685216" y="1372805"/>
                      <a:pt x="1772970" y="1160942"/>
                      <a:pt x="1772970" y="940046"/>
                    </a:cubicBezTo>
                    <a:cubicBezTo>
                      <a:pt x="1772740" y="719228"/>
                      <a:pt x="1684871" y="507521"/>
                      <a:pt x="1528726" y="351375"/>
                    </a:cubicBezTo>
                    <a:cubicBezTo>
                      <a:pt x="1372582" y="195228"/>
                      <a:pt x="1160873" y="107406"/>
                      <a:pt x="940055" y="1071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9" name="자유형: 도형 318">
                <a:extLst>
                  <a:ext uri="{FF2B5EF4-FFF2-40B4-BE49-F238E27FC236}">
                    <a16:creationId xmlns:a16="http://schemas.microsoft.com/office/drawing/2014/main" id="{4D61F297-5C18-9979-D2E3-3664A7B159E8}"/>
                  </a:ext>
                </a:extLst>
              </p:cNvPr>
              <p:cNvSpPr/>
              <p:nvPr/>
            </p:nvSpPr>
            <p:spPr>
              <a:xfrm>
                <a:off x="2972462" y="10886984"/>
                <a:ext cx="1214032" cy="1214003"/>
              </a:xfrm>
              <a:custGeom>
                <a:avLst/>
                <a:gdLst>
                  <a:gd name="connsiteX0" fmla="*/ 607002 w 1214032"/>
                  <a:gd name="connsiteY0" fmla="*/ 1214003 h 1214003"/>
                  <a:gd name="connsiteX1" fmla="*/ 177769 w 1214032"/>
                  <a:gd name="connsiteY1" fmla="*/ 1036234 h 1214003"/>
                  <a:gd name="connsiteX2" fmla="*/ 0 w 1214032"/>
                  <a:gd name="connsiteY2" fmla="*/ 607002 h 1214003"/>
                  <a:gd name="connsiteX3" fmla="*/ 177769 w 1214032"/>
                  <a:gd name="connsiteY3" fmla="*/ 177769 h 1214003"/>
                  <a:gd name="connsiteX4" fmla="*/ 607002 w 1214032"/>
                  <a:gd name="connsiteY4" fmla="*/ 0 h 1214003"/>
                  <a:gd name="connsiteX5" fmla="*/ 1036234 w 1214032"/>
                  <a:gd name="connsiteY5" fmla="*/ 177769 h 1214003"/>
                  <a:gd name="connsiteX6" fmla="*/ 1214032 w 1214032"/>
                  <a:gd name="connsiteY6" fmla="*/ 607002 h 1214003"/>
                  <a:gd name="connsiteX7" fmla="*/ 1035999 w 1214032"/>
                  <a:gd name="connsiteY7" fmla="*/ 1036009 h 1214003"/>
                  <a:gd name="connsiteX8" fmla="*/ 606992 w 1214032"/>
                  <a:gd name="connsiteY8" fmla="*/ 1214003 h 1214003"/>
                  <a:gd name="connsiteX9" fmla="*/ 607002 w 1214032"/>
                  <a:gd name="connsiteY9" fmla="*/ 107122 h 1214003"/>
                  <a:gd name="connsiteX10" fmla="*/ 607002 w 1214032"/>
                  <a:gd name="connsiteY10" fmla="*/ 107160 h 1214003"/>
                  <a:gd name="connsiteX11" fmla="*/ 253540 w 1214032"/>
                  <a:gd name="connsiteY11" fmla="*/ 253539 h 1214003"/>
                  <a:gd name="connsiteX12" fmla="*/ 107161 w 1214032"/>
                  <a:gd name="connsiteY12" fmla="*/ 607001 h 1214003"/>
                  <a:gd name="connsiteX13" fmla="*/ 253540 w 1214032"/>
                  <a:gd name="connsiteY13" fmla="*/ 960462 h 1214003"/>
                  <a:gd name="connsiteX14" fmla="*/ 607002 w 1214032"/>
                  <a:gd name="connsiteY14" fmla="*/ 1106841 h 1214003"/>
                  <a:gd name="connsiteX15" fmla="*/ 960463 w 1214032"/>
                  <a:gd name="connsiteY15" fmla="*/ 960462 h 1214003"/>
                  <a:gd name="connsiteX16" fmla="*/ 1106881 w 1214032"/>
                  <a:gd name="connsiteY16" fmla="*/ 607001 h 1214003"/>
                  <a:gd name="connsiteX17" fmla="*/ 960306 w 1214032"/>
                  <a:gd name="connsiteY17" fmla="*/ 253696 h 1214003"/>
                  <a:gd name="connsiteX18" fmla="*/ 607002 w 1214032"/>
                  <a:gd name="connsiteY18" fmla="*/ 107160 h 1214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14032" h="1214003">
                    <a:moveTo>
                      <a:pt x="607002" y="1214003"/>
                    </a:moveTo>
                    <a:cubicBezTo>
                      <a:pt x="445995" y="1214003"/>
                      <a:pt x="291622" y="1150054"/>
                      <a:pt x="177769" y="1036234"/>
                    </a:cubicBezTo>
                    <a:cubicBezTo>
                      <a:pt x="63956" y="922381"/>
                      <a:pt x="0" y="767998"/>
                      <a:pt x="0" y="607002"/>
                    </a:cubicBezTo>
                    <a:cubicBezTo>
                      <a:pt x="0" y="446005"/>
                      <a:pt x="63949" y="291622"/>
                      <a:pt x="177769" y="177769"/>
                    </a:cubicBezTo>
                    <a:cubicBezTo>
                      <a:pt x="291622" y="63956"/>
                      <a:pt x="446005" y="0"/>
                      <a:pt x="607002" y="0"/>
                    </a:cubicBezTo>
                    <a:cubicBezTo>
                      <a:pt x="768008" y="0"/>
                      <a:pt x="922381" y="63949"/>
                      <a:pt x="1036234" y="177769"/>
                    </a:cubicBezTo>
                    <a:cubicBezTo>
                      <a:pt x="1150087" y="291622"/>
                      <a:pt x="1214032" y="446005"/>
                      <a:pt x="1214032" y="607002"/>
                    </a:cubicBezTo>
                    <a:cubicBezTo>
                      <a:pt x="1213841" y="767930"/>
                      <a:pt x="1149815" y="922235"/>
                      <a:pt x="1035999" y="1036009"/>
                    </a:cubicBezTo>
                    <a:cubicBezTo>
                      <a:pt x="922225" y="1149822"/>
                      <a:pt x="767920" y="1213807"/>
                      <a:pt x="606992" y="1214003"/>
                    </a:cubicBezTo>
                    <a:close/>
                    <a:moveTo>
                      <a:pt x="607002" y="107122"/>
                    </a:moveTo>
                    <a:lnTo>
                      <a:pt x="607002" y="107160"/>
                    </a:lnTo>
                    <a:cubicBezTo>
                      <a:pt x="474436" y="107160"/>
                      <a:pt x="347299" y="159820"/>
                      <a:pt x="253540" y="253539"/>
                    </a:cubicBezTo>
                    <a:cubicBezTo>
                      <a:pt x="159817" y="347301"/>
                      <a:pt x="107161" y="474436"/>
                      <a:pt x="107161" y="607001"/>
                    </a:cubicBezTo>
                    <a:cubicBezTo>
                      <a:pt x="107161" y="739566"/>
                      <a:pt x="159821" y="866703"/>
                      <a:pt x="253540" y="960462"/>
                    </a:cubicBezTo>
                    <a:cubicBezTo>
                      <a:pt x="347302" y="1054185"/>
                      <a:pt x="474436" y="1106841"/>
                      <a:pt x="607002" y="1106841"/>
                    </a:cubicBezTo>
                    <a:cubicBezTo>
                      <a:pt x="739567" y="1106841"/>
                      <a:pt x="866743" y="1054182"/>
                      <a:pt x="960463" y="960462"/>
                    </a:cubicBezTo>
                    <a:cubicBezTo>
                      <a:pt x="1054224" y="866700"/>
                      <a:pt x="1106881" y="739566"/>
                      <a:pt x="1106881" y="607001"/>
                    </a:cubicBezTo>
                    <a:cubicBezTo>
                      <a:pt x="1106728" y="474475"/>
                      <a:pt x="1054030" y="347416"/>
                      <a:pt x="960306" y="253696"/>
                    </a:cubicBezTo>
                    <a:cubicBezTo>
                      <a:pt x="866583" y="159973"/>
                      <a:pt x="739527" y="107278"/>
                      <a:pt x="607002" y="1071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0" name="자유형: 도형 319">
                <a:extLst>
                  <a:ext uri="{FF2B5EF4-FFF2-40B4-BE49-F238E27FC236}">
                    <a16:creationId xmlns:a16="http://schemas.microsoft.com/office/drawing/2014/main" id="{3BEB72B5-38ED-2898-C887-AC19D6B38AAF}"/>
                  </a:ext>
                </a:extLst>
              </p:cNvPr>
              <p:cNvSpPr/>
              <p:nvPr/>
            </p:nvSpPr>
            <p:spPr>
              <a:xfrm>
                <a:off x="2272162" y="10186685"/>
                <a:ext cx="2614602" cy="2614602"/>
              </a:xfrm>
              <a:custGeom>
                <a:avLst/>
                <a:gdLst>
                  <a:gd name="connsiteX0" fmla="*/ 1307302 w 2614602"/>
                  <a:gd name="connsiteY0" fmla="*/ 2614603 h 2614602"/>
                  <a:gd name="connsiteX1" fmla="*/ 382892 w 2614602"/>
                  <a:gd name="connsiteY1" fmla="*/ 2231711 h 2614602"/>
                  <a:gd name="connsiteX2" fmla="*/ 0 w 2614602"/>
                  <a:gd name="connsiteY2" fmla="*/ 1307301 h 2614602"/>
                  <a:gd name="connsiteX3" fmla="*/ 382892 w 2614602"/>
                  <a:gd name="connsiteY3" fmla="*/ 382892 h 2614602"/>
                  <a:gd name="connsiteX4" fmla="*/ 1307302 w 2614602"/>
                  <a:gd name="connsiteY4" fmla="*/ 0 h 2614602"/>
                  <a:gd name="connsiteX5" fmla="*/ 2231711 w 2614602"/>
                  <a:gd name="connsiteY5" fmla="*/ 382892 h 2614602"/>
                  <a:gd name="connsiteX6" fmla="*/ 2614603 w 2614602"/>
                  <a:gd name="connsiteY6" fmla="*/ 1307301 h 2614602"/>
                  <a:gd name="connsiteX7" fmla="*/ 2231290 w 2614602"/>
                  <a:gd name="connsiteY7" fmla="*/ 2231290 h 2614602"/>
                  <a:gd name="connsiteX8" fmla="*/ 1307302 w 2614602"/>
                  <a:gd name="connsiteY8" fmla="*/ 2614603 h 2614602"/>
                  <a:gd name="connsiteX9" fmla="*/ 1307302 w 2614602"/>
                  <a:gd name="connsiteY9" fmla="*/ 107122 h 2614602"/>
                  <a:gd name="connsiteX10" fmla="*/ 458663 w 2614602"/>
                  <a:gd name="connsiteY10" fmla="*/ 458634 h 2614602"/>
                  <a:gd name="connsiteX11" fmla="*/ 107151 w 2614602"/>
                  <a:gd name="connsiteY11" fmla="*/ 1307272 h 2614602"/>
                  <a:gd name="connsiteX12" fmla="*/ 458663 w 2614602"/>
                  <a:gd name="connsiteY12" fmla="*/ 2155910 h 2614602"/>
                  <a:gd name="connsiteX13" fmla="*/ 1307302 w 2614602"/>
                  <a:gd name="connsiteY13" fmla="*/ 2507422 h 2614602"/>
                  <a:gd name="connsiteX14" fmla="*/ 2155940 w 2614602"/>
                  <a:gd name="connsiteY14" fmla="*/ 2155910 h 2614602"/>
                  <a:gd name="connsiteX15" fmla="*/ 2507452 w 2614602"/>
                  <a:gd name="connsiteY15" fmla="*/ 1307272 h 2614602"/>
                  <a:gd name="connsiteX16" fmla="*/ 2155558 w 2614602"/>
                  <a:gd name="connsiteY16" fmla="*/ 459055 h 2614602"/>
                  <a:gd name="connsiteX17" fmla="*/ 1307302 w 2614602"/>
                  <a:gd name="connsiteY17" fmla="*/ 107122 h 2614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14602" h="2614602">
                    <a:moveTo>
                      <a:pt x="1307302" y="2614603"/>
                    </a:moveTo>
                    <a:cubicBezTo>
                      <a:pt x="960571" y="2614603"/>
                      <a:pt x="628085" y="2476865"/>
                      <a:pt x="382892" y="2231711"/>
                    </a:cubicBezTo>
                    <a:cubicBezTo>
                      <a:pt x="137738" y="1986557"/>
                      <a:pt x="0" y="1654022"/>
                      <a:pt x="0" y="1307301"/>
                    </a:cubicBezTo>
                    <a:cubicBezTo>
                      <a:pt x="0" y="960580"/>
                      <a:pt x="137738" y="628046"/>
                      <a:pt x="382892" y="382892"/>
                    </a:cubicBezTo>
                    <a:cubicBezTo>
                      <a:pt x="628085" y="137738"/>
                      <a:pt x="960580" y="0"/>
                      <a:pt x="1307302" y="0"/>
                    </a:cubicBezTo>
                    <a:cubicBezTo>
                      <a:pt x="1654022" y="0"/>
                      <a:pt x="1986557" y="137738"/>
                      <a:pt x="2231711" y="382892"/>
                    </a:cubicBezTo>
                    <a:cubicBezTo>
                      <a:pt x="2476865" y="628046"/>
                      <a:pt x="2614603" y="960580"/>
                      <a:pt x="2614603" y="1307301"/>
                    </a:cubicBezTo>
                    <a:cubicBezTo>
                      <a:pt x="2614220" y="1653915"/>
                      <a:pt x="2476375" y="1986214"/>
                      <a:pt x="2231290" y="2231290"/>
                    </a:cubicBezTo>
                    <a:cubicBezTo>
                      <a:pt x="1986204" y="2476365"/>
                      <a:pt x="1653905" y="2614221"/>
                      <a:pt x="1307302" y="2614603"/>
                    </a:cubicBezTo>
                    <a:close/>
                    <a:moveTo>
                      <a:pt x="1307302" y="107122"/>
                    </a:moveTo>
                    <a:cubicBezTo>
                      <a:pt x="989012" y="107122"/>
                      <a:pt x="683733" y="233564"/>
                      <a:pt x="458663" y="458634"/>
                    </a:cubicBezTo>
                    <a:cubicBezTo>
                      <a:pt x="233593" y="683703"/>
                      <a:pt x="107151" y="988982"/>
                      <a:pt x="107151" y="1307272"/>
                    </a:cubicBezTo>
                    <a:cubicBezTo>
                      <a:pt x="107151" y="1625562"/>
                      <a:pt x="233593" y="1930841"/>
                      <a:pt x="458663" y="2155910"/>
                    </a:cubicBezTo>
                    <a:cubicBezTo>
                      <a:pt x="683733" y="2380980"/>
                      <a:pt x="989012" y="2507422"/>
                      <a:pt x="1307302" y="2507422"/>
                    </a:cubicBezTo>
                    <a:cubicBezTo>
                      <a:pt x="1625591" y="2507422"/>
                      <a:pt x="1930870" y="2380980"/>
                      <a:pt x="2155940" y="2155910"/>
                    </a:cubicBezTo>
                    <a:cubicBezTo>
                      <a:pt x="2381010" y="1930841"/>
                      <a:pt x="2507452" y="1625562"/>
                      <a:pt x="2507452" y="1307272"/>
                    </a:cubicBezTo>
                    <a:cubicBezTo>
                      <a:pt x="2507107" y="989090"/>
                      <a:pt x="2380549" y="684046"/>
                      <a:pt x="2155558" y="459055"/>
                    </a:cubicBezTo>
                    <a:cubicBezTo>
                      <a:pt x="1930566" y="234064"/>
                      <a:pt x="1625483" y="107465"/>
                      <a:pt x="1307302" y="1071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1" name="자유형: 도형 320">
                <a:extLst>
                  <a:ext uri="{FF2B5EF4-FFF2-40B4-BE49-F238E27FC236}">
                    <a16:creationId xmlns:a16="http://schemas.microsoft.com/office/drawing/2014/main" id="{E41F1B2D-52B4-118B-1FFA-738B77ACDA3A}"/>
                  </a:ext>
                </a:extLst>
              </p:cNvPr>
              <p:cNvSpPr/>
              <p:nvPr/>
            </p:nvSpPr>
            <p:spPr>
              <a:xfrm>
                <a:off x="3336070" y="11250529"/>
                <a:ext cx="486826" cy="486796"/>
              </a:xfrm>
              <a:custGeom>
                <a:avLst/>
                <a:gdLst>
                  <a:gd name="connsiteX0" fmla="*/ 243394 w 486826"/>
                  <a:gd name="connsiteY0" fmla="*/ 486789 h 486796"/>
                  <a:gd name="connsiteX1" fmla="*/ 71297 w 486826"/>
                  <a:gd name="connsiteY1" fmla="*/ 415530 h 486796"/>
                  <a:gd name="connsiteX2" fmla="*/ 0 w 486826"/>
                  <a:gd name="connsiteY2" fmla="*/ 243394 h 486796"/>
                  <a:gd name="connsiteX3" fmla="*/ 71297 w 486826"/>
                  <a:gd name="connsiteY3" fmla="*/ 71259 h 486796"/>
                  <a:gd name="connsiteX4" fmla="*/ 243394 w 486826"/>
                  <a:gd name="connsiteY4" fmla="*/ 0 h 486796"/>
                  <a:gd name="connsiteX5" fmla="*/ 415529 w 486826"/>
                  <a:gd name="connsiteY5" fmla="*/ 71259 h 486796"/>
                  <a:gd name="connsiteX6" fmla="*/ 486826 w 486826"/>
                  <a:gd name="connsiteY6" fmla="*/ 243394 h 486796"/>
                  <a:gd name="connsiteX7" fmla="*/ 415414 w 486826"/>
                  <a:gd name="connsiteY7" fmla="*/ 415422 h 486796"/>
                  <a:gd name="connsiteX8" fmla="*/ 243386 w 486826"/>
                  <a:gd name="connsiteY8" fmla="*/ 486797 h 486796"/>
                  <a:gd name="connsiteX9" fmla="*/ 243394 w 486826"/>
                  <a:gd name="connsiteY9" fmla="*/ 107110 h 486796"/>
                  <a:gd name="connsiteX10" fmla="*/ 243394 w 486826"/>
                  <a:gd name="connsiteY10" fmla="*/ 107148 h 486796"/>
                  <a:gd name="connsiteX11" fmla="*/ 117520 w 486826"/>
                  <a:gd name="connsiteY11" fmla="*/ 191228 h 486796"/>
                  <a:gd name="connsiteX12" fmla="*/ 147064 w 486826"/>
                  <a:gd name="connsiteY12" fmla="*/ 339752 h 486796"/>
                  <a:gd name="connsiteX13" fmla="*/ 295549 w 486826"/>
                  <a:gd name="connsiteY13" fmla="*/ 369258 h 486796"/>
                  <a:gd name="connsiteX14" fmla="*/ 379667 w 486826"/>
                  <a:gd name="connsiteY14" fmla="*/ 243385 h 486796"/>
                  <a:gd name="connsiteX15" fmla="*/ 243389 w 486826"/>
                  <a:gd name="connsiteY15" fmla="*/ 107146 h 486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6826" h="486796">
                    <a:moveTo>
                      <a:pt x="243394" y="486789"/>
                    </a:moveTo>
                    <a:cubicBezTo>
                      <a:pt x="178832" y="486789"/>
                      <a:pt x="116912" y="461148"/>
                      <a:pt x="71297" y="415530"/>
                    </a:cubicBezTo>
                    <a:cubicBezTo>
                      <a:pt x="25640" y="369874"/>
                      <a:pt x="0" y="307957"/>
                      <a:pt x="0" y="243394"/>
                    </a:cubicBezTo>
                    <a:cubicBezTo>
                      <a:pt x="0" y="178831"/>
                      <a:pt x="25641" y="116913"/>
                      <a:pt x="71297" y="71259"/>
                    </a:cubicBezTo>
                    <a:cubicBezTo>
                      <a:pt x="116914" y="25641"/>
                      <a:pt x="178840" y="0"/>
                      <a:pt x="243394" y="0"/>
                    </a:cubicBezTo>
                    <a:cubicBezTo>
                      <a:pt x="307955" y="0"/>
                      <a:pt x="369874" y="25641"/>
                      <a:pt x="415529" y="71259"/>
                    </a:cubicBezTo>
                    <a:cubicBezTo>
                      <a:pt x="461186" y="116915"/>
                      <a:pt x="486826" y="178831"/>
                      <a:pt x="486826" y="243394"/>
                    </a:cubicBezTo>
                    <a:cubicBezTo>
                      <a:pt x="486750" y="307917"/>
                      <a:pt x="461070" y="369797"/>
                      <a:pt x="415414" y="415422"/>
                    </a:cubicBezTo>
                    <a:cubicBezTo>
                      <a:pt x="369796" y="461079"/>
                      <a:pt x="307909" y="486719"/>
                      <a:pt x="243386" y="486797"/>
                    </a:cubicBezTo>
                    <a:close/>
                    <a:moveTo>
                      <a:pt x="243394" y="107110"/>
                    </a:moveTo>
                    <a:lnTo>
                      <a:pt x="243394" y="107148"/>
                    </a:lnTo>
                    <a:cubicBezTo>
                      <a:pt x="188285" y="107148"/>
                      <a:pt x="138613" y="140329"/>
                      <a:pt x="117520" y="191228"/>
                    </a:cubicBezTo>
                    <a:cubicBezTo>
                      <a:pt x="96433" y="242165"/>
                      <a:pt x="108067" y="300760"/>
                      <a:pt x="147064" y="339752"/>
                    </a:cubicBezTo>
                    <a:cubicBezTo>
                      <a:pt x="186023" y="378712"/>
                      <a:pt x="244614" y="390384"/>
                      <a:pt x="295549" y="369258"/>
                    </a:cubicBezTo>
                    <a:cubicBezTo>
                      <a:pt x="346449" y="348172"/>
                      <a:pt x="379667" y="298497"/>
                      <a:pt x="379667" y="243385"/>
                    </a:cubicBezTo>
                    <a:cubicBezTo>
                      <a:pt x="379590" y="168145"/>
                      <a:pt x="318626" y="107185"/>
                      <a:pt x="243389" y="107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02" name="타원 401">
              <a:extLst>
                <a:ext uri="{FF2B5EF4-FFF2-40B4-BE49-F238E27FC236}">
                  <a16:creationId xmlns:a16="http://schemas.microsoft.com/office/drawing/2014/main" id="{5C71A898-5017-EDA8-E621-71CA6E9B7719}"/>
                </a:ext>
              </a:extLst>
            </p:cNvPr>
            <p:cNvSpPr/>
            <p:nvPr/>
          </p:nvSpPr>
          <p:spPr>
            <a:xfrm>
              <a:off x="17643339" y="11319485"/>
              <a:ext cx="313043" cy="3130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69C2D73-B749-7E02-6800-6FB202E1F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" r="3087"/>
          <a:stretch/>
        </p:blipFill>
        <p:spPr>
          <a:xfrm>
            <a:off x="5246743" y="4006459"/>
            <a:ext cx="1983605" cy="2499947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E4F89E99-A9C3-359A-84EA-D494B0B452B6}"/>
              </a:ext>
            </a:extLst>
          </p:cNvPr>
          <p:cNvSpPr txBox="1"/>
          <p:nvPr/>
        </p:nvSpPr>
        <p:spPr>
          <a:xfrm>
            <a:off x="7298143" y="4352751"/>
            <a:ext cx="1503084" cy="5262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38100">
              <a:bevelT w="0" h="6985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가족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가정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복지시설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건강권 등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27B5B4A-4F12-00DA-9B06-9F6D68442A1E}"/>
              </a:ext>
            </a:extLst>
          </p:cNvPr>
          <p:cNvSpPr txBox="1"/>
          <p:nvPr/>
        </p:nvSpPr>
        <p:spPr>
          <a:xfrm>
            <a:off x="5625281" y="3670986"/>
            <a:ext cx="1253391" cy="558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</a:t>
            </a:r>
          </a:p>
        </p:txBody>
      </p:sp>
      <p:grpSp>
        <p:nvGrpSpPr>
          <p:cNvPr id="398" name="그룹 397">
            <a:extLst>
              <a:ext uri="{FF2B5EF4-FFF2-40B4-BE49-F238E27FC236}">
                <a16:creationId xmlns:a16="http://schemas.microsoft.com/office/drawing/2014/main" id="{A8FAC466-D22A-BCF1-0E6C-F7305C2A2CDF}"/>
              </a:ext>
            </a:extLst>
          </p:cNvPr>
          <p:cNvGrpSpPr/>
          <p:nvPr/>
        </p:nvGrpSpPr>
        <p:grpSpPr>
          <a:xfrm>
            <a:off x="7868518" y="3813660"/>
            <a:ext cx="349947" cy="349948"/>
            <a:chOff x="7162376" y="9737383"/>
            <a:chExt cx="5486388" cy="5486396"/>
          </a:xfrm>
        </p:grpSpPr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7925213C-5C9A-23D0-0ED1-513A2E71FB07}"/>
                </a:ext>
              </a:extLst>
            </p:cNvPr>
            <p:cNvSpPr/>
            <p:nvPr/>
          </p:nvSpPr>
          <p:spPr>
            <a:xfrm>
              <a:off x="8589106" y="10461890"/>
              <a:ext cx="2631344" cy="47281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B6F8705E-BD82-8FCE-656F-690AB3E5865C}"/>
                </a:ext>
              </a:extLst>
            </p:cNvPr>
            <p:cNvSpPr/>
            <p:nvPr/>
          </p:nvSpPr>
          <p:spPr>
            <a:xfrm>
              <a:off x="9233873" y="13937812"/>
              <a:ext cx="1343392" cy="1132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0DF95E6F-F46F-46F5-F811-C793BFCDA158}"/>
                </a:ext>
              </a:extLst>
            </p:cNvPr>
            <p:cNvSpPr/>
            <p:nvPr/>
          </p:nvSpPr>
          <p:spPr>
            <a:xfrm>
              <a:off x="8922140" y="9880553"/>
              <a:ext cx="1966859" cy="5813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53037952-A4A7-525A-CC49-0562A3171CF7}"/>
                </a:ext>
              </a:extLst>
            </p:cNvPr>
            <p:cNvSpPr/>
            <p:nvPr/>
          </p:nvSpPr>
          <p:spPr>
            <a:xfrm>
              <a:off x="7162376" y="9737383"/>
              <a:ext cx="5486388" cy="5486396"/>
            </a:xfrm>
            <a:custGeom>
              <a:avLst/>
              <a:gdLst>
                <a:gd name="connsiteX0" fmla="*/ 1662540 w 5486388"/>
                <a:gd name="connsiteY0" fmla="*/ 665024 h 5486396"/>
                <a:gd name="connsiteX1" fmla="*/ 1662540 w 5486388"/>
                <a:gd name="connsiteY1" fmla="*/ 83123 h 5486396"/>
                <a:gd name="connsiteX2" fmla="*/ 1745701 w 5486388"/>
                <a:gd name="connsiteY2" fmla="*/ 0 h 5486396"/>
                <a:gd name="connsiteX3" fmla="*/ 3740693 w 5486388"/>
                <a:gd name="connsiteY3" fmla="*/ 0 h 5486396"/>
                <a:gd name="connsiteX4" fmla="*/ 3823854 w 5486388"/>
                <a:gd name="connsiteY4" fmla="*/ 83123 h 5486396"/>
                <a:gd name="connsiteX5" fmla="*/ 3823854 w 5486388"/>
                <a:gd name="connsiteY5" fmla="*/ 665024 h 5486396"/>
                <a:gd name="connsiteX6" fmla="*/ 4073221 w 5486388"/>
                <a:gd name="connsiteY6" fmla="*/ 665024 h 5486396"/>
                <a:gd name="connsiteX7" fmla="*/ 4156344 w 5486388"/>
                <a:gd name="connsiteY7" fmla="*/ 748147 h 5486396"/>
                <a:gd name="connsiteX8" fmla="*/ 4156344 w 5486388"/>
                <a:gd name="connsiteY8" fmla="*/ 2576882 h 5486396"/>
                <a:gd name="connsiteX9" fmla="*/ 4655117 w 5486388"/>
                <a:gd name="connsiteY9" fmla="*/ 2410712 h 5486396"/>
                <a:gd name="connsiteX10" fmla="*/ 5486385 w 5486388"/>
                <a:gd name="connsiteY10" fmla="*/ 3241981 h 5486396"/>
                <a:gd name="connsiteX11" fmla="*/ 4738245 w 5486388"/>
                <a:gd name="connsiteY11" fmla="*/ 4069153 h 5486396"/>
                <a:gd name="connsiteX12" fmla="*/ 4738245 w 5486388"/>
                <a:gd name="connsiteY12" fmla="*/ 5320151 h 5486396"/>
                <a:gd name="connsiteX13" fmla="*/ 5403266 w 5486388"/>
                <a:gd name="connsiteY13" fmla="*/ 5320151 h 5486396"/>
                <a:gd name="connsiteX14" fmla="*/ 5486388 w 5486388"/>
                <a:gd name="connsiteY14" fmla="*/ 5403273 h 5486396"/>
                <a:gd name="connsiteX15" fmla="*/ 5403266 w 5486388"/>
                <a:gd name="connsiteY15" fmla="*/ 5486396 h 5486396"/>
                <a:gd name="connsiteX16" fmla="*/ 83123 w 5486388"/>
                <a:gd name="connsiteY16" fmla="*/ 5486396 h 5486396"/>
                <a:gd name="connsiteX17" fmla="*/ 0 w 5486388"/>
                <a:gd name="connsiteY17" fmla="*/ 5403273 h 5486396"/>
                <a:gd name="connsiteX18" fmla="*/ 83123 w 5486388"/>
                <a:gd name="connsiteY18" fmla="*/ 5320151 h 5486396"/>
                <a:gd name="connsiteX19" fmla="*/ 748143 w 5486388"/>
                <a:gd name="connsiteY19" fmla="*/ 5320151 h 5486396"/>
                <a:gd name="connsiteX20" fmla="*/ 748143 w 5486388"/>
                <a:gd name="connsiteY20" fmla="*/ 4069153 h 5486396"/>
                <a:gd name="connsiteX21" fmla="*/ 4 w 5486388"/>
                <a:gd name="connsiteY21" fmla="*/ 3241981 h 5486396"/>
                <a:gd name="connsiteX22" fmla="*/ 831272 w 5486388"/>
                <a:gd name="connsiteY22" fmla="*/ 2410712 h 5486396"/>
                <a:gd name="connsiteX23" fmla="*/ 1330044 w 5486388"/>
                <a:gd name="connsiteY23" fmla="*/ 2576882 h 5486396"/>
                <a:gd name="connsiteX24" fmla="*/ 1330044 w 5486388"/>
                <a:gd name="connsiteY24" fmla="*/ 748147 h 5486396"/>
                <a:gd name="connsiteX25" fmla="*/ 1413167 w 5486388"/>
                <a:gd name="connsiteY25" fmla="*/ 665024 h 5486396"/>
                <a:gd name="connsiteX26" fmla="*/ 3491373 w 5486388"/>
                <a:gd name="connsiteY26" fmla="*/ 5320137 h 5486396"/>
                <a:gd name="connsiteX27" fmla="*/ 3990145 w 5486388"/>
                <a:gd name="connsiteY27" fmla="*/ 5320137 h 5486396"/>
                <a:gd name="connsiteX28" fmla="*/ 3990145 w 5486388"/>
                <a:gd name="connsiteY28" fmla="*/ 3740739 h 5486396"/>
                <a:gd name="connsiteX29" fmla="*/ 3823898 w 5486388"/>
                <a:gd name="connsiteY29" fmla="*/ 3241928 h 5486396"/>
                <a:gd name="connsiteX30" fmla="*/ 3990145 w 5486388"/>
                <a:gd name="connsiteY30" fmla="*/ 2743077 h 5486396"/>
                <a:gd name="connsiteX31" fmla="*/ 3990145 w 5486388"/>
                <a:gd name="connsiteY31" fmla="*/ 831262 h 5486396"/>
                <a:gd name="connsiteX32" fmla="*/ 1496282 w 5486388"/>
                <a:gd name="connsiteY32" fmla="*/ 831262 h 5486396"/>
                <a:gd name="connsiteX33" fmla="*/ 1496282 w 5486388"/>
                <a:gd name="connsiteY33" fmla="*/ 2743077 h 5486396"/>
                <a:gd name="connsiteX34" fmla="*/ 1662530 w 5486388"/>
                <a:gd name="connsiteY34" fmla="*/ 3241928 h 5486396"/>
                <a:gd name="connsiteX35" fmla="*/ 1496282 w 5486388"/>
                <a:gd name="connsiteY35" fmla="*/ 3740739 h 5486396"/>
                <a:gd name="connsiteX36" fmla="*/ 1496282 w 5486388"/>
                <a:gd name="connsiteY36" fmla="*/ 5320137 h 5486396"/>
                <a:gd name="connsiteX37" fmla="*/ 1995055 w 5486388"/>
                <a:gd name="connsiteY37" fmla="*/ 5320137 h 5486396"/>
                <a:gd name="connsiteX38" fmla="*/ 1995055 w 5486388"/>
                <a:gd name="connsiteY38" fmla="*/ 4239512 h 5486396"/>
                <a:gd name="connsiteX39" fmla="*/ 2078178 w 5486388"/>
                <a:gd name="connsiteY39" fmla="*/ 4156389 h 5486396"/>
                <a:gd name="connsiteX40" fmla="*/ 3408238 w 5486388"/>
                <a:gd name="connsiteY40" fmla="*/ 4156389 h 5486396"/>
                <a:gd name="connsiteX41" fmla="*/ 3491361 w 5486388"/>
                <a:gd name="connsiteY41" fmla="*/ 4239512 h 5486396"/>
                <a:gd name="connsiteX42" fmla="*/ 1828798 w 5486388"/>
                <a:gd name="connsiteY42" fmla="*/ 665024 h 5486396"/>
                <a:gd name="connsiteX43" fmla="*/ 3657532 w 5486388"/>
                <a:gd name="connsiteY43" fmla="*/ 665024 h 5486396"/>
                <a:gd name="connsiteX44" fmla="*/ 3657532 w 5486388"/>
                <a:gd name="connsiteY44" fmla="*/ 166252 h 5486396"/>
                <a:gd name="connsiteX45" fmla="*/ 1828798 w 5486388"/>
                <a:gd name="connsiteY45" fmla="*/ 166252 h 5486396"/>
                <a:gd name="connsiteX46" fmla="*/ 4571997 w 5486388"/>
                <a:gd name="connsiteY46" fmla="*/ 5320137 h 5486396"/>
                <a:gd name="connsiteX47" fmla="*/ 4571997 w 5486388"/>
                <a:gd name="connsiteY47" fmla="*/ 4069139 h 5486396"/>
                <a:gd name="connsiteX48" fmla="*/ 4156344 w 5486388"/>
                <a:gd name="connsiteY48" fmla="*/ 3907026 h 5486396"/>
                <a:gd name="connsiteX49" fmla="*/ 4156344 w 5486388"/>
                <a:gd name="connsiteY49" fmla="*/ 5320166 h 5486396"/>
                <a:gd name="connsiteX50" fmla="*/ 1330025 w 5486388"/>
                <a:gd name="connsiteY50" fmla="*/ 5320137 h 5486396"/>
                <a:gd name="connsiteX51" fmla="*/ 1330025 w 5486388"/>
                <a:gd name="connsiteY51" fmla="*/ 3906997 h 5486396"/>
                <a:gd name="connsiteX52" fmla="*/ 914371 w 5486388"/>
                <a:gd name="connsiteY52" fmla="*/ 4069110 h 5486396"/>
                <a:gd name="connsiteX53" fmla="*/ 914371 w 5486388"/>
                <a:gd name="connsiteY53" fmla="*/ 5320107 h 5486396"/>
                <a:gd name="connsiteX54" fmla="*/ 4738255 w 5486388"/>
                <a:gd name="connsiteY54" fmla="*/ 3685287 h 5486396"/>
                <a:gd name="connsiteX55" fmla="*/ 4738255 w 5486388"/>
                <a:gd name="connsiteY55" fmla="*/ 3901824 h 5486396"/>
                <a:gd name="connsiteX56" fmla="*/ 5320156 w 5486388"/>
                <a:gd name="connsiteY56" fmla="*/ 3241967 h 5486396"/>
                <a:gd name="connsiteX57" fmla="*/ 4655136 w 5486388"/>
                <a:gd name="connsiteY57" fmla="*/ 2576947 h 5486396"/>
                <a:gd name="connsiteX58" fmla="*/ 3990116 w 5486388"/>
                <a:gd name="connsiteY58" fmla="*/ 3241967 h 5486396"/>
                <a:gd name="connsiteX59" fmla="*/ 4572017 w 5486388"/>
                <a:gd name="connsiteY59" fmla="*/ 3901824 h 5486396"/>
                <a:gd name="connsiteX60" fmla="*/ 4572017 w 5486388"/>
                <a:gd name="connsiteY60" fmla="*/ 3685287 h 5486396"/>
                <a:gd name="connsiteX61" fmla="*/ 4339257 w 5486388"/>
                <a:gd name="connsiteY61" fmla="*/ 3374953 h 5486396"/>
                <a:gd name="connsiteX62" fmla="*/ 4355866 w 5486388"/>
                <a:gd name="connsiteY62" fmla="*/ 3258573 h 5486396"/>
                <a:gd name="connsiteX63" fmla="*/ 4472246 w 5486388"/>
                <a:gd name="connsiteY63" fmla="*/ 3275220 h 5486396"/>
                <a:gd name="connsiteX64" fmla="*/ 4655139 w 5486388"/>
                <a:gd name="connsiteY64" fmla="*/ 3519042 h 5486396"/>
                <a:gd name="connsiteX65" fmla="*/ 4837993 w 5486388"/>
                <a:gd name="connsiteY65" fmla="*/ 3275220 h 5486396"/>
                <a:gd name="connsiteX66" fmla="*/ 4954373 w 5486388"/>
                <a:gd name="connsiteY66" fmla="*/ 3258573 h 5486396"/>
                <a:gd name="connsiteX67" fmla="*/ 4971021 w 5486388"/>
                <a:gd name="connsiteY67" fmla="*/ 3374953 h 5486396"/>
                <a:gd name="connsiteX68" fmla="*/ 914430 w 5486388"/>
                <a:gd name="connsiteY68" fmla="*/ 3685287 h 5486396"/>
                <a:gd name="connsiteX69" fmla="*/ 914430 w 5486388"/>
                <a:gd name="connsiteY69" fmla="*/ 3901824 h 5486396"/>
                <a:gd name="connsiteX70" fmla="*/ 1496331 w 5486388"/>
                <a:gd name="connsiteY70" fmla="*/ 3241967 h 5486396"/>
                <a:gd name="connsiteX71" fmla="*/ 831311 w 5486388"/>
                <a:gd name="connsiteY71" fmla="*/ 2576947 h 5486396"/>
                <a:gd name="connsiteX72" fmla="*/ 166291 w 5486388"/>
                <a:gd name="connsiteY72" fmla="*/ 3241967 h 5486396"/>
                <a:gd name="connsiteX73" fmla="*/ 748192 w 5486388"/>
                <a:gd name="connsiteY73" fmla="*/ 3901824 h 5486396"/>
                <a:gd name="connsiteX74" fmla="*/ 748192 w 5486388"/>
                <a:gd name="connsiteY74" fmla="*/ 3685287 h 5486396"/>
                <a:gd name="connsiteX75" fmla="*/ 515432 w 5486388"/>
                <a:gd name="connsiteY75" fmla="*/ 3374953 h 5486396"/>
                <a:gd name="connsiteX76" fmla="*/ 532079 w 5486388"/>
                <a:gd name="connsiteY76" fmla="*/ 3258573 h 5486396"/>
                <a:gd name="connsiteX77" fmla="*/ 648459 w 5486388"/>
                <a:gd name="connsiteY77" fmla="*/ 3275220 h 5486396"/>
                <a:gd name="connsiteX78" fmla="*/ 831313 w 5486388"/>
                <a:gd name="connsiteY78" fmla="*/ 3519042 h 5486396"/>
                <a:gd name="connsiteX79" fmla="*/ 1014206 w 5486388"/>
                <a:gd name="connsiteY79" fmla="*/ 3275220 h 5486396"/>
                <a:gd name="connsiteX80" fmla="*/ 1130586 w 5486388"/>
                <a:gd name="connsiteY80" fmla="*/ 3258573 h 5486396"/>
                <a:gd name="connsiteX81" fmla="*/ 1147195 w 5486388"/>
                <a:gd name="connsiteY81" fmla="*/ 3374953 h 5486396"/>
                <a:gd name="connsiteX82" fmla="*/ 2826342 w 5486388"/>
                <a:gd name="connsiteY82" fmla="*/ 5320137 h 5486396"/>
                <a:gd name="connsiteX83" fmla="*/ 3325115 w 5486388"/>
                <a:gd name="connsiteY83" fmla="*/ 5320137 h 5486396"/>
                <a:gd name="connsiteX84" fmla="*/ 3325115 w 5486388"/>
                <a:gd name="connsiteY84" fmla="*/ 4322592 h 5486396"/>
                <a:gd name="connsiteX85" fmla="*/ 2826342 w 5486388"/>
                <a:gd name="connsiteY85" fmla="*/ 4322592 h 5486396"/>
                <a:gd name="connsiteX86" fmla="*/ 2161322 w 5486388"/>
                <a:gd name="connsiteY86" fmla="*/ 5320137 h 5486396"/>
                <a:gd name="connsiteX87" fmla="*/ 2660095 w 5486388"/>
                <a:gd name="connsiteY87" fmla="*/ 5320137 h 5486396"/>
                <a:gd name="connsiteX88" fmla="*/ 2660095 w 5486388"/>
                <a:gd name="connsiteY88" fmla="*/ 4322592 h 5486396"/>
                <a:gd name="connsiteX89" fmla="*/ 2161322 w 5486388"/>
                <a:gd name="connsiteY89" fmla="*/ 4322592 h 5486396"/>
                <a:gd name="connsiteX90" fmla="*/ 3408205 w 5486388"/>
                <a:gd name="connsiteY90" fmla="*/ 1828827 h 5486396"/>
                <a:gd name="connsiteX91" fmla="*/ 3491327 w 5486388"/>
                <a:gd name="connsiteY91" fmla="*/ 1911950 h 5486396"/>
                <a:gd name="connsiteX92" fmla="*/ 3408205 w 5486388"/>
                <a:gd name="connsiteY92" fmla="*/ 1995073 h 5486396"/>
                <a:gd name="connsiteX93" fmla="*/ 3075680 w 5486388"/>
                <a:gd name="connsiteY93" fmla="*/ 1995073 h 5486396"/>
                <a:gd name="connsiteX94" fmla="*/ 2992557 w 5486388"/>
                <a:gd name="connsiteY94" fmla="*/ 1911950 h 5486396"/>
                <a:gd name="connsiteX95" fmla="*/ 3075680 w 5486388"/>
                <a:gd name="connsiteY95" fmla="*/ 1828827 h 5486396"/>
                <a:gd name="connsiteX96" fmla="*/ 2410660 w 5486388"/>
                <a:gd name="connsiteY96" fmla="*/ 1828827 h 5486396"/>
                <a:gd name="connsiteX97" fmla="*/ 2493783 w 5486388"/>
                <a:gd name="connsiteY97" fmla="*/ 1911950 h 5486396"/>
                <a:gd name="connsiteX98" fmla="*/ 2410660 w 5486388"/>
                <a:gd name="connsiteY98" fmla="*/ 1995073 h 5486396"/>
                <a:gd name="connsiteX99" fmla="*/ 2078135 w 5486388"/>
                <a:gd name="connsiteY99" fmla="*/ 1995073 h 5486396"/>
                <a:gd name="connsiteX100" fmla="*/ 1995012 w 5486388"/>
                <a:gd name="connsiteY100" fmla="*/ 1911950 h 5486396"/>
                <a:gd name="connsiteX101" fmla="*/ 2078135 w 5486388"/>
                <a:gd name="connsiteY101" fmla="*/ 1828827 h 5486396"/>
                <a:gd name="connsiteX102" fmla="*/ 3408205 w 5486388"/>
                <a:gd name="connsiteY102" fmla="*/ 1246926 h 5486396"/>
                <a:gd name="connsiteX103" fmla="*/ 3491327 w 5486388"/>
                <a:gd name="connsiteY103" fmla="*/ 1330048 h 5486396"/>
                <a:gd name="connsiteX104" fmla="*/ 3408205 w 5486388"/>
                <a:gd name="connsiteY104" fmla="*/ 1413171 h 5486396"/>
                <a:gd name="connsiteX105" fmla="*/ 3075680 w 5486388"/>
                <a:gd name="connsiteY105" fmla="*/ 1413171 h 5486396"/>
                <a:gd name="connsiteX106" fmla="*/ 2992557 w 5486388"/>
                <a:gd name="connsiteY106" fmla="*/ 1330048 h 5486396"/>
                <a:gd name="connsiteX107" fmla="*/ 3075680 w 5486388"/>
                <a:gd name="connsiteY107" fmla="*/ 1246926 h 5486396"/>
                <a:gd name="connsiteX108" fmla="*/ 2410660 w 5486388"/>
                <a:gd name="connsiteY108" fmla="*/ 1246926 h 5486396"/>
                <a:gd name="connsiteX109" fmla="*/ 2493783 w 5486388"/>
                <a:gd name="connsiteY109" fmla="*/ 1330048 h 5486396"/>
                <a:gd name="connsiteX110" fmla="*/ 2410660 w 5486388"/>
                <a:gd name="connsiteY110" fmla="*/ 1413171 h 5486396"/>
                <a:gd name="connsiteX111" fmla="*/ 2078135 w 5486388"/>
                <a:gd name="connsiteY111" fmla="*/ 1413171 h 5486396"/>
                <a:gd name="connsiteX112" fmla="*/ 1995012 w 5486388"/>
                <a:gd name="connsiteY112" fmla="*/ 1330048 h 5486396"/>
                <a:gd name="connsiteX113" fmla="*/ 2078135 w 5486388"/>
                <a:gd name="connsiteY113" fmla="*/ 1246926 h 5486396"/>
                <a:gd name="connsiteX114" fmla="*/ 3408205 w 5486388"/>
                <a:gd name="connsiteY114" fmla="*/ 2410728 h 5486396"/>
                <a:gd name="connsiteX115" fmla="*/ 3491327 w 5486388"/>
                <a:gd name="connsiteY115" fmla="*/ 2493851 h 5486396"/>
                <a:gd name="connsiteX116" fmla="*/ 3408205 w 5486388"/>
                <a:gd name="connsiteY116" fmla="*/ 2576974 h 5486396"/>
                <a:gd name="connsiteX117" fmla="*/ 3075680 w 5486388"/>
                <a:gd name="connsiteY117" fmla="*/ 2576974 h 5486396"/>
                <a:gd name="connsiteX118" fmla="*/ 2992557 w 5486388"/>
                <a:gd name="connsiteY118" fmla="*/ 2493851 h 5486396"/>
                <a:gd name="connsiteX119" fmla="*/ 3075680 w 5486388"/>
                <a:gd name="connsiteY119" fmla="*/ 2410728 h 5486396"/>
                <a:gd name="connsiteX120" fmla="*/ 2410660 w 5486388"/>
                <a:gd name="connsiteY120" fmla="*/ 2410728 h 5486396"/>
                <a:gd name="connsiteX121" fmla="*/ 2493783 w 5486388"/>
                <a:gd name="connsiteY121" fmla="*/ 2493851 h 5486396"/>
                <a:gd name="connsiteX122" fmla="*/ 2410660 w 5486388"/>
                <a:gd name="connsiteY122" fmla="*/ 2576974 h 5486396"/>
                <a:gd name="connsiteX123" fmla="*/ 2078135 w 5486388"/>
                <a:gd name="connsiteY123" fmla="*/ 2576974 h 5486396"/>
                <a:gd name="connsiteX124" fmla="*/ 1995012 w 5486388"/>
                <a:gd name="connsiteY124" fmla="*/ 2493851 h 5486396"/>
                <a:gd name="connsiteX125" fmla="*/ 2078135 w 5486388"/>
                <a:gd name="connsiteY125" fmla="*/ 2410728 h 5486396"/>
                <a:gd name="connsiteX126" fmla="*/ 3408205 w 5486388"/>
                <a:gd name="connsiteY126" fmla="*/ 2992590 h 5486396"/>
                <a:gd name="connsiteX127" fmla="*/ 3491327 w 5486388"/>
                <a:gd name="connsiteY127" fmla="*/ 3075713 h 5486396"/>
                <a:gd name="connsiteX128" fmla="*/ 3408205 w 5486388"/>
                <a:gd name="connsiteY128" fmla="*/ 3158874 h 5486396"/>
                <a:gd name="connsiteX129" fmla="*/ 3075680 w 5486388"/>
                <a:gd name="connsiteY129" fmla="*/ 3158874 h 5486396"/>
                <a:gd name="connsiteX130" fmla="*/ 2992557 w 5486388"/>
                <a:gd name="connsiteY130" fmla="*/ 3075713 h 5486396"/>
                <a:gd name="connsiteX131" fmla="*/ 3075680 w 5486388"/>
                <a:gd name="connsiteY131" fmla="*/ 2992590 h 5486396"/>
                <a:gd name="connsiteX132" fmla="*/ 2410660 w 5486388"/>
                <a:gd name="connsiteY132" fmla="*/ 2992590 h 5486396"/>
                <a:gd name="connsiteX133" fmla="*/ 2493783 w 5486388"/>
                <a:gd name="connsiteY133" fmla="*/ 3075713 h 5486396"/>
                <a:gd name="connsiteX134" fmla="*/ 2410660 w 5486388"/>
                <a:gd name="connsiteY134" fmla="*/ 3158874 h 5486396"/>
                <a:gd name="connsiteX135" fmla="*/ 2078135 w 5486388"/>
                <a:gd name="connsiteY135" fmla="*/ 3158874 h 5486396"/>
                <a:gd name="connsiteX136" fmla="*/ 1995012 w 5486388"/>
                <a:gd name="connsiteY136" fmla="*/ 3075713 h 5486396"/>
                <a:gd name="connsiteX137" fmla="*/ 2078135 w 5486388"/>
                <a:gd name="connsiteY137" fmla="*/ 2992590 h 5486396"/>
                <a:gd name="connsiteX138" fmla="*/ 3408205 w 5486388"/>
                <a:gd name="connsiteY138" fmla="*/ 3574492 h 5486396"/>
                <a:gd name="connsiteX139" fmla="*/ 3491327 w 5486388"/>
                <a:gd name="connsiteY139" fmla="*/ 3657615 h 5486396"/>
                <a:gd name="connsiteX140" fmla="*/ 3408205 w 5486388"/>
                <a:gd name="connsiteY140" fmla="*/ 3740737 h 5486396"/>
                <a:gd name="connsiteX141" fmla="*/ 3075680 w 5486388"/>
                <a:gd name="connsiteY141" fmla="*/ 3740737 h 5486396"/>
                <a:gd name="connsiteX142" fmla="*/ 2992557 w 5486388"/>
                <a:gd name="connsiteY142" fmla="*/ 3657615 h 5486396"/>
                <a:gd name="connsiteX143" fmla="*/ 3075680 w 5486388"/>
                <a:gd name="connsiteY143" fmla="*/ 3574492 h 5486396"/>
                <a:gd name="connsiteX144" fmla="*/ 2410660 w 5486388"/>
                <a:gd name="connsiteY144" fmla="*/ 3574492 h 5486396"/>
                <a:gd name="connsiteX145" fmla="*/ 2493783 w 5486388"/>
                <a:gd name="connsiteY145" fmla="*/ 3657615 h 5486396"/>
                <a:gd name="connsiteX146" fmla="*/ 2410660 w 5486388"/>
                <a:gd name="connsiteY146" fmla="*/ 3740737 h 5486396"/>
                <a:gd name="connsiteX147" fmla="*/ 2078135 w 5486388"/>
                <a:gd name="connsiteY147" fmla="*/ 3740737 h 5486396"/>
                <a:gd name="connsiteX148" fmla="*/ 1995012 w 5486388"/>
                <a:gd name="connsiteY148" fmla="*/ 3657615 h 5486396"/>
                <a:gd name="connsiteX149" fmla="*/ 2078135 w 5486388"/>
                <a:gd name="connsiteY149" fmla="*/ 3574492 h 548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5486388" h="5486396">
                  <a:moveTo>
                    <a:pt x="1662540" y="665024"/>
                  </a:moveTo>
                  <a:lnTo>
                    <a:pt x="1662540" y="83123"/>
                  </a:lnTo>
                  <a:cubicBezTo>
                    <a:pt x="1662540" y="37199"/>
                    <a:pt x="1699777" y="0"/>
                    <a:pt x="1745701" y="0"/>
                  </a:cubicBezTo>
                  <a:lnTo>
                    <a:pt x="3740693" y="0"/>
                  </a:lnTo>
                  <a:cubicBezTo>
                    <a:pt x="3786617" y="0"/>
                    <a:pt x="3823854" y="37199"/>
                    <a:pt x="3823854" y="83123"/>
                  </a:cubicBezTo>
                  <a:lnTo>
                    <a:pt x="3823854" y="665024"/>
                  </a:lnTo>
                  <a:lnTo>
                    <a:pt x="4073221" y="665024"/>
                  </a:lnTo>
                  <a:cubicBezTo>
                    <a:pt x="4119145" y="665024"/>
                    <a:pt x="4156344" y="702223"/>
                    <a:pt x="4156344" y="748147"/>
                  </a:cubicBezTo>
                  <a:lnTo>
                    <a:pt x="4156344" y="2576882"/>
                  </a:lnTo>
                  <a:cubicBezTo>
                    <a:pt x="4295268" y="2472523"/>
                    <a:pt x="4467981" y="2410712"/>
                    <a:pt x="4655117" y="2410712"/>
                  </a:cubicBezTo>
                  <a:cubicBezTo>
                    <a:pt x="5114201" y="2410712"/>
                    <a:pt x="5486385" y="2782847"/>
                    <a:pt x="5486385" y="3241981"/>
                  </a:cubicBezTo>
                  <a:cubicBezTo>
                    <a:pt x="5486385" y="3673016"/>
                    <a:pt x="5158298" y="4027437"/>
                    <a:pt x="4738245" y="4069153"/>
                  </a:cubicBezTo>
                  <a:lnTo>
                    <a:pt x="4738245" y="5320151"/>
                  </a:lnTo>
                  <a:lnTo>
                    <a:pt x="5403266" y="5320151"/>
                  </a:lnTo>
                  <a:cubicBezTo>
                    <a:pt x="5449190" y="5320151"/>
                    <a:pt x="5486388" y="5357349"/>
                    <a:pt x="5486388" y="5403273"/>
                  </a:cubicBezTo>
                  <a:cubicBezTo>
                    <a:pt x="5486388" y="5449197"/>
                    <a:pt x="5449190" y="5486396"/>
                    <a:pt x="5403266" y="5486396"/>
                  </a:cubicBezTo>
                  <a:lnTo>
                    <a:pt x="83123" y="5486396"/>
                  </a:lnTo>
                  <a:cubicBezTo>
                    <a:pt x="37199" y="5486396"/>
                    <a:pt x="0" y="5449197"/>
                    <a:pt x="0" y="5403273"/>
                  </a:cubicBezTo>
                  <a:cubicBezTo>
                    <a:pt x="0" y="5357349"/>
                    <a:pt x="37199" y="5320151"/>
                    <a:pt x="83123" y="5320151"/>
                  </a:cubicBezTo>
                  <a:lnTo>
                    <a:pt x="748143" y="5320151"/>
                  </a:lnTo>
                  <a:lnTo>
                    <a:pt x="748143" y="4069153"/>
                  </a:lnTo>
                  <a:cubicBezTo>
                    <a:pt x="328091" y="4027439"/>
                    <a:pt x="4" y="3673016"/>
                    <a:pt x="4" y="3241981"/>
                  </a:cubicBezTo>
                  <a:cubicBezTo>
                    <a:pt x="4" y="2782857"/>
                    <a:pt x="372178" y="2410712"/>
                    <a:pt x="831272" y="2410712"/>
                  </a:cubicBezTo>
                  <a:cubicBezTo>
                    <a:pt x="1018417" y="2410712"/>
                    <a:pt x="1191121" y="2472519"/>
                    <a:pt x="1330044" y="2576882"/>
                  </a:cubicBezTo>
                  <a:lnTo>
                    <a:pt x="1330044" y="748147"/>
                  </a:lnTo>
                  <a:cubicBezTo>
                    <a:pt x="1330044" y="702223"/>
                    <a:pt x="1367243" y="665024"/>
                    <a:pt x="1413167" y="665024"/>
                  </a:cubicBezTo>
                  <a:close/>
                  <a:moveTo>
                    <a:pt x="3491373" y="5320137"/>
                  </a:moveTo>
                  <a:lnTo>
                    <a:pt x="3990145" y="5320137"/>
                  </a:lnTo>
                  <a:lnTo>
                    <a:pt x="3990145" y="3740739"/>
                  </a:lnTo>
                  <a:cubicBezTo>
                    <a:pt x="3882984" y="3598181"/>
                    <a:pt x="3823898" y="3424478"/>
                    <a:pt x="3823898" y="3241928"/>
                  </a:cubicBezTo>
                  <a:cubicBezTo>
                    <a:pt x="3823898" y="3059338"/>
                    <a:pt x="3882986" y="2885674"/>
                    <a:pt x="3990145" y="2743077"/>
                  </a:cubicBezTo>
                  <a:lnTo>
                    <a:pt x="3990145" y="831262"/>
                  </a:lnTo>
                  <a:lnTo>
                    <a:pt x="1496282" y="831262"/>
                  </a:lnTo>
                  <a:lnTo>
                    <a:pt x="1496282" y="2743077"/>
                  </a:lnTo>
                  <a:cubicBezTo>
                    <a:pt x="1603444" y="2885674"/>
                    <a:pt x="1662530" y="3059338"/>
                    <a:pt x="1662530" y="3241928"/>
                  </a:cubicBezTo>
                  <a:cubicBezTo>
                    <a:pt x="1662530" y="3424478"/>
                    <a:pt x="1603442" y="3598181"/>
                    <a:pt x="1496282" y="3740739"/>
                  </a:cubicBezTo>
                  <a:lnTo>
                    <a:pt x="1496282" y="5320137"/>
                  </a:lnTo>
                  <a:lnTo>
                    <a:pt x="1995055" y="5320137"/>
                  </a:lnTo>
                  <a:lnTo>
                    <a:pt x="1995055" y="4239512"/>
                  </a:lnTo>
                  <a:cubicBezTo>
                    <a:pt x="1995055" y="4193626"/>
                    <a:pt x="2032254" y="4156389"/>
                    <a:pt x="2078178" y="4156389"/>
                  </a:cubicBezTo>
                  <a:lnTo>
                    <a:pt x="3408238" y="4156389"/>
                  </a:lnTo>
                  <a:cubicBezTo>
                    <a:pt x="3454162" y="4156389"/>
                    <a:pt x="3491361" y="4193626"/>
                    <a:pt x="3491361" y="4239512"/>
                  </a:cubicBezTo>
                  <a:close/>
                  <a:moveTo>
                    <a:pt x="1828798" y="665024"/>
                  </a:moveTo>
                  <a:lnTo>
                    <a:pt x="3657532" y="665024"/>
                  </a:lnTo>
                  <a:lnTo>
                    <a:pt x="3657532" y="166252"/>
                  </a:lnTo>
                  <a:lnTo>
                    <a:pt x="1828798" y="166252"/>
                  </a:lnTo>
                  <a:close/>
                  <a:moveTo>
                    <a:pt x="4571997" y="5320137"/>
                  </a:moveTo>
                  <a:lnTo>
                    <a:pt x="4571997" y="4069139"/>
                  </a:lnTo>
                  <a:cubicBezTo>
                    <a:pt x="4416968" y="4053717"/>
                    <a:pt x="4274449" y="3995737"/>
                    <a:pt x="4156344" y="3907026"/>
                  </a:cubicBezTo>
                  <a:lnTo>
                    <a:pt x="4156344" y="5320166"/>
                  </a:lnTo>
                  <a:close/>
                  <a:moveTo>
                    <a:pt x="1330025" y="5320137"/>
                  </a:moveTo>
                  <a:lnTo>
                    <a:pt x="1330025" y="3906997"/>
                  </a:lnTo>
                  <a:cubicBezTo>
                    <a:pt x="1211920" y="3995707"/>
                    <a:pt x="1069401" y="4053689"/>
                    <a:pt x="914371" y="4069110"/>
                  </a:cubicBezTo>
                  <a:lnTo>
                    <a:pt x="914371" y="5320107"/>
                  </a:lnTo>
                  <a:close/>
                  <a:moveTo>
                    <a:pt x="4738255" y="3685287"/>
                  </a:moveTo>
                  <a:lnTo>
                    <a:pt x="4738255" y="3901824"/>
                  </a:lnTo>
                  <a:cubicBezTo>
                    <a:pt x="5066303" y="3860913"/>
                    <a:pt x="5320156" y="3581085"/>
                    <a:pt x="5320156" y="3241967"/>
                  </a:cubicBezTo>
                  <a:cubicBezTo>
                    <a:pt x="5320156" y="2874691"/>
                    <a:pt x="5022411" y="2576947"/>
                    <a:pt x="4655136" y="2576947"/>
                  </a:cubicBezTo>
                  <a:cubicBezTo>
                    <a:pt x="4287861" y="2576947"/>
                    <a:pt x="3990116" y="2874691"/>
                    <a:pt x="3990116" y="3241967"/>
                  </a:cubicBezTo>
                  <a:cubicBezTo>
                    <a:pt x="3990116" y="3581075"/>
                    <a:pt x="4243960" y="3860911"/>
                    <a:pt x="4572017" y="3901824"/>
                  </a:cubicBezTo>
                  <a:lnTo>
                    <a:pt x="4572017" y="3685287"/>
                  </a:lnTo>
                  <a:lnTo>
                    <a:pt x="4339257" y="3374953"/>
                  </a:lnTo>
                  <a:cubicBezTo>
                    <a:pt x="4311702" y="3338214"/>
                    <a:pt x="4319127" y="3286128"/>
                    <a:pt x="4355866" y="3258573"/>
                  </a:cubicBezTo>
                  <a:cubicBezTo>
                    <a:pt x="4392605" y="3231018"/>
                    <a:pt x="4444691" y="3238481"/>
                    <a:pt x="4472246" y="3275220"/>
                  </a:cubicBezTo>
                  <a:lnTo>
                    <a:pt x="4655139" y="3519042"/>
                  </a:lnTo>
                  <a:lnTo>
                    <a:pt x="4837993" y="3275220"/>
                  </a:lnTo>
                  <a:cubicBezTo>
                    <a:pt x="4865548" y="3238481"/>
                    <a:pt x="4917671" y="3231019"/>
                    <a:pt x="4954373" y="3258573"/>
                  </a:cubicBezTo>
                  <a:cubicBezTo>
                    <a:pt x="4991112" y="3286127"/>
                    <a:pt x="4998575" y="3338213"/>
                    <a:pt x="4971021" y="3374953"/>
                  </a:cubicBezTo>
                  <a:close/>
                  <a:moveTo>
                    <a:pt x="914430" y="3685287"/>
                  </a:moveTo>
                  <a:lnTo>
                    <a:pt x="914430" y="3901824"/>
                  </a:lnTo>
                  <a:cubicBezTo>
                    <a:pt x="1242478" y="3860913"/>
                    <a:pt x="1496331" y="3581085"/>
                    <a:pt x="1496331" y="3241967"/>
                  </a:cubicBezTo>
                  <a:cubicBezTo>
                    <a:pt x="1496331" y="2874691"/>
                    <a:pt x="1198586" y="2576947"/>
                    <a:pt x="831311" y="2576947"/>
                  </a:cubicBezTo>
                  <a:cubicBezTo>
                    <a:pt x="464036" y="2576947"/>
                    <a:pt x="166291" y="2874691"/>
                    <a:pt x="166291" y="3241967"/>
                  </a:cubicBezTo>
                  <a:cubicBezTo>
                    <a:pt x="166291" y="3581075"/>
                    <a:pt x="420135" y="3860911"/>
                    <a:pt x="748192" y="3901824"/>
                  </a:cubicBezTo>
                  <a:lnTo>
                    <a:pt x="748192" y="3685287"/>
                  </a:lnTo>
                  <a:lnTo>
                    <a:pt x="515432" y="3374953"/>
                  </a:lnTo>
                  <a:cubicBezTo>
                    <a:pt x="487877" y="3338214"/>
                    <a:pt x="495340" y="3286128"/>
                    <a:pt x="532079" y="3258573"/>
                  </a:cubicBezTo>
                  <a:cubicBezTo>
                    <a:pt x="568780" y="3231019"/>
                    <a:pt x="620904" y="3238481"/>
                    <a:pt x="648459" y="3275220"/>
                  </a:cubicBezTo>
                  <a:lnTo>
                    <a:pt x="831313" y="3519042"/>
                  </a:lnTo>
                  <a:lnTo>
                    <a:pt x="1014206" y="3275220"/>
                  </a:lnTo>
                  <a:cubicBezTo>
                    <a:pt x="1041761" y="3238481"/>
                    <a:pt x="1093846" y="3231019"/>
                    <a:pt x="1130586" y="3258573"/>
                  </a:cubicBezTo>
                  <a:cubicBezTo>
                    <a:pt x="1167327" y="3286127"/>
                    <a:pt x="1174750" y="3338213"/>
                    <a:pt x="1147195" y="3374953"/>
                  </a:cubicBezTo>
                  <a:close/>
                  <a:moveTo>
                    <a:pt x="2826342" y="5320137"/>
                  </a:moveTo>
                  <a:lnTo>
                    <a:pt x="3325115" y="5320137"/>
                  </a:lnTo>
                  <a:lnTo>
                    <a:pt x="3325115" y="4322592"/>
                  </a:lnTo>
                  <a:lnTo>
                    <a:pt x="2826342" y="4322592"/>
                  </a:lnTo>
                  <a:close/>
                  <a:moveTo>
                    <a:pt x="2161322" y="5320137"/>
                  </a:moveTo>
                  <a:lnTo>
                    <a:pt x="2660095" y="5320137"/>
                  </a:lnTo>
                  <a:lnTo>
                    <a:pt x="2660095" y="4322592"/>
                  </a:lnTo>
                  <a:lnTo>
                    <a:pt x="2161322" y="4322592"/>
                  </a:lnTo>
                  <a:close/>
                  <a:moveTo>
                    <a:pt x="3408205" y="1828827"/>
                  </a:moveTo>
                  <a:cubicBezTo>
                    <a:pt x="3454129" y="1828827"/>
                    <a:pt x="3491327" y="1866026"/>
                    <a:pt x="3491327" y="1911950"/>
                  </a:cubicBezTo>
                  <a:cubicBezTo>
                    <a:pt x="3491327" y="1957836"/>
                    <a:pt x="3454129" y="1995073"/>
                    <a:pt x="3408205" y="1995073"/>
                  </a:cubicBezTo>
                  <a:lnTo>
                    <a:pt x="3075680" y="1995073"/>
                  </a:lnTo>
                  <a:cubicBezTo>
                    <a:pt x="3029794" y="1995073"/>
                    <a:pt x="2992557" y="1957836"/>
                    <a:pt x="2992557" y="1911950"/>
                  </a:cubicBezTo>
                  <a:cubicBezTo>
                    <a:pt x="2992557" y="1866026"/>
                    <a:pt x="3029794" y="1828827"/>
                    <a:pt x="3075680" y="1828827"/>
                  </a:cubicBezTo>
                  <a:close/>
                  <a:moveTo>
                    <a:pt x="2410660" y="1828827"/>
                  </a:moveTo>
                  <a:cubicBezTo>
                    <a:pt x="2456545" y="1828827"/>
                    <a:pt x="2493783" y="1866026"/>
                    <a:pt x="2493783" y="1911950"/>
                  </a:cubicBezTo>
                  <a:cubicBezTo>
                    <a:pt x="2493783" y="1957836"/>
                    <a:pt x="2456545" y="1995073"/>
                    <a:pt x="2410660" y="1995073"/>
                  </a:cubicBezTo>
                  <a:lnTo>
                    <a:pt x="2078135" y="1995073"/>
                  </a:lnTo>
                  <a:cubicBezTo>
                    <a:pt x="2032211" y="1995073"/>
                    <a:pt x="1995012" y="1957836"/>
                    <a:pt x="1995012" y="1911950"/>
                  </a:cubicBezTo>
                  <a:cubicBezTo>
                    <a:pt x="1995012" y="1866026"/>
                    <a:pt x="2032211" y="1828827"/>
                    <a:pt x="2078135" y="1828827"/>
                  </a:cubicBezTo>
                  <a:close/>
                  <a:moveTo>
                    <a:pt x="3408205" y="1246926"/>
                  </a:moveTo>
                  <a:cubicBezTo>
                    <a:pt x="3454129" y="1246926"/>
                    <a:pt x="3491327" y="1284124"/>
                    <a:pt x="3491327" y="1330048"/>
                  </a:cubicBezTo>
                  <a:cubicBezTo>
                    <a:pt x="3491327" y="1375973"/>
                    <a:pt x="3454129" y="1413171"/>
                    <a:pt x="3408205" y="1413171"/>
                  </a:cubicBezTo>
                  <a:lnTo>
                    <a:pt x="3075680" y="1413171"/>
                  </a:lnTo>
                  <a:cubicBezTo>
                    <a:pt x="3029794" y="1413171"/>
                    <a:pt x="2992557" y="1375973"/>
                    <a:pt x="2992557" y="1330048"/>
                  </a:cubicBezTo>
                  <a:cubicBezTo>
                    <a:pt x="2992557" y="1284124"/>
                    <a:pt x="3029794" y="1246926"/>
                    <a:pt x="3075680" y="1246926"/>
                  </a:cubicBezTo>
                  <a:close/>
                  <a:moveTo>
                    <a:pt x="2410660" y="1246926"/>
                  </a:moveTo>
                  <a:cubicBezTo>
                    <a:pt x="2456545" y="1246926"/>
                    <a:pt x="2493783" y="1284124"/>
                    <a:pt x="2493783" y="1330048"/>
                  </a:cubicBezTo>
                  <a:cubicBezTo>
                    <a:pt x="2493783" y="1375973"/>
                    <a:pt x="2456545" y="1413171"/>
                    <a:pt x="2410660" y="1413171"/>
                  </a:cubicBezTo>
                  <a:lnTo>
                    <a:pt x="2078135" y="1413171"/>
                  </a:lnTo>
                  <a:cubicBezTo>
                    <a:pt x="2032211" y="1413171"/>
                    <a:pt x="1995012" y="1375973"/>
                    <a:pt x="1995012" y="1330048"/>
                  </a:cubicBezTo>
                  <a:cubicBezTo>
                    <a:pt x="1995012" y="1284124"/>
                    <a:pt x="2032211" y="1246926"/>
                    <a:pt x="2078135" y="1246926"/>
                  </a:cubicBezTo>
                  <a:close/>
                  <a:moveTo>
                    <a:pt x="3408205" y="2410728"/>
                  </a:moveTo>
                  <a:cubicBezTo>
                    <a:pt x="3454129" y="2410728"/>
                    <a:pt x="3491327" y="2447927"/>
                    <a:pt x="3491327" y="2493851"/>
                  </a:cubicBezTo>
                  <a:cubicBezTo>
                    <a:pt x="3491327" y="2539737"/>
                    <a:pt x="3454129" y="2576974"/>
                    <a:pt x="3408205" y="2576974"/>
                  </a:cubicBezTo>
                  <a:lnTo>
                    <a:pt x="3075680" y="2576974"/>
                  </a:lnTo>
                  <a:cubicBezTo>
                    <a:pt x="3029794" y="2576974"/>
                    <a:pt x="2992557" y="2539737"/>
                    <a:pt x="2992557" y="2493851"/>
                  </a:cubicBezTo>
                  <a:cubicBezTo>
                    <a:pt x="2992557" y="2447927"/>
                    <a:pt x="3029794" y="2410728"/>
                    <a:pt x="3075680" y="2410728"/>
                  </a:cubicBezTo>
                  <a:close/>
                  <a:moveTo>
                    <a:pt x="2410660" y="2410728"/>
                  </a:moveTo>
                  <a:cubicBezTo>
                    <a:pt x="2456545" y="2410728"/>
                    <a:pt x="2493783" y="2447927"/>
                    <a:pt x="2493783" y="2493851"/>
                  </a:cubicBezTo>
                  <a:cubicBezTo>
                    <a:pt x="2493783" y="2539737"/>
                    <a:pt x="2456545" y="2576974"/>
                    <a:pt x="2410660" y="2576974"/>
                  </a:cubicBezTo>
                  <a:lnTo>
                    <a:pt x="2078135" y="2576974"/>
                  </a:lnTo>
                  <a:cubicBezTo>
                    <a:pt x="2032211" y="2576974"/>
                    <a:pt x="1995012" y="2539737"/>
                    <a:pt x="1995012" y="2493851"/>
                  </a:cubicBezTo>
                  <a:cubicBezTo>
                    <a:pt x="1995012" y="2447927"/>
                    <a:pt x="2032211" y="2410728"/>
                    <a:pt x="2078135" y="2410728"/>
                  </a:cubicBezTo>
                  <a:close/>
                  <a:moveTo>
                    <a:pt x="3408205" y="2992590"/>
                  </a:moveTo>
                  <a:cubicBezTo>
                    <a:pt x="3454129" y="2992590"/>
                    <a:pt x="3491327" y="3029827"/>
                    <a:pt x="3491327" y="3075713"/>
                  </a:cubicBezTo>
                  <a:cubicBezTo>
                    <a:pt x="3491327" y="3121637"/>
                    <a:pt x="3454129" y="3158874"/>
                    <a:pt x="3408205" y="3158874"/>
                  </a:cubicBezTo>
                  <a:lnTo>
                    <a:pt x="3075680" y="3158874"/>
                  </a:lnTo>
                  <a:cubicBezTo>
                    <a:pt x="3029794" y="3158874"/>
                    <a:pt x="2992557" y="3121637"/>
                    <a:pt x="2992557" y="3075713"/>
                  </a:cubicBezTo>
                  <a:cubicBezTo>
                    <a:pt x="2992557" y="3029827"/>
                    <a:pt x="3029794" y="2992590"/>
                    <a:pt x="3075680" y="2992590"/>
                  </a:cubicBezTo>
                  <a:close/>
                  <a:moveTo>
                    <a:pt x="2410660" y="2992590"/>
                  </a:moveTo>
                  <a:cubicBezTo>
                    <a:pt x="2456545" y="2992590"/>
                    <a:pt x="2493783" y="3029827"/>
                    <a:pt x="2493783" y="3075713"/>
                  </a:cubicBezTo>
                  <a:cubicBezTo>
                    <a:pt x="2493783" y="3121637"/>
                    <a:pt x="2456545" y="3158874"/>
                    <a:pt x="2410660" y="3158874"/>
                  </a:cubicBezTo>
                  <a:lnTo>
                    <a:pt x="2078135" y="3158874"/>
                  </a:lnTo>
                  <a:cubicBezTo>
                    <a:pt x="2032211" y="3158874"/>
                    <a:pt x="1995012" y="3121637"/>
                    <a:pt x="1995012" y="3075713"/>
                  </a:cubicBezTo>
                  <a:cubicBezTo>
                    <a:pt x="1995012" y="3029827"/>
                    <a:pt x="2032211" y="2992590"/>
                    <a:pt x="2078135" y="2992590"/>
                  </a:cubicBezTo>
                  <a:close/>
                  <a:moveTo>
                    <a:pt x="3408205" y="3574492"/>
                  </a:moveTo>
                  <a:cubicBezTo>
                    <a:pt x="3454129" y="3574492"/>
                    <a:pt x="3491327" y="3611728"/>
                    <a:pt x="3491327" y="3657615"/>
                  </a:cubicBezTo>
                  <a:cubicBezTo>
                    <a:pt x="3491327" y="3703539"/>
                    <a:pt x="3454129" y="3740737"/>
                    <a:pt x="3408205" y="3740737"/>
                  </a:cubicBezTo>
                  <a:lnTo>
                    <a:pt x="3075680" y="3740737"/>
                  </a:lnTo>
                  <a:cubicBezTo>
                    <a:pt x="3029794" y="3740737"/>
                    <a:pt x="2992557" y="3703539"/>
                    <a:pt x="2992557" y="3657615"/>
                  </a:cubicBezTo>
                  <a:cubicBezTo>
                    <a:pt x="2992557" y="3611728"/>
                    <a:pt x="3029794" y="3574492"/>
                    <a:pt x="3075680" y="3574492"/>
                  </a:cubicBezTo>
                  <a:close/>
                  <a:moveTo>
                    <a:pt x="2410660" y="3574492"/>
                  </a:moveTo>
                  <a:cubicBezTo>
                    <a:pt x="2456545" y="3574492"/>
                    <a:pt x="2493783" y="3611728"/>
                    <a:pt x="2493783" y="3657615"/>
                  </a:cubicBezTo>
                  <a:cubicBezTo>
                    <a:pt x="2493783" y="3703539"/>
                    <a:pt x="2456545" y="3740737"/>
                    <a:pt x="2410660" y="3740737"/>
                  </a:cubicBezTo>
                  <a:lnTo>
                    <a:pt x="2078135" y="3740737"/>
                  </a:lnTo>
                  <a:cubicBezTo>
                    <a:pt x="2032211" y="3740737"/>
                    <a:pt x="1995012" y="3703539"/>
                    <a:pt x="1995012" y="3657615"/>
                  </a:cubicBezTo>
                  <a:cubicBezTo>
                    <a:pt x="1995012" y="3611728"/>
                    <a:pt x="2032211" y="3574492"/>
                    <a:pt x="2078135" y="3574492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812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4768F0-36BF-85C9-53CE-23D334C83F18}"/>
              </a:ext>
            </a:extLst>
          </p:cNvPr>
          <p:cNvSpPr/>
          <p:nvPr/>
        </p:nvSpPr>
        <p:spPr>
          <a:xfrm>
            <a:off x="0" y="4085362"/>
            <a:ext cx="9144000" cy="2772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0961D0B-3D05-2426-DB55-A15DE65A5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65" b="6441"/>
          <a:stretch/>
        </p:blipFill>
        <p:spPr bwMode="auto">
          <a:xfrm>
            <a:off x="564310" y="1968069"/>
            <a:ext cx="3872078" cy="3722428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B4A2AC-083E-3905-C0A0-DC9571DE54D6}"/>
              </a:ext>
            </a:extLst>
          </p:cNvPr>
          <p:cNvSpPr txBox="1"/>
          <p:nvPr/>
        </p:nvSpPr>
        <p:spPr>
          <a:xfrm>
            <a:off x="7697833" y="6527331"/>
            <a:ext cx="1346843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출처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국가인권위원회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EC09E6-CA97-715F-1C1A-C3DD05EA7760}"/>
              </a:ext>
            </a:extLst>
          </p:cNvPr>
          <p:cNvSpPr/>
          <p:nvPr/>
        </p:nvSpPr>
        <p:spPr>
          <a:xfrm>
            <a:off x="405441" y="728517"/>
            <a:ext cx="52357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차이를 넘어 차별 없는 세상으로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FA45B-3A4A-C83A-FCDE-A06CD949D01B}"/>
              </a:ext>
            </a:extLst>
          </p:cNvPr>
          <p:cNvSpPr txBox="1"/>
          <p:nvPr/>
        </p:nvSpPr>
        <p:spPr>
          <a:xfrm>
            <a:off x="405441" y="345840"/>
            <a:ext cx="185178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차별금지법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B9C2C-A87B-2F1A-F3B5-BFA8925FB858}"/>
              </a:ext>
            </a:extLst>
          </p:cNvPr>
          <p:cNvSpPr txBox="1"/>
          <p:nvPr/>
        </p:nvSpPr>
        <p:spPr>
          <a:xfrm>
            <a:off x="2669610" y="1408345"/>
            <a:ext cx="3804779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|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차별금지 유형 및 영역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|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A4F09825-93EE-8E92-B5A3-614A00E25AA5}"/>
              </a:ext>
            </a:extLst>
          </p:cNvPr>
          <p:cNvSpPr/>
          <p:nvPr/>
        </p:nvSpPr>
        <p:spPr>
          <a:xfrm>
            <a:off x="564310" y="1952829"/>
            <a:ext cx="3872078" cy="480445"/>
          </a:xfrm>
          <a:prstGeom prst="round2SameRect">
            <a:avLst>
              <a:gd name="adj1" fmla="val 26580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85042E-99CC-A615-7E70-139C74474958}"/>
              </a:ext>
            </a:extLst>
          </p:cNvPr>
          <p:cNvSpPr txBox="1"/>
          <p:nvPr/>
        </p:nvSpPr>
        <p:spPr>
          <a:xfrm>
            <a:off x="1904673" y="2016739"/>
            <a:ext cx="1191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직접 차별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843CF1-19EE-0E63-1516-499A4A17B8CB}"/>
              </a:ext>
            </a:extLst>
          </p:cNvPr>
          <p:cNvSpPr txBox="1"/>
          <p:nvPr/>
        </p:nvSpPr>
        <p:spPr>
          <a:xfrm>
            <a:off x="728254" y="5809510"/>
            <a:ext cx="3544190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장애인을 정당한 이유 없이 배제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거부하거나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불리하게 대우하는 경우를 말합니다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.</a:t>
            </a: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042DC99E-D2D0-A6F0-EBF9-9C0366455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3" b="9249"/>
          <a:stretch/>
        </p:blipFill>
        <p:spPr bwMode="auto">
          <a:xfrm>
            <a:off x="4669585" y="1968069"/>
            <a:ext cx="3872078" cy="3722428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D0CA3910-166D-79A6-F517-B3937BD56095}"/>
              </a:ext>
            </a:extLst>
          </p:cNvPr>
          <p:cNvSpPr/>
          <p:nvPr/>
        </p:nvSpPr>
        <p:spPr>
          <a:xfrm>
            <a:off x="4669585" y="1952829"/>
            <a:ext cx="3872078" cy="480445"/>
          </a:xfrm>
          <a:prstGeom prst="round2SameRect">
            <a:avLst>
              <a:gd name="adj1" fmla="val 26580"/>
              <a:gd name="adj2" fmla="val 0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50254-A99A-2433-97AA-42CA2D4A4527}"/>
              </a:ext>
            </a:extLst>
          </p:cNvPr>
          <p:cNvSpPr txBox="1"/>
          <p:nvPr/>
        </p:nvSpPr>
        <p:spPr>
          <a:xfrm>
            <a:off x="6009948" y="2016739"/>
            <a:ext cx="1191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간접 차별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A9383-8748-A672-36DA-7C2009043B19}"/>
              </a:ext>
            </a:extLst>
          </p:cNvPr>
          <p:cNvSpPr txBox="1"/>
          <p:nvPr/>
        </p:nvSpPr>
        <p:spPr>
          <a:xfrm>
            <a:off x="4669585" y="5809510"/>
            <a:ext cx="3872078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형식상으로 공정한 기준을 적용했더라도 장애인에게 불리한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결과가 발생하였다면</a:t>
            </a:r>
            <a:r>
              <a:rPr lang="en-US" altLang="ko-KR" sz="1200" kern="0" spc="-5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 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이는 간접차별에 해당합니다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988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4B9453C-DEDC-69AF-1225-8110EF9B7858}"/>
              </a:ext>
            </a:extLst>
          </p:cNvPr>
          <p:cNvSpPr/>
          <p:nvPr/>
        </p:nvSpPr>
        <p:spPr>
          <a:xfrm>
            <a:off x="405441" y="728517"/>
            <a:ext cx="523572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차이를 넘어 차별 없는 세상으로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116FE-9AE3-1AF0-95B7-E604556D0547}"/>
              </a:ext>
            </a:extLst>
          </p:cNvPr>
          <p:cNvSpPr txBox="1"/>
          <p:nvPr/>
        </p:nvSpPr>
        <p:spPr>
          <a:xfrm>
            <a:off x="405441" y="345840"/>
            <a:ext cx="185178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차별금지법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09AABD-D518-7DC7-4196-BA5855DDDAE5}"/>
              </a:ext>
            </a:extLst>
          </p:cNvPr>
          <p:cNvSpPr/>
          <p:nvPr/>
        </p:nvSpPr>
        <p:spPr>
          <a:xfrm>
            <a:off x="0" y="4085362"/>
            <a:ext cx="9144000" cy="2772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35166AC5-E1DE-86E6-C6C9-41338B4F8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50" b="1"/>
          <a:stretch/>
        </p:blipFill>
        <p:spPr bwMode="auto">
          <a:xfrm>
            <a:off x="564310" y="1968069"/>
            <a:ext cx="3872078" cy="3722428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A0060F-EC73-AF00-C7D3-891DF460FB1D}"/>
              </a:ext>
            </a:extLst>
          </p:cNvPr>
          <p:cNvSpPr txBox="1"/>
          <p:nvPr/>
        </p:nvSpPr>
        <p:spPr>
          <a:xfrm>
            <a:off x="7697833" y="6527331"/>
            <a:ext cx="1346843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출처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+mn-cs"/>
              </a:rPr>
              <a:t>국가인권위원회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0D059-CD08-26A4-5C8D-18C32A4C7318}"/>
              </a:ext>
            </a:extLst>
          </p:cNvPr>
          <p:cNvSpPr txBox="1"/>
          <p:nvPr/>
        </p:nvSpPr>
        <p:spPr>
          <a:xfrm>
            <a:off x="2669610" y="1408345"/>
            <a:ext cx="3804779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|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차별금지 유형 및 영역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|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 </a:t>
            </a: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68A53F93-CA42-1B7E-FDAA-03D05C96F5DD}"/>
              </a:ext>
            </a:extLst>
          </p:cNvPr>
          <p:cNvSpPr/>
          <p:nvPr/>
        </p:nvSpPr>
        <p:spPr>
          <a:xfrm>
            <a:off x="564310" y="1952829"/>
            <a:ext cx="3872078" cy="480445"/>
          </a:xfrm>
          <a:prstGeom prst="round2SameRect">
            <a:avLst>
              <a:gd name="adj1" fmla="val 26580"/>
              <a:gd name="adj2" fmla="val 0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65F62-CFFF-EFB2-F051-071748169AA2}"/>
              </a:ext>
            </a:extLst>
          </p:cNvPr>
          <p:cNvSpPr txBox="1"/>
          <p:nvPr/>
        </p:nvSpPr>
        <p:spPr>
          <a:xfrm>
            <a:off x="800207" y="2016739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정당한 편의제공 거부에 의한 차별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52AC8E-1157-0D9B-83A5-6D8A6C4BD438}"/>
              </a:ext>
            </a:extLst>
          </p:cNvPr>
          <p:cNvSpPr txBox="1"/>
          <p:nvPr/>
        </p:nvSpPr>
        <p:spPr>
          <a:xfrm>
            <a:off x="728254" y="5809510"/>
            <a:ext cx="3544190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과도한 부담이나 현저히 곤란한 사정과 같은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정당한 이유 없이 장애인에게 편의시설이나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서비스 등의 제공을 거부하는 경우를 말합니다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.</a:t>
            </a:r>
          </a:p>
        </p:txBody>
      </p:sp>
      <p:pic>
        <p:nvPicPr>
          <p:cNvPr id="21" name="Picture 1">
            <a:extLst>
              <a:ext uri="{FF2B5EF4-FFF2-40B4-BE49-F238E27FC236}">
                <a16:creationId xmlns:a16="http://schemas.microsoft.com/office/drawing/2014/main" id="{B3455189-E0A4-2E28-FFC9-87DFC0D73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50" b="1"/>
          <a:stretch/>
        </p:blipFill>
        <p:spPr bwMode="auto">
          <a:xfrm>
            <a:off x="4669585" y="1968069"/>
            <a:ext cx="3872078" cy="3722428"/>
          </a:xfrm>
          <a:prstGeom prst="roundRect">
            <a:avLst>
              <a:gd name="adj" fmla="val 6322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DD537061-78A3-3F3A-F3F5-DD8797261BAD}"/>
              </a:ext>
            </a:extLst>
          </p:cNvPr>
          <p:cNvSpPr/>
          <p:nvPr/>
        </p:nvSpPr>
        <p:spPr>
          <a:xfrm>
            <a:off x="4669585" y="1952829"/>
            <a:ext cx="3872078" cy="480445"/>
          </a:xfrm>
          <a:prstGeom prst="round2SameRect">
            <a:avLst>
              <a:gd name="adj1" fmla="val 26580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47CD9D-AACE-04CD-2261-58448947FA50}"/>
              </a:ext>
            </a:extLst>
          </p:cNvPr>
          <p:cNvSpPr txBox="1"/>
          <p:nvPr/>
        </p:nvSpPr>
        <p:spPr>
          <a:xfrm>
            <a:off x="5709386" y="2016739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광고에 의한 차별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C07CB-C655-FCEC-7FCC-E191CF68952D}"/>
              </a:ext>
            </a:extLst>
          </p:cNvPr>
          <p:cNvSpPr txBox="1"/>
          <p:nvPr/>
        </p:nvSpPr>
        <p:spPr>
          <a:xfrm>
            <a:off x="4833529" y="5809510"/>
            <a:ext cx="3544190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광고의 내용이 장애인에 대한 배제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거부 등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불리한 대우를 나타내는 경우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이는 광고에 의한 차별에 해당됩니다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2598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BAF899-6A6E-0794-31C9-4350374D3187}"/>
              </a:ext>
            </a:extLst>
          </p:cNvPr>
          <p:cNvSpPr txBox="1"/>
          <p:nvPr/>
        </p:nvSpPr>
        <p:spPr>
          <a:xfrm>
            <a:off x="1658251" y="4033287"/>
            <a:ext cx="582749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정당한 편의는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고용과 관련된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전과정에서 필요</a:t>
            </a:r>
            <a:r>
              <a:rPr kumimoji="0" lang="en-US" altLang="ko-KR" sz="2000" b="1" i="1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!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 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ACE0FF">
                    <a:alpha val="0"/>
                  </a:srgbClr>
                </a:solidFill>
              </a:ln>
              <a:solidFill>
                <a:srgbClr val="51A6DB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7BBA7F-5335-B2CA-13B4-873AB7152AB4}"/>
              </a:ext>
            </a:extLst>
          </p:cNvPr>
          <p:cNvSpPr/>
          <p:nvPr/>
        </p:nvSpPr>
        <p:spPr>
          <a:xfrm>
            <a:off x="405441" y="728517"/>
            <a:ext cx="76097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정당한 편의제공으로 장애인의 동등한 활동 참여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1E0AF-4708-4223-C8D4-DC8C6628834F}"/>
              </a:ext>
            </a:extLst>
          </p:cNvPr>
          <p:cNvSpPr txBox="1"/>
          <p:nvPr/>
        </p:nvSpPr>
        <p:spPr>
          <a:xfrm>
            <a:off x="405441" y="345840"/>
            <a:ext cx="303801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marL="0" marR="0" lvl="0" indent="0" algn="l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srgbClr val="51A6DB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정당한 편의제공 거부에 의한 차별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BAFE43-BE68-7983-5313-8BF88BCF39DA}"/>
              </a:ext>
            </a:extLst>
          </p:cNvPr>
          <p:cNvSpPr/>
          <p:nvPr/>
        </p:nvSpPr>
        <p:spPr>
          <a:xfrm>
            <a:off x="0" y="1582513"/>
            <a:ext cx="9144000" cy="23354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3C724A-0D2A-1AFE-BF55-67CBCAB465AE}"/>
              </a:ext>
            </a:extLst>
          </p:cNvPr>
          <p:cNvGrpSpPr/>
          <p:nvPr/>
        </p:nvGrpSpPr>
        <p:grpSpPr>
          <a:xfrm rot="5400000">
            <a:off x="4370434" y="19909"/>
            <a:ext cx="403137" cy="3405911"/>
            <a:chOff x="848761" y="1905217"/>
            <a:chExt cx="364505" cy="484765"/>
          </a:xfrm>
        </p:grpSpPr>
        <p:sp>
          <p:nvSpPr>
            <p:cNvPr id="26" name="사다리꼴 25">
              <a:extLst>
                <a:ext uri="{FF2B5EF4-FFF2-40B4-BE49-F238E27FC236}">
                  <a16:creationId xmlns:a16="http://schemas.microsoft.com/office/drawing/2014/main" id="{291DB913-C638-563B-17C4-5DF79ACECAAB}"/>
                </a:ext>
              </a:extLst>
            </p:cNvPr>
            <p:cNvSpPr/>
            <p:nvPr/>
          </p:nvSpPr>
          <p:spPr>
            <a:xfrm rot="16200000">
              <a:off x="634944" y="2119034"/>
              <a:ext cx="484765" cy="57131"/>
            </a:xfrm>
            <a:prstGeom prst="trapezoid">
              <a:avLst>
                <a:gd name="adj" fmla="val 1158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사각형: 둥근 위쪽 모서리 26">
              <a:extLst>
                <a:ext uri="{FF2B5EF4-FFF2-40B4-BE49-F238E27FC236}">
                  <a16:creationId xmlns:a16="http://schemas.microsoft.com/office/drawing/2014/main" id="{34864E3C-8EBA-060B-C479-8DC662B81A3B}"/>
                </a:ext>
              </a:extLst>
            </p:cNvPr>
            <p:cNvSpPr/>
            <p:nvPr/>
          </p:nvSpPr>
          <p:spPr>
            <a:xfrm rot="5400000">
              <a:off x="798820" y="1965347"/>
              <a:ext cx="464387" cy="364504"/>
            </a:xfrm>
            <a:prstGeom prst="round2SameRect">
              <a:avLst>
                <a:gd name="adj1" fmla="val 24345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0895B89-16E4-9237-AF99-C199CDF8AE94}"/>
              </a:ext>
            </a:extLst>
          </p:cNvPr>
          <p:cNvSpPr txBox="1"/>
          <p:nvPr/>
        </p:nvSpPr>
        <p:spPr>
          <a:xfrm>
            <a:off x="3299055" y="1542935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장애인차별금지법 제</a:t>
            </a:r>
            <a:r>
              <a:rPr kumimoji="0" lang="en-US" altLang="ko-KR" sz="18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4</a:t>
            </a:r>
            <a:r>
              <a:rPr kumimoji="0" lang="ko-KR" altLang="en-US" sz="1800" b="1" i="0" u="none" strike="noStrike" kern="0" cap="none" spc="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7C09455-A588-77C9-B306-A6FD57195C0A}"/>
              </a:ext>
            </a:extLst>
          </p:cNvPr>
          <p:cNvGrpSpPr/>
          <p:nvPr/>
        </p:nvGrpSpPr>
        <p:grpSpPr>
          <a:xfrm flipV="1">
            <a:off x="492573" y="2012349"/>
            <a:ext cx="201219" cy="134326"/>
            <a:chOff x="-3565174" y="2441748"/>
            <a:chExt cx="2046433" cy="1366124"/>
          </a:xfrm>
          <a:solidFill>
            <a:schemeClr val="accent2">
              <a:alpha val="40000"/>
            </a:schemeClr>
          </a:solidFill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3D84D32F-2496-EA3A-C9B3-EC6D675484F7}"/>
                </a:ext>
              </a:extLst>
            </p:cNvPr>
            <p:cNvSpPr/>
            <p:nvPr/>
          </p:nvSpPr>
          <p:spPr>
            <a:xfrm>
              <a:off x="-3565174" y="2441763"/>
              <a:ext cx="910752" cy="1366109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BDD707C-0708-9017-4108-C5111C276776}"/>
                </a:ext>
              </a:extLst>
            </p:cNvPr>
            <p:cNvSpPr/>
            <p:nvPr/>
          </p:nvSpPr>
          <p:spPr>
            <a:xfrm>
              <a:off x="-2429491" y="2441748"/>
              <a:ext cx="910750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55AF15D-D136-3C17-B500-1544B974E08D}"/>
              </a:ext>
            </a:extLst>
          </p:cNvPr>
          <p:cNvGrpSpPr/>
          <p:nvPr/>
        </p:nvGrpSpPr>
        <p:grpSpPr>
          <a:xfrm rot="10800000" flipV="1">
            <a:off x="8478013" y="2035404"/>
            <a:ext cx="201220" cy="134326"/>
            <a:chOff x="-3545029" y="1143525"/>
            <a:chExt cx="2046446" cy="1366121"/>
          </a:xfrm>
          <a:solidFill>
            <a:schemeClr val="accent2">
              <a:alpha val="40000"/>
            </a:schemeClr>
          </a:solidFill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D03DC93E-7826-00B2-B862-9F3849D9522E}"/>
                </a:ext>
              </a:extLst>
            </p:cNvPr>
            <p:cNvSpPr/>
            <p:nvPr/>
          </p:nvSpPr>
          <p:spPr>
            <a:xfrm>
              <a:off x="-3545029" y="1143533"/>
              <a:ext cx="910750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8BFBFD6-D3CA-4B4D-7E55-B806EDD44D08}"/>
                </a:ext>
              </a:extLst>
            </p:cNvPr>
            <p:cNvSpPr/>
            <p:nvPr/>
          </p:nvSpPr>
          <p:spPr>
            <a:xfrm>
              <a:off x="-2409334" y="1143525"/>
              <a:ext cx="910751" cy="1366116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805B11-0AC2-A320-0697-D309E1528ABF}"/>
              </a:ext>
            </a:extLst>
          </p:cNvPr>
          <p:cNvSpPr txBox="1"/>
          <p:nvPr/>
        </p:nvSpPr>
        <p:spPr>
          <a:xfrm>
            <a:off x="601793" y="2022870"/>
            <a:ext cx="7940415" cy="587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‘정당한 사유 없이 장애인에 대하여 정당한 편의 제공을 거부하는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경우’를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 차별행위의 한 유형으로 규정</a:t>
            </a:r>
            <a:endParaRPr kumimoji="0" lang="en-US" altLang="ko-KR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-1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36F79-B90F-DC8D-B652-62AFE7C9A087}"/>
              </a:ext>
            </a:extLst>
          </p:cNvPr>
          <p:cNvSpPr txBox="1"/>
          <p:nvPr/>
        </p:nvSpPr>
        <p:spPr>
          <a:xfrm>
            <a:off x="1042028" y="2699145"/>
            <a:ext cx="7059945" cy="11049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lnSpc>
                <a:spcPct val="120000"/>
              </a:lnSpc>
              <a:defRPr sz="1400" b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‘정당한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편의’라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 함은 장애인이 장애가 없는 사람과 동등하게 같은 활동에 참여할 수 있도록 </a:t>
            </a:r>
            <a:endParaRPr kumimoji="0" lang="en-US" altLang="ko-KR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장애인의 성별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장애의 유형 및 정도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특성 등을 고려한 </a:t>
            </a:r>
            <a:endParaRPr kumimoji="0" lang="en-US" altLang="ko-KR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편의시설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설비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도구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서비스 등 인적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·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물적 제반 수단과 조치를 말한다</a:t>
            </a:r>
            <a:endParaRPr kumimoji="0" lang="en-US" altLang="ko-KR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-2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gradFill>
                    <a:gsLst>
                      <a:gs pos="0">
                        <a:srgbClr val="ACE0FF">
                          <a:lumMod val="5000"/>
                          <a:lumOff val="95000"/>
                          <a:alpha val="0"/>
                        </a:srgbClr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solidFill>
                  <a:prstClr val="black"/>
                </a:solidFill>
                <a:effectLst/>
                <a:uLnTx/>
                <a:uFillTx/>
                <a:latin typeface="리디바탕" panose="020B0600000101010101" pitchFamily="34" charset="-127"/>
                <a:ea typeface="리디바탕" panose="020B0600000101010101" pitchFamily="34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 dirty="0">
              <a:ln>
                <a:gradFill>
                  <a:gsLst>
                    <a:gs pos="0">
                      <a:srgbClr val="ACE0FF">
                        <a:lumMod val="5000"/>
                        <a:lumOff val="95000"/>
                        <a:alpha val="0"/>
                      </a:srgbClr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5400000" scaled="1"/>
                </a:gradFill>
              </a:ln>
              <a:solidFill>
                <a:prstClr val="black"/>
              </a:solidFill>
              <a:effectLst/>
              <a:uLnTx/>
              <a:uFillTx/>
              <a:latin typeface="리디바탕" panose="020B0600000101010101" pitchFamily="34" charset="-127"/>
              <a:ea typeface="리디바탕" panose="020B0600000101010101" pitchFamily="34" charset="-127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479CC08-5FA9-CC6D-859E-D6E47C7E9C74}"/>
              </a:ext>
            </a:extLst>
          </p:cNvPr>
          <p:cNvGrpSpPr/>
          <p:nvPr/>
        </p:nvGrpSpPr>
        <p:grpSpPr>
          <a:xfrm flipV="1">
            <a:off x="876745" y="2764824"/>
            <a:ext cx="201219" cy="134326"/>
            <a:chOff x="-3565174" y="2441748"/>
            <a:chExt cx="2046433" cy="1366124"/>
          </a:xfrm>
          <a:solidFill>
            <a:schemeClr val="accent2">
              <a:alpha val="40000"/>
            </a:schemeClr>
          </a:solidFill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DCC943A-2D2D-A87B-379A-E5557789A79F}"/>
                </a:ext>
              </a:extLst>
            </p:cNvPr>
            <p:cNvSpPr/>
            <p:nvPr/>
          </p:nvSpPr>
          <p:spPr>
            <a:xfrm>
              <a:off x="-3565174" y="2441763"/>
              <a:ext cx="910752" cy="1366109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D3A99D2-910E-E5FF-8CF3-FD13CF9F894C}"/>
                </a:ext>
              </a:extLst>
            </p:cNvPr>
            <p:cNvSpPr/>
            <p:nvPr/>
          </p:nvSpPr>
          <p:spPr>
            <a:xfrm>
              <a:off x="-2429491" y="2441748"/>
              <a:ext cx="910750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9A6DF8-1263-813F-0243-5E67B27A15CA}"/>
              </a:ext>
            </a:extLst>
          </p:cNvPr>
          <p:cNvGrpSpPr/>
          <p:nvPr/>
        </p:nvGrpSpPr>
        <p:grpSpPr>
          <a:xfrm rot="10800000" flipV="1">
            <a:off x="8015217" y="2787879"/>
            <a:ext cx="201220" cy="134326"/>
            <a:chOff x="-3545029" y="1143525"/>
            <a:chExt cx="2046446" cy="1366121"/>
          </a:xfrm>
          <a:solidFill>
            <a:schemeClr val="accent2">
              <a:alpha val="40000"/>
            </a:schemeClr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9F7DF78-732A-7864-52B1-B9D0BA45FFE3}"/>
                </a:ext>
              </a:extLst>
            </p:cNvPr>
            <p:cNvSpPr/>
            <p:nvPr/>
          </p:nvSpPr>
          <p:spPr>
            <a:xfrm>
              <a:off x="-3545029" y="1143533"/>
              <a:ext cx="910750" cy="1366113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6003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DEDD7CA-1A17-E7F2-6832-176C1BDAD7D7}"/>
                </a:ext>
              </a:extLst>
            </p:cNvPr>
            <p:cNvSpPr/>
            <p:nvPr/>
          </p:nvSpPr>
          <p:spPr>
            <a:xfrm>
              <a:off x="-2409334" y="1143525"/>
              <a:ext cx="910751" cy="1366116"/>
            </a:xfrm>
            <a:custGeom>
              <a:avLst/>
              <a:gdLst>
                <a:gd name="connsiteX0" fmla="*/ 455381 w 910752"/>
                <a:gd name="connsiteY0" fmla="*/ 0 h 1366113"/>
                <a:gd name="connsiteX1" fmla="*/ 910752 w 910752"/>
                <a:gd name="connsiteY1" fmla="*/ 455371 h 1366113"/>
                <a:gd name="connsiteX2" fmla="*/ 455381 w 910752"/>
                <a:gd name="connsiteY2" fmla="*/ 910742 h 1366113"/>
                <a:gd name="connsiteX3" fmla="*/ 910752 w 910752"/>
                <a:gd name="connsiteY3" fmla="*/ 1366113 h 1366113"/>
                <a:gd name="connsiteX4" fmla="*/ 0 w 910752"/>
                <a:gd name="connsiteY4" fmla="*/ 455361 h 1366113"/>
                <a:gd name="connsiteX5" fmla="*/ 10 w 910752"/>
                <a:gd name="connsiteY5" fmla="*/ 455371 h 1366113"/>
                <a:gd name="connsiteX6" fmla="*/ 455381 w 910752"/>
                <a:gd name="connsiteY6" fmla="*/ 0 h 136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0752" h="1366113">
                  <a:moveTo>
                    <a:pt x="455381" y="0"/>
                  </a:moveTo>
                  <a:cubicBezTo>
                    <a:pt x="707775" y="0"/>
                    <a:pt x="910752" y="202987"/>
                    <a:pt x="910752" y="455371"/>
                  </a:cubicBezTo>
                  <a:cubicBezTo>
                    <a:pt x="910752" y="707765"/>
                    <a:pt x="707765" y="910742"/>
                    <a:pt x="455381" y="910742"/>
                  </a:cubicBezTo>
                  <a:cubicBezTo>
                    <a:pt x="609000" y="1250889"/>
                    <a:pt x="910752" y="1366113"/>
                    <a:pt x="910752" y="1366113"/>
                  </a:cubicBezTo>
                  <a:cubicBezTo>
                    <a:pt x="405974" y="1360641"/>
                    <a:pt x="0" y="954633"/>
                    <a:pt x="0" y="455361"/>
                  </a:cubicBezTo>
                  <a:lnTo>
                    <a:pt x="10" y="455371"/>
                  </a:lnTo>
                  <a:cubicBezTo>
                    <a:pt x="10" y="202977"/>
                    <a:pt x="202997" y="0"/>
                    <a:pt x="4553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547472D-59FF-5C84-8305-BFC981A6FEA7}"/>
              </a:ext>
            </a:extLst>
          </p:cNvPr>
          <p:cNvSpPr/>
          <p:nvPr/>
        </p:nvSpPr>
        <p:spPr>
          <a:xfrm>
            <a:off x="609627" y="4629151"/>
            <a:ext cx="2473945" cy="1921110"/>
          </a:xfrm>
          <a:prstGeom prst="roundRect">
            <a:avLst>
              <a:gd name="adj" fmla="val 84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829FC88-187D-0C6E-AFC6-56677DAECAFF}"/>
              </a:ext>
            </a:extLst>
          </p:cNvPr>
          <p:cNvSpPr/>
          <p:nvPr/>
        </p:nvSpPr>
        <p:spPr>
          <a:xfrm>
            <a:off x="3335027" y="4629151"/>
            <a:ext cx="2473945" cy="1921110"/>
          </a:xfrm>
          <a:prstGeom prst="roundRect">
            <a:avLst>
              <a:gd name="adj" fmla="val 843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3DBAC64-6888-2461-2C9B-3A790F6B45BF}"/>
              </a:ext>
            </a:extLst>
          </p:cNvPr>
          <p:cNvSpPr/>
          <p:nvPr/>
        </p:nvSpPr>
        <p:spPr>
          <a:xfrm>
            <a:off x="6060429" y="4629151"/>
            <a:ext cx="2473945" cy="1921110"/>
          </a:xfrm>
          <a:prstGeom prst="roundRect">
            <a:avLst>
              <a:gd name="adj" fmla="val 84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DB2C8B-953A-B072-4276-FE666F59F229}"/>
              </a:ext>
            </a:extLst>
          </p:cNvPr>
          <p:cNvSpPr txBox="1"/>
          <p:nvPr/>
        </p:nvSpPr>
        <p:spPr>
          <a:xfrm>
            <a:off x="731550" y="5536941"/>
            <a:ext cx="223009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4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물적인 지원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직무재배치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4E9F47-1E72-A3D0-6D52-BBC2C14DF480}"/>
              </a:ext>
            </a:extLst>
          </p:cNvPr>
          <p:cNvSpPr txBox="1"/>
          <p:nvPr/>
        </p:nvSpPr>
        <p:spPr>
          <a:xfrm>
            <a:off x="3791978" y="5536941"/>
            <a:ext cx="156004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4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인적지원 서비스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E1D70B-8C88-F418-D2D6-870C1FE5AAE9}"/>
              </a:ext>
            </a:extLst>
          </p:cNvPr>
          <p:cNvSpPr txBox="1"/>
          <p:nvPr/>
        </p:nvSpPr>
        <p:spPr>
          <a:xfrm>
            <a:off x="6801111" y="5536941"/>
            <a:ext cx="99258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4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914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srgbClr val="ACE0F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제도개선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A212C9-2277-22B6-775C-4080DDA13117}"/>
              </a:ext>
            </a:extLst>
          </p:cNvPr>
          <p:cNvSpPr txBox="1"/>
          <p:nvPr/>
        </p:nvSpPr>
        <p:spPr>
          <a:xfrm>
            <a:off x="1019289" y="5889586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시설장비의 설치나 개조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출입구 및 경사로 설치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65EB55-0E6B-484F-6416-1D0F2E272A78}"/>
              </a:ext>
            </a:extLst>
          </p:cNvPr>
          <p:cNvSpPr txBox="1"/>
          <p:nvPr/>
        </p:nvSpPr>
        <p:spPr>
          <a:xfrm>
            <a:off x="3758315" y="5889586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kern="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직무조정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수어통역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훈련 보조인력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E89255-79FA-4D40-44F7-0A898E919D41}"/>
              </a:ext>
            </a:extLst>
          </p:cNvPr>
          <p:cNvSpPr txBox="1"/>
          <p:nvPr/>
        </p:nvSpPr>
        <p:spPr>
          <a:xfrm>
            <a:off x="6701725" y="5889586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 kern="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휴가제도나</a:t>
            </a:r>
            <a: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kumimoji="0" lang="en-US" altLang="ko-KR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kumimoji="0" lang="ko-KR" altLang="en-US" sz="1200" b="0" i="0" u="none" strike="noStrike" kern="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작업장 방침 변경</a:t>
            </a:r>
            <a:endParaRPr kumimoji="0" lang="en-US" altLang="ko-KR" sz="1200" b="0" i="0" u="none" strike="noStrike" kern="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7AFBC01-2D99-0EB8-8374-AAF7A24DD5D5}"/>
              </a:ext>
            </a:extLst>
          </p:cNvPr>
          <p:cNvCxnSpPr>
            <a:cxnSpLocks/>
          </p:cNvCxnSpPr>
          <p:nvPr/>
        </p:nvCxnSpPr>
        <p:spPr>
          <a:xfrm>
            <a:off x="415382" y="2648823"/>
            <a:ext cx="8297153" cy="0"/>
          </a:xfrm>
          <a:prstGeom prst="line">
            <a:avLst/>
          </a:prstGeom>
          <a:ln w="19050">
            <a:solidFill>
              <a:srgbClr val="A4D0E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651F6F44-383E-FC3C-9EE6-E3E1845FCDC9}"/>
              </a:ext>
            </a:extLst>
          </p:cNvPr>
          <p:cNvGrpSpPr/>
          <p:nvPr/>
        </p:nvGrpSpPr>
        <p:grpSpPr>
          <a:xfrm>
            <a:off x="4278766" y="4832784"/>
            <a:ext cx="586465" cy="596554"/>
            <a:chOff x="9395320" y="1722865"/>
            <a:chExt cx="4457929" cy="4534618"/>
          </a:xfrm>
        </p:grpSpPr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50A69792-E625-F3ED-3682-F3DF6B725D69}"/>
                </a:ext>
              </a:extLst>
            </p:cNvPr>
            <p:cNvSpPr/>
            <p:nvPr/>
          </p:nvSpPr>
          <p:spPr>
            <a:xfrm>
              <a:off x="9502140" y="1805940"/>
              <a:ext cx="4290060" cy="4389120"/>
            </a:xfrm>
            <a:custGeom>
              <a:avLst/>
              <a:gdLst>
                <a:gd name="connsiteX0" fmla="*/ 1615440 w 4290060"/>
                <a:gd name="connsiteY0" fmla="*/ 7620 h 4389120"/>
                <a:gd name="connsiteX1" fmla="*/ 1501140 w 4290060"/>
                <a:gd name="connsiteY1" fmla="*/ 7620 h 4389120"/>
                <a:gd name="connsiteX2" fmla="*/ 1005840 w 4290060"/>
                <a:gd name="connsiteY2" fmla="*/ 419100 h 4389120"/>
                <a:gd name="connsiteX3" fmla="*/ 891540 w 4290060"/>
                <a:gd name="connsiteY3" fmla="*/ 944880 h 4389120"/>
                <a:gd name="connsiteX4" fmla="*/ 876300 w 4290060"/>
                <a:gd name="connsiteY4" fmla="*/ 1341120 h 4389120"/>
                <a:gd name="connsiteX5" fmla="*/ 1379220 w 4290060"/>
                <a:gd name="connsiteY5" fmla="*/ 2034540 h 4389120"/>
                <a:gd name="connsiteX6" fmla="*/ 1508760 w 4290060"/>
                <a:gd name="connsiteY6" fmla="*/ 2087880 h 4389120"/>
                <a:gd name="connsiteX7" fmla="*/ 800100 w 4290060"/>
                <a:gd name="connsiteY7" fmla="*/ 2324100 h 4389120"/>
                <a:gd name="connsiteX8" fmla="*/ 243840 w 4290060"/>
                <a:gd name="connsiteY8" fmla="*/ 2994660 h 4389120"/>
                <a:gd name="connsiteX9" fmla="*/ 0 w 4290060"/>
                <a:gd name="connsiteY9" fmla="*/ 3665220 h 4389120"/>
                <a:gd name="connsiteX10" fmla="*/ 15240 w 4290060"/>
                <a:gd name="connsiteY10" fmla="*/ 3954780 h 4389120"/>
                <a:gd name="connsiteX11" fmla="*/ 2491740 w 4290060"/>
                <a:gd name="connsiteY11" fmla="*/ 3916680 h 4389120"/>
                <a:gd name="connsiteX12" fmla="*/ 2674620 w 4290060"/>
                <a:gd name="connsiteY12" fmla="*/ 4130040 h 4389120"/>
                <a:gd name="connsiteX13" fmla="*/ 2750820 w 4290060"/>
                <a:gd name="connsiteY13" fmla="*/ 4389120 h 4389120"/>
                <a:gd name="connsiteX14" fmla="*/ 3238500 w 4290060"/>
                <a:gd name="connsiteY14" fmla="*/ 4191000 h 4389120"/>
                <a:gd name="connsiteX15" fmla="*/ 3573780 w 4290060"/>
                <a:gd name="connsiteY15" fmla="*/ 4358640 h 4389120"/>
                <a:gd name="connsiteX16" fmla="*/ 3825240 w 4290060"/>
                <a:gd name="connsiteY16" fmla="*/ 4069080 h 4389120"/>
                <a:gd name="connsiteX17" fmla="*/ 3985260 w 4290060"/>
                <a:gd name="connsiteY17" fmla="*/ 3855720 h 4389120"/>
                <a:gd name="connsiteX18" fmla="*/ 4198620 w 4290060"/>
                <a:gd name="connsiteY18" fmla="*/ 3840480 h 4389120"/>
                <a:gd name="connsiteX19" fmla="*/ 4259580 w 4290060"/>
                <a:gd name="connsiteY19" fmla="*/ 3642360 h 4389120"/>
                <a:gd name="connsiteX20" fmla="*/ 4069080 w 4290060"/>
                <a:gd name="connsiteY20" fmla="*/ 3276600 h 4389120"/>
                <a:gd name="connsiteX21" fmla="*/ 4290060 w 4290060"/>
                <a:gd name="connsiteY21" fmla="*/ 2956560 h 4389120"/>
                <a:gd name="connsiteX22" fmla="*/ 4152900 w 4290060"/>
                <a:gd name="connsiteY22" fmla="*/ 2766060 h 4389120"/>
                <a:gd name="connsiteX23" fmla="*/ 3992880 w 4290060"/>
                <a:gd name="connsiteY23" fmla="*/ 2659380 h 4389120"/>
                <a:gd name="connsiteX24" fmla="*/ 3611880 w 4290060"/>
                <a:gd name="connsiteY24" fmla="*/ 2232660 h 4389120"/>
                <a:gd name="connsiteX25" fmla="*/ 3329940 w 4290060"/>
                <a:gd name="connsiteY25" fmla="*/ 2362200 h 4389120"/>
                <a:gd name="connsiteX26" fmla="*/ 3063240 w 4290060"/>
                <a:gd name="connsiteY26" fmla="*/ 2286000 h 4389120"/>
                <a:gd name="connsiteX27" fmla="*/ 2834640 w 4290060"/>
                <a:gd name="connsiteY27" fmla="*/ 2225040 h 4389120"/>
                <a:gd name="connsiteX28" fmla="*/ 1988820 w 4290060"/>
                <a:gd name="connsiteY28" fmla="*/ 2034540 h 4389120"/>
                <a:gd name="connsiteX29" fmla="*/ 2598420 w 4290060"/>
                <a:gd name="connsiteY29" fmla="*/ 1790700 h 4389120"/>
                <a:gd name="connsiteX30" fmla="*/ 2865120 w 4290060"/>
                <a:gd name="connsiteY30" fmla="*/ 1409700 h 4389120"/>
                <a:gd name="connsiteX31" fmla="*/ 2849880 w 4290060"/>
                <a:gd name="connsiteY31" fmla="*/ 716280 h 4389120"/>
                <a:gd name="connsiteX32" fmla="*/ 2438400 w 4290060"/>
                <a:gd name="connsiteY32" fmla="*/ 220980 h 4389120"/>
                <a:gd name="connsiteX33" fmla="*/ 1775460 w 4290060"/>
                <a:gd name="connsiteY33" fmla="*/ 0 h 4389120"/>
                <a:gd name="connsiteX34" fmla="*/ 1668780 w 4290060"/>
                <a:gd name="connsiteY34" fmla="*/ 0 h 4389120"/>
                <a:gd name="connsiteX35" fmla="*/ 1615440 w 4290060"/>
                <a:gd name="connsiteY35" fmla="*/ 7620 h 438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90060" h="4389120">
                  <a:moveTo>
                    <a:pt x="1615440" y="7620"/>
                  </a:moveTo>
                  <a:lnTo>
                    <a:pt x="1501140" y="7620"/>
                  </a:lnTo>
                  <a:lnTo>
                    <a:pt x="1005840" y="419100"/>
                  </a:lnTo>
                  <a:lnTo>
                    <a:pt x="891540" y="944880"/>
                  </a:lnTo>
                  <a:lnTo>
                    <a:pt x="876300" y="1341120"/>
                  </a:lnTo>
                  <a:lnTo>
                    <a:pt x="1379220" y="2034540"/>
                  </a:lnTo>
                  <a:lnTo>
                    <a:pt x="1508760" y="2087880"/>
                  </a:lnTo>
                  <a:lnTo>
                    <a:pt x="800100" y="2324100"/>
                  </a:lnTo>
                  <a:lnTo>
                    <a:pt x="243840" y="2994660"/>
                  </a:lnTo>
                  <a:lnTo>
                    <a:pt x="0" y="3665220"/>
                  </a:lnTo>
                  <a:lnTo>
                    <a:pt x="15240" y="3954780"/>
                  </a:lnTo>
                  <a:lnTo>
                    <a:pt x="2491740" y="3916680"/>
                  </a:lnTo>
                  <a:lnTo>
                    <a:pt x="2674620" y="4130040"/>
                  </a:lnTo>
                  <a:lnTo>
                    <a:pt x="2750820" y="4389120"/>
                  </a:lnTo>
                  <a:lnTo>
                    <a:pt x="3238500" y="4191000"/>
                  </a:lnTo>
                  <a:lnTo>
                    <a:pt x="3573780" y="4358640"/>
                  </a:lnTo>
                  <a:lnTo>
                    <a:pt x="3825240" y="4069080"/>
                  </a:lnTo>
                  <a:lnTo>
                    <a:pt x="3985260" y="3855720"/>
                  </a:lnTo>
                  <a:lnTo>
                    <a:pt x="4198620" y="3840480"/>
                  </a:lnTo>
                  <a:lnTo>
                    <a:pt x="4259580" y="3642360"/>
                  </a:lnTo>
                  <a:lnTo>
                    <a:pt x="4069080" y="3276600"/>
                  </a:lnTo>
                  <a:lnTo>
                    <a:pt x="4290060" y="2956560"/>
                  </a:lnTo>
                  <a:lnTo>
                    <a:pt x="4152900" y="2766060"/>
                  </a:lnTo>
                  <a:lnTo>
                    <a:pt x="3992880" y="2659380"/>
                  </a:lnTo>
                  <a:lnTo>
                    <a:pt x="3611880" y="2232660"/>
                  </a:lnTo>
                  <a:lnTo>
                    <a:pt x="3329940" y="2362200"/>
                  </a:lnTo>
                  <a:lnTo>
                    <a:pt x="3063240" y="2286000"/>
                  </a:lnTo>
                  <a:lnTo>
                    <a:pt x="2834640" y="2225040"/>
                  </a:lnTo>
                  <a:lnTo>
                    <a:pt x="1988820" y="2034540"/>
                  </a:lnTo>
                  <a:lnTo>
                    <a:pt x="2598420" y="1790700"/>
                  </a:lnTo>
                  <a:lnTo>
                    <a:pt x="2865120" y="1409700"/>
                  </a:lnTo>
                  <a:lnTo>
                    <a:pt x="2849880" y="716280"/>
                  </a:lnTo>
                  <a:lnTo>
                    <a:pt x="2438400" y="220980"/>
                  </a:lnTo>
                  <a:lnTo>
                    <a:pt x="1775460" y="0"/>
                  </a:lnTo>
                  <a:lnTo>
                    <a:pt x="1668780" y="0"/>
                  </a:lnTo>
                  <a:lnTo>
                    <a:pt x="1615440" y="76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0715B862-7C13-C43C-4479-2DDC48CE2A2C}"/>
                </a:ext>
              </a:extLst>
            </p:cNvPr>
            <p:cNvSpPr/>
            <p:nvPr/>
          </p:nvSpPr>
          <p:spPr>
            <a:xfrm>
              <a:off x="12289816" y="4694002"/>
              <a:ext cx="828044" cy="8280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C513C71B-F1A3-1751-9E18-B454B7F88AEA}"/>
                </a:ext>
              </a:extLst>
            </p:cNvPr>
            <p:cNvGrpSpPr/>
            <p:nvPr/>
          </p:nvGrpSpPr>
          <p:grpSpPr>
            <a:xfrm>
              <a:off x="9395320" y="1722865"/>
              <a:ext cx="4457929" cy="4534618"/>
              <a:chOff x="10593951" y="168179"/>
              <a:chExt cx="4457929" cy="4534618"/>
            </a:xfrm>
          </p:grpSpPr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B533037A-DB3E-BA49-187C-96C3EE4483C2}"/>
                  </a:ext>
                </a:extLst>
              </p:cNvPr>
              <p:cNvSpPr/>
              <p:nvPr/>
            </p:nvSpPr>
            <p:spPr>
              <a:xfrm>
                <a:off x="10593951" y="168179"/>
                <a:ext cx="4457929" cy="4534618"/>
              </a:xfrm>
              <a:custGeom>
                <a:avLst/>
                <a:gdLst>
                  <a:gd name="connsiteX0" fmla="*/ 4305056 w 4457929"/>
                  <a:gd name="connsiteY0" fmla="*/ 3393072 h 4534618"/>
                  <a:gd name="connsiteX1" fmla="*/ 4432075 w 4457929"/>
                  <a:gd name="connsiteY1" fmla="*/ 3147947 h 4534618"/>
                  <a:gd name="connsiteX2" fmla="*/ 4454502 w 4457929"/>
                  <a:gd name="connsiteY2" fmla="*/ 3057324 h 4534618"/>
                  <a:gd name="connsiteX3" fmla="*/ 4359859 w 4457929"/>
                  <a:gd name="connsiteY3" fmla="*/ 2823377 h 4534618"/>
                  <a:gd name="connsiteX4" fmla="*/ 4280525 w 4457929"/>
                  <a:gd name="connsiteY4" fmla="*/ 2774009 h 4534618"/>
                  <a:gd name="connsiteX5" fmla="*/ 4018873 w 4457929"/>
                  <a:gd name="connsiteY5" fmla="*/ 2686179 h 4534618"/>
                  <a:gd name="connsiteX6" fmla="*/ 3934947 w 4457929"/>
                  <a:gd name="connsiteY6" fmla="*/ 2423038 h 4534618"/>
                  <a:gd name="connsiteX7" fmla="*/ 3886764 w 4457929"/>
                  <a:gd name="connsiteY7" fmla="*/ 2342900 h 4534618"/>
                  <a:gd name="connsiteX8" fmla="*/ 3654464 w 4457929"/>
                  <a:gd name="connsiteY8" fmla="*/ 2244733 h 4534618"/>
                  <a:gd name="connsiteX9" fmla="*/ 3629665 w 4457929"/>
                  <a:gd name="connsiteY9" fmla="*/ 2241021 h 4534618"/>
                  <a:gd name="connsiteX10" fmla="*/ 3563497 w 4457929"/>
                  <a:gd name="connsiteY10" fmla="*/ 2265819 h 4534618"/>
                  <a:gd name="connsiteX11" fmla="*/ 3317921 w 4457929"/>
                  <a:gd name="connsiteY11" fmla="*/ 2388587 h 4534618"/>
                  <a:gd name="connsiteX12" fmla="*/ 3316429 w 4457929"/>
                  <a:gd name="connsiteY12" fmla="*/ 2388549 h 4534618"/>
                  <a:gd name="connsiteX13" fmla="*/ 3071305 w 4457929"/>
                  <a:gd name="connsiteY13" fmla="*/ 2261793 h 4534618"/>
                  <a:gd name="connsiteX14" fmla="*/ 3004102 w 4457929"/>
                  <a:gd name="connsiteY14" fmla="*/ 2235961 h 4534618"/>
                  <a:gd name="connsiteX15" fmla="*/ 2980604 w 4457929"/>
                  <a:gd name="connsiteY15" fmla="*/ 2239405 h 4534618"/>
                  <a:gd name="connsiteX16" fmla="*/ 2844708 w 4457929"/>
                  <a:gd name="connsiteY16" fmla="*/ 2294285 h 4534618"/>
                  <a:gd name="connsiteX17" fmla="*/ 2424960 w 4457929"/>
                  <a:gd name="connsiteY17" fmla="*/ 2136463 h 4534618"/>
                  <a:gd name="connsiteX18" fmla="*/ 3073060 w 4457929"/>
                  <a:gd name="connsiteY18" fmla="*/ 1121087 h 4534618"/>
                  <a:gd name="connsiteX19" fmla="*/ 1952071 w 4457929"/>
                  <a:gd name="connsiteY19" fmla="*/ 0 h 4534618"/>
                  <a:gd name="connsiteX20" fmla="*/ 831082 w 4457929"/>
                  <a:gd name="connsiteY20" fmla="*/ 1121185 h 4534618"/>
                  <a:gd name="connsiteX21" fmla="*/ 1477997 w 4457929"/>
                  <a:gd name="connsiteY21" fmla="*/ 2135875 h 4534618"/>
                  <a:gd name="connsiteX22" fmla="*/ 0 w 4457929"/>
                  <a:gd name="connsiteY22" fmla="*/ 4029761 h 4534618"/>
                  <a:gd name="connsiteX23" fmla="*/ 24072 w 4457929"/>
                  <a:gd name="connsiteY23" fmla="*/ 4087970 h 4534618"/>
                  <a:gd name="connsiteX24" fmla="*/ 82280 w 4457929"/>
                  <a:gd name="connsiteY24" fmla="*/ 4112041 h 4534618"/>
                  <a:gd name="connsiteX25" fmla="*/ 2620426 w 4457929"/>
                  <a:gd name="connsiteY25" fmla="*/ 4112041 h 4534618"/>
                  <a:gd name="connsiteX26" fmla="*/ 2681888 w 4457929"/>
                  <a:gd name="connsiteY26" fmla="*/ 4347398 h 4534618"/>
                  <a:gd name="connsiteX27" fmla="*/ 2730070 w 4457929"/>
                  <a:gd name="connsiteY27" fmla="*/ 4427498 h 4534618"/>
                  <a:gd name="connsiteX28" fmla="*/ 2962527 w 4457929"/>
                  <a:gd name="connsiteY28" fmla="*/ 4525547 h 4534618"/>
                  <a:gd name="connsiteX29" fmla="*/ 2987364 w 4457929"/>
                  <a:gd name="connsiteY29" fmla="*/ 4529260 h 4534618"/>
                  <a:gd name="connsiteX30" fmla="*/ 3053533 w 4457929"/>
                  <a:gd name="connsiteY30" fmla="*/ 4504576 h 4534618"/>
                  <a:gd name="connsiteX31" fmla="*/ 3299530 w 4457929"/>
                  <a:gd name="connsiteY31" fmla="*/ 4381690 h 4534618"/>
                  <a:gd name="connsiteX32" fmla="*/ 3300678 w 4457929"/>
                  <a:gd name="connsiteY32" fmla="*/ 4381690 h 4534618"/>
                  <a:gd name="connsiteX33" fmla="*/ 3545763 w 4457929"/>
                  <a:gd name="connsiteY33" fmla="*/ 4508710 h 4534618"/>
                  <a:gd name="connsiteX34" fmla="*/ 3612966 w 4457929"/>
                  <a:gd name="connsiteY34" fmla="*/ 4534619 h 4534618"/>
                  <a:gd name="connsiteX35" fmla="*/ 3636463 w 4457929"/>
                  <a:gd name="connsiteY35" fmla="*/ 4531174 h 4534618"/>
                  <a:gd name="connsiteX36" fmla="*/ 3870409 w 4457929"/>
                  <a:gd name="connsiteY36" fmla="*/ 4436418 h 4534618"/>
                  <a:gd name="connsiteX37" fmla="*/ 3919854 w 4457929"/>
                  <a:gd name="connsiteY37" fmla="*/ 4357045 h 4534618"/>
                  <a:gd name="connsiteX38" fmla="*/ 4007800 w 4457929"/>
                  <a:gd name="connsiteY38" fmla="*/ 4095392 h 4534618"/>
                  <a:gd name="connsiteX39" fmla="*/ 4269873 w 4457929"/>
                  <a:gd name="connsiteY39" fmla="*/ 4011926 h 4534618"/>
                  <a:gd name="connsiteX40" fmla="*/ 4271634 w 4457929"/>
                  <a:gd name="connsiteY40" fmla="*/ 4011926 h 4534618"/>
                  <a:gd name="connsiteX41" fmla="*/ 4350968 w 4457929"/>
                  <a:gd name="connsiteY41" fmla="*/ 3963859 h 4534618"/>
                  <a:gd name="connsiteX42" fmla="*/ 4449165 w 4457929"/>
                  <a:gd name="connsiteY42" fmla="*/ 3731520 h 4534618"/>
                  <a:gd name="connsiteX43" fmla="*/ 4428193 w 4457929"/>
                  <a:gd name="connsiteY43" fmla="*/ 3640513 h 4534618"/>
                  <a:gd name="connsiteX44" fmla="*/ 4305043 w 4457929"/>
                  <a:gd name="connsiteY44" fmla="*/ 3393057 h 4534618"/>
                  <a:gd name="connsiteX45" fmla="*/ 1275778 w 4457929"/>
                  <a:gd name="connsiteY45" fmla="*/ 1797509 h 4534618"/>
                  <a:gd name="connsiteX46" fmla="*/ 995639 w 4457929"/>
                  <a:gd name="connsiteY46" fmla="*/ 1121202 h 4534618"/>
                  <a:gd name="connsiteX47" fmla="*/ 1275778 w 4457929"/>
                  <a:gd name="connsiteY47" fmla="*/ 444896 h 4534618"/>
                  <a:gd name="connsiteX48" fmla="*/ 1952046 w 4457929"/>
                  <a:gd name="connsiteY48" fmla="*/ 164756 h 4534618"/>
                  <a:gd name="connsiteX49" fmla="*/ 2628352 w 4457929"/>
                  <a:gd name="connsiteY49" fmla="*/ 444896 h 4534618"/>
                  <a:gd name="connsiteX50" fmla="*/ 2908492 w 4457929"/>
                  <a:gd name="connsiteY50" fmla="*/ 1121202 h 4534618"/>
                  <a:gd name="connsiteX51" fmla="*/ 2628352 w 4457929"/>
                  <a:gd name="connsiteY51" fmla="*/ 1797509 h 4534618"/>
                  <a:gd name="connsiteX52" fmla="*/ 1952046 w 4457929"/>
                  <a:gd name="connsiteY52" fmla="*/ 2077609 h 4534618"/>
                  <a:gd name="connsiteX53" fmla="*/ 1275778 w 4457929"/>
                  <a:gd name="connsiteY53" fmla="*/ 1797509 h 4534618"/>
                  <a:gd name="connsiteX54" fmla="*/ 688175 w 4457929"/>
                  <a:gd name="connsiteY54" fmla="*/ 2765741 h 4534618"/>
                  <a:gd name="connsiteX55" fmla="*/ 1952007 w 4457929"/>
                  <a:gd name="connsiteY55" fmla="*/ 2242240 h 4534618"/>
                  <a:gd name="connsiteX56" fmla="*/ 2698500 w 4457929"/>
                  <a:gd name="connsiteY56" fmla="*/ 2406000 h 4534618"/>
                  <a:gd name="connsiteX57" fmla="*/ 2697237 w 4457929"/>
                  <a:gd name="connsiteY57" fmla="*/ 2413424 h 4534618"/>
                  <a:gd name="connsiteX58" fmla="*/ 2609446 w 4457929"/>
                  <a:gd name="connsiteY58" fmla="*/ 2675194 h 4534618"/>
                  <a:gd name="connsiteX59" fmla="*/ 2347176 w 4457929"/>
                  <a:gd name="connsiteY59" fmla="*/ 2758929 h 4534618"/>
                  <a:gd name="connsiteX60" fmla="*/ 2346411 w 4457929"/>
                  <a:gd name="connsiteY60" fmla="*/ 2758929 h 4534618"/>
                  <a:gd name="connsiteX61" fmla="*/ 2345837 w 4457929"/>
                  <a:gd name="connsiteY61" fmla="*/ 2758891 h 4534618"/>
                  <a:gd name="connsiteX62" fmla="*/ 2266350 w 4457929"/>
                  <a:gd name="connsiteY62" fmla="*/ 2807073 h 4534618"/>
                  <a:gd name="connsiteX63" fmla="*/ 2168075 w 4457929"/>
                  <a:gd name="connsiteY63" fmla="*/ 3039491 h 4534618"/>
                  <a:gd name="connsiteX64" fmla="*/ 2189085 w 4457929"/>
                  <a:gd name="connsiteY64" fmla="*/ 3130459 h 4534618"/>
                  <a:gd name="connsiteX65" fmla="*/ 2312156 w 4457929"/>
                  <a:gd name="connsiteY65" fmla="*/ 3377455 h 4534618"/>
                  <a:gd name="connsiteX66" fmla="*/ 2185254 w 4457929"/>
                  <a:gd name="connsiteY66" fmla="*/ 3622579 h 4534618"/>
                  <a:gd name="connsiteX67" fmla="*/ 2162866 w 4457929"/>
                  <a:gd name="connsiteY67" fmla="*/ 3713280 h 4534618"/>
                  <a:gd name="connsiteX68" fmla="*/ 2257508 w 4457929"/>
                  <a:gd name="connsiteY68" fmla="*/ 3947226 h 4534618"/>
                  <a:gd name="connsiteX69" fmla="*/ 2257737 w 4457929"/>
                  <a:gd name="connsiteY69" fmla="*/ 3947493 h 4534618"/>
                  <a:gd name="connsiteX70" fmla="*/ 166635 w 4457929"/>
                  <a:gd name="connsiteY70" fmla="*/ 3947455 h 4534618"/>
                  <a:gd name="connsiteX71" fmla="*/ 688137 w 4457929"/>
                  <a:gd name="connsiteY71" fmla="*/ 2765724 h 4534618"/>
                  <a:gd name="connsiteX72" fmla="*/ 4276281 w 4457929"/>
                  <a:gd name="connsiteY72" fmla="*/ 3717553 h 4534618"/>
                  <a:gd name="connsiteX73" fmla="*/ 4220598 w 4457929"/>
                  <a:gd name="connsiteY73" fmla="*/ 3849276 h 4534618"/>
                  <a:gd name="connsiteX74" fmla="*/ 3892012 w 4457929"/>
                  <a:gd name="connsiteY74" fmla="*/ 3978324 h 4534618"/>
                  <a:gd name="connsiteX75" fmla="*/ 3757987 w 4457929"/>
                  <a:gd name="connsiteY75" fmla="*/ 4304382 h 4534618"/>
                  <a:gd name="connsiteX76" fmla="*/ 3625226 w 4457929"/>
                  <a:gd name="connsiteY76" fmla="*/ 4358152 h 4534618"/>
                  <a:gd name="connsiteX77" fmla="*/ 3299549 w 4457929"/>
                  <a:gd name="connsiteY77" fmla="*/ 4217093 h 4534618"/>
                  <a:gd name="connsiteX78" fmla="*/ 2976469 w 4457929"/>
                  <a:gd name="connsiteY78" fmla="*/ 4352832 h 4534618"/>
                  <a:gd name="connsiteX79" fmla="*/ 2844589 w 4457929"/>
                  <a:gd name="connsiteY79" fmla="*/ 4297187 h 4534618"/>
                  <a:gd name="connsiteX80" fmla="*/ 2715776 w 4457929"/>
                  <a:gd name="connsiteY80" fmla="*/ 3969179 h 4534618"/>
                  <a:gd name="connsiteX81" fmla="*/ 2389443 w 4457929"/>
                  <a:gd name="connsiteY81" fmla="*/ 3834664 h 4534618"/>
                  <a:gd name="connsiteX82" fmla="*/ 2335750 w 4457929"/>
                  <a:gd name="connsiteY82" fmla="*/ 3701942 h 4534618"/>
                  <a:gd name="connsiteX83" fmla="*/ 2476702 w 4457929"/>
                  <a:gd name="connsiteY83" fmla="*/ 3378441 h 4534618"/>
                  <a:gd name="connsiteX84" fmla="*/ 2340845 w 4457929"/>
                  <a:gd name="connsiteY84" fmla="*/ 3053293 h 4534618"/>
                  <a:gd name="connsiteX85" fmla="*/ 2396604 w 4457929"/>
                  <a:gd name="connsiteY85" fmla="*/ 2921492 h 4534618"/>
                  <a:gd name="connsiteX86" fmla="*/ 2724926 w 4457929"/>
                  <a:gd name="connsiteY86" fmla="*/ 2792327 h 4534618"/>
                  <a:gd name="connsiteX87" fmla="*/ 2859137 w 4457929"/>
                  <a:gd name="connsiteY87" fmla="*/ 2465964 h 4534618"/>
                  <a:gd name="connsiteX88" fmla="*/ 2991781 w 4457929"/>
                  <a:gd name="connsiteY88" fmla="*/ 2412425 h 4534618"/>
                  <a:gd name="connsiteX89" fmla="*/ 3314861 w 4457929"/>
                  <a:gd name="connsiteY89" fmla="*/ 2553102 h 4534618"/>
                  <a:gd name="connsiteX90" fmla="*/ 3317922 w 4457929"/>
                  <a:gd name="connsiteY90" fmla="*/ 2553102 h 4534618"/>
                  <a:gd name="connsiteX91" fmla="*/ 3640621 w 4457929"/>
                  <a:gd name="connsiteY91" fmla="*/ 2417470 h 4534618"/>
                  <a:gd name="connsiteX92" fmla="*/ 3772236 w 4457929"/>
                  <a:gd name="connsiteY92" fmla="*/ 2473115 h 4534618"/>
                  <a:gd name="connsiteX93" fmla="*/ 3901401 w 4457929"/>
                  <a:gd name="connsiteY93" fmla="*/ 2801437 h 4534618"/>
                  <a:gd name="connsiteX94" fmla="*/ 4227734 w 4457929"/>
                  <a:gd name="connsiteY94" fmla="*/ 2935726 h 4534618"/>
                  <a:gd name="connsiteX95" fmla="*/ 4281389 w 4457929"/>
                  <a:gd name="connsiteY95" fmla="*/ 3068331 h 4534618"/>
                  <a:gd name="connsiteX96" fmla="*/ 4140398 w 4457929"/>
                  <a:gd name="connsiteY96" fmla="*/ 3391832 h 4534618"/>
                  <a:gd name="connsiteX97" fmla="*/ 4276295 w 4457929"/>
                  <a:gd name="connsiteY97" fmla="*/ 3717548 h 453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4457929" h="4534618">
                    <a:moveTo>
                      <a:pt x="4305056" y="3393072"/>
                    </a:moveTo>
                    <a:cubicBezTo>
                      <a:pt x="4306165" y="3271332"/>
                      <a:pt x="4432075" y="3147947"/>
                      <a:pt x="4432075" y="3147947"/>
                    </a:cubicBezTo>
                    <a:cubicBezTo>
                      <a:pt x="4453698" y="3126822"/>
                      <a:pt x="4463725" y="3085988"/>
                      <a:pt x="4454502" y="3057324"/>
                    </a:cubicBezTo>
                    <a:lnTo>
                      <a:pt x="4359859" y="2823377"/>
                    </a:lnTo>
                    <a:cubicBezTo>
                      <a:pt x="4346427" y="2796397"/>
                      <a:pt x="4310683" y="2774163"/>
                      <a:pt x="4280525" y="2774009"/>
                    </a:cubicBezTo>
                    <a:cubicBezTo>
                      <a:pt x="4280525" y="2774009"/>
                      <a:pt x="4104020" y="2772861"/>
                      <a:pt x="4018873" y="2686179"/>
                    </a:cubicBezTo>
                    <a:cubicBezTo>
                      <a:pt x="3933224" y="2599497"/>
                      <a:pt x="3934947" y="2423038"/>
                      <a:pt x="3934947" y="2423038"/>
                    </a:cubicBezTo>
                    <a:cubicBezTo>
                      <a:pt x="3935291" y="2392881"/>
                      <a:pt x="3913554" y="2356831"/>
                      <a:pt x="3886764" y="2342900"/>
                    </a:cubicBezTo>
                    <a:lnTo>
                      <a:pt x="3654464" y="2244733"/>
                    </a:lnTo>
                    <a:cubicBezTo>
                      <a:pt x="3646848" y="2242169"/>
                      <a:pt x="3638391" y="2241021"/>
                      <a:pt x="3629665" y="2241021"/>
                    </a:cubicBezTo>
                    <a:cubicBezTo>
                      <a:pt x="3605518" y="2241021"/>
                      <a:pt x="3579264" y="2250244"/>
                      <a:pt x="3563497" y="2265819"/>
                    </a:cubicBezTo>
                    <a:cubicBezTo>
                      <a:pt x="3563497" y="2265819"/>
                      <a:pt x="3439269" y="2388587"/>
                      <a:pt x="3317921" y="2388587"/>
                    </a:cubicBezTo>
                    <a:lnTo>
                      <a:pt x="3316429" y="2388549"/>
                    </a:lnTo>
                    <a:cubicBezTo>
                      <a:pt x="3194572" y="2387669"/>
                      <a:pt x="3071305" y="2261793"/>
                      <a:pt x="3071305" y="2261793"/>
                    </a:cubicBezTo>
                    <a:cubicBezTo>
                      <a:pt x="3055499" y="2245682"/>
                      <a:pt x="3028671" y="2235961"/>
                      <a:pt x="3004102" y="2235961"/>
                    </a:cubicBezTo>
                    <a:cubicBezTo>
                      <a:pt x="2995874" y="2235961"/>
                      <a:pt x="2987876" y="2237071"/>
                      <a:pt x="2980604" y="2239405"/>
                    </a:cubicBezTo>
                    <a:lnTo>
                      <a:pt x="2844708" y="2294285"/>
                    </a:lnTo>
                    <a:cubicBezTo>
                      <a:pt x="2712829" y="2226241"/>
                      <a:pt x="2572073" y="2173202"/>
                      <a:pt x="2424960" y="2136463"/>
                    </a:cubicBezTo>
                    <a:cubicBezTo>
                      <a:pt x="2807430" y="1957969"/>
                      <a:pt x="3073060" y="1571099"/>
                      <a:pt x="3073060" y="1121087"/>
                    </a:cubicBezTo>
                    <a:cubicBezTo>
                      <a:pt x="3073098" y="501996"/>
                      <a:pt x="2571260" y="98"/>
                      <a:pt x="1952071" y="0"/>
                    </a:cubicBezTo>
                    <a:cubicBezTo>
                      <a:pt x="1332980" y="115"/>
                      <a:pt x="831180" y="501986"/>
                      <a:pt x="831082" y="1121185"/>
                    </a:cubicBezTo>
                    <a:cubicBezTo>
                      <a:pt x="831120" y="1570629"/>
                      <a:pt x="1096183" y="1957156"/>
                      <a:pt x="1477997" y="2135875"/>
                    </a:cubicBezTo>
                    <a:cubicBezTo>
                      <a:pt x="629124" y="2347817"/>
                      <a:pt x="98" y="3115129"/>
                      <a:pt x="0" y="4029761"/>
                    </a:cubicBezTo>
                    <a:cubicBezTo>
                      <a:pt x="0" y="4051422"/>
                      <a:pt x="8764" y="4072623"/>
                      <a:pt x="24072" y="4087970"/>
                    </a:cubicBezTo>
                    <a:cubicBezTo>
                      <a:pt x="39380" y="4103316"/>
                      <a:pt x="60543" y="4112041"/>
                      <a:pt x="82280" y="4112041"/>
                    </a:cubicBezTo>
                    <a:lnTo>
                      <a:pt x="2620426" y="4112041"/>
                    </a:lnTo>
                    <a:cubicBezTo>
                      <a:pt x="2683150" y="4203660"/>
                      <a:pt x="2681888" y="4347398"/>
                      <a:pt x="2681888" y="4347398"/>
                    </a:cubicBezTo>
                    <a:cubicBezTo>
                      <a:pt x="2681620" y="4377555"/>
                      <a:pt x="2703281" y="4413567"/>
                      <a:pt x="2730070" y="4427498"/>
                    </a:cubicBezTo>
                    <a:lnTo>
                      <a:pt x="2962527" y="4525547"/>
                    </a:lnTo>
                    <a:cubicBezTo>
                      <a:pt x="2970143" y="4528111"/>
                      <a:pt x="2978638" y="4529260"/>
                      <a:pt x="2987364" y="4529260"/>
                    </a:cubicBezTo>
                    <a:cubicBezTo>
                      <a:pt x="3011513" y="4529260"/>
                      <a:pt x="3037766" y="4520113"/>
                      <a:pt x="3053533" y="4504576"/>
                    </a:cubicBezTo>
                    <a:cubicBezTo>
                      <a:pt x="3053533" y="4504576"/>
                      <a:pt x="3178251" y="4381690"/>
                      <a:pt x="3299530" y="4381690"/>
                    </a:cubicBezTo>
                    <a:lnTo>
                      <a:pt x="3300678" y="4381690"/>
                    </a:lnTo>
                    <a:cubicBezTo>
                      <a:pt x="3422378" y="4382838"/>
                      <a:pt x="3545763" y="4508710"/>
                      <a:pt x="3545763" y="4508710"/>
                    </a:cubicBezTo>
                    <a:cubicBezTo>
                      <a:pt x="3561569" y="4524898"/>
                      <a:pt x="3588397" y="4534619"/>
                      <a:pt x="3612966" y="4534619"/>
                    </a:cubicBezTo>
                    <a:cubicBezTo>
                      <a:pt x="3621194" y="4534619"/>
                      <a:pt x="3629192" y="4533471"/>
                      <a:pt x="3636463" y="4531174"/>
                    </a:cubicBezTo>
                    <a:lnTo>
                      <a:pt x="3870409" y="4436418"/>
                    </a:lnTo>
                    <a:cubicBezTo>
                      <a:pt x="3897390" y="4422908"/>
                      <a:pt x="3919624" y="4387203"/>
                      <a:pt x="3919854" y="4357045"/>
                    </a:cubicBezTo>
                    <a:cubicBezTo>
                      <a:pt x="3919854" y="4357045"/>
                      <a:pt x="3921117" y="4181000"/>
                      <a:pt x="4007800" y="4095392"/>
                    </a:cubicBezTo>
                    <a:cubicBezTo>
                      <a:pt x="4090770" y="4013686"/>
                      <a:pt x="4255785" y="4011926"/>
                      <a:pt x="4269873" y="4011926"/>
                    </a:cubicBezTo>
                    <a:lnTo>
                      <a:pt x="4271634" y="4011926"/>
                    </a:lnTo>
                    <a:cubicBezTo>
                      <a:pt x="4301638" y="4011926"/>
                      <a:pt x="4337190" y="3990380"/>
                      <a:pt x="4350968" y="3963859"/>
                    </a:cubicBezTo>
                    <a:lnTo>
                      <a:pt x="4449165" y="3731520"/>
                    </a:lnTo>
                    <a:cubicBezTo>
                      <a:pt x="4458809" y="3702932"/>
                      <a:pt x="4449394" y="3661944"/>
                      <a:pt x="4428193" y="3640513"/>
                    </a:cubicBezTo>
                    <a:cubicBezTo>
                      <a:pt x="4428155" y="3640513"/>
                      <a:pt x="4304239" y="3514875"/>
                      <a:pt x="4305043" y="3393057"/>
                    </a:cubicBezTo>
                    <a:close/>
                    <a:moveTo>
                      <a:pt x="1275778" y="1797509"/>
                    </a:moveTo>
                    <a:cubicBezTo>
                      <a:pt x="1102565" y="1624148"/>
                      <a:pt x="995678" y="1385608"/>
                      <a:pt x="995639" y="1121202"/>
                    </a:cubicBezTo>
                    <a:cubicBezTo>
                      <a:pt x="995677" y="856797"/>
                      <a:pt x="1102565" y="618256"/>
                      <a:pt x="1275778" y="444896"/>
                    </a:cubicBezTo>
                    <a:cubicBezTo>
                      <a:pt x="1449100" y="271643"/>
                      <a:pt x="1687680" y="164795"/>
                      <a:pt x="1952046" y="164756"/>
                    </a:cubicBezTo>
                    <a:cubicBezTo>
                      <a:pt x="2216451" y="164794"/>
                      <a:pt x="2455031" y="271643"/>
                      <a:pt x="2628352" y="444896"/>
                    </a:cubicBezTo>
                    <a:cubicBezTo>
                      <a:pt x="2801566" y="618217"/>
                      <a:pt x="2908453" y="856797"/>
                      <a:pt x="2908492" y="1121202"/>
                    </a:cubicBezTo>
                    <a:cubicBezTo>
                      <a:pt x="2908454" y="1385608"/>
                      <a:pt x="2801566" y="1624188"/>
                      <a:pt x="2628352" y="1797509"/>
                    </a:cubicBezTo>
                    <a:cubicBezTo>
                      <a:pt x="2455031" y="1970722"/>
                      <a:pt x="2216451" y="2077609"/>
                      <a:pt x="1952046" y="2077609"/>
                    </a:cubicBezTo>
                    <a:cubicBezTo>
                      <a:pt x="1687680" y="2077648"/>
                      <a:pt x="1449061" y="1970722"/>
                      <a:pt x="1275778" y="1797509"/>
                    </a:cubicBezTo>
                    <a:close/>
                    <a:moveTo>
                      <a:pt x="688175" y="2765741"/>
                    </a:moveTo>
                    <a:cubicBezTo>
                      <a:pt x="1011863" y="2442171"/>
                      <a:pt x="1458250" y="2242280"/>
                      <a:pt x="1952007" y="2242240"/>
                    </a:cubicBezTo>
                    <a:cubicBezTo>
                      <a:pt x="2218754" y="2242279"/>
                      <a:pt x="2471334" y="2301214"/>
                      <a:pt x="2698500" y="2406000"/>
                    </a:cubicBezTo>
                    <a:cubicBezTo>
                      <a:pt x="2698156" y="2408487"/>
                      <a:pt x="2697237" y="2410975"/>
                      <a:pt x="2697237" y="2413424"/>
                    </a:cubicBezTo>
                    <a:cubicBezTo>
                      <a:pt x="2697237" y="2413424"/>
                      <a:pt x="2696242" y="2589694"/>
                      <a:pt x="2609446" y="2675194"/>
                    </a:cubicBezTo>
                    <a:cubicBezTo>
                      <a:pt x="2525903" y="2757436"/>
                      <a:pt x="2359501" y="2758929"/>
                      <a:pt x="2347176" y="2758929"/>
                    </a:cubicBezTo>
                    <a:lnTo>
                      <a:pt x="2346411" y="2758929"/>
                    </a:lnTo>
                    <a:lnTo>
                      <a:pt x="2345837" y="2758891"/>
                    </a:lnTo>
                    <a:cubicBezTo>
                      <a:pt x="2315757" y="2758891"/>
                      <a:pt x="2280166" y="2780437"/>
                      <a:pt x="2266350" y="2807073"/>
                    </a:cubicBezTo>
                    <a:lnTo>
                      <a:pt x="2168075" y="3039491"/>
                    </a:lnTo>
                    <a:cubicBezTo>
                      <a:pt x="2158430" y="3068079"/>
                      <a:pt x="2167845" y="3108990"/>
                      <a:pt x="2189085" y="3130459"/>
                    </a:cubicBezTo>
                    <a:cubicBezTo>
                      <a:pt x="2189085" y="3130459"/>
                      <a:pt x="2312930" y="3255716"/>
                      <a:pt x="2312156" y="3377455"/>
                    </a:cubicBezTo>
                    <a:cubicBezTo>
                      <a:pt x="2310855" y="3499077"/>
                      <a:pt x="2185254" y="3622579"/>
                      <a:pt x="2185254" y="3622579"/>
                    </a:cubicBezTo>
                    <a:cubicBezTo>
                      <a:pt x="2163746" y="3643743"/>
                      <a:pt x="2153719" y="3684539"/>
                      <a:pt x="2162866" y="3713280"/>
                    </a:cubicBezTo>
                    <a:lnTo>
                      <a:pt x="2257508" y="3947226"/>
                    </a:lnTo>
                    <a:cubicBezTo>
                      <a:pt x="2257546" y="3947340"/>
                      <a:pt x="2257661" y="3947379"/>
                      <a:pt x="2257737" y="3947493"/>
                    </a:cubicBezTo>
                    <a:lnTo>
                      <a:pt x="166635" y="3947455"/>
                    </a:lnTo>
                    <a:cubicBezTo>
                      <a:pt x="187569" y="3486451"/>
                      <a:pt x="382633" y="3071375"/>
                      <a:pt x="688137" y="2765724"/>
                    </a:cubicBezTo>
                    <a:close/>
                    <a:moveTo>
                      <a:pt x="4276281" y="3717553"/>
                    </a:moveTo>
                    <a:lnTo>
                      <a:pt x="4220598" y="3849276"/>
                    </a:lnTo>
                    <a:cubicBezTo>
                      <a:pt x="4136863" y="3855514"/>
                      <a:pt x="3990826" y="3881002"/>
                      <a:pt x="3892012" y="3978324"/>
                    </a:cubicBezTo>
                    <a:cubicBezTo>
                      <a:pt x="3792854" y="4076257"/>
                      <a:pt x="3765452" y="4223517"/>
                      <a:pt x="3757987" y="4304382"/>
                    </a:cubicBezTo>
                    <a:lnTo>
                      <a:pt x="3625226" y="4358152"/>
                    </a:lnTo>
                    <a:cubicBezTo>
                      <a:pt x="3563343" y="4304995"/>
                      <a:pt x="3440882" y="4218347"/>
                      <a:pt x="3299549" y="4217093"/>
                    </a:cubicBezTo>
                    <a:cubicBezTo>
                      <a:pt x="3161243" y="4217093"/>
                      <a:pt x="3038661" y="4301134"/>
                      <a:pt x="2976469" y="4352832"/>
                    </a:cubicBezTo>
                    <a:lnTo>
                      <a:pt x="2844589" y="4297187"/>
                    </a:lnTo>
                    <a:cubicBezTo>
                      <a:pt x="2838428" y="4215863"/>
                      <a:pt x="2813475" y="4068179"/>
                      <a:pt x="2715776" y="3969179"/>
                    </a:cubicBezTo>
                    <a:cubicBezTo>
                      <a:pt x="2618072" y="3869561"/>
                      <a:pt x="2470769" y="3842120"/>
                      <a:pt x="2389443" y="3834664"/>
                    </a:cubicBezTo>
                    <a:lnTo>
                      <a:pt x="2335750" y="3701942"/>
                    </a:lnTo>
                    <a:cubicBezTo>
                      <a:pt x="2388677" y="3640212"/>
                      <a:pt x="2475163" y="3518050"/>
                      <a:pt x="2476702" y="3378441"/>
                    </a:cubicBezTo>
                    <a:cubicBezTo>
                      <a:pt x="2477582" y="3239213"/>
                      <a:pt x="2392928" y="3115907"/>
                      <a:pt x="2340845" y="3053293"/>
                    </a:cubicBezTo>
                    <a:lnTo>
                      <a:pt x="2396604" y="2921492"/>
                    </a:lnTo>
                    <a:cubicBezTo>
                      <a:pt x="2480263" y="2915177"/>
                      <a:pt x="2626034" y="2889690"/>
                      <a:pt x="2724926" y="2792327"/>
                    </a:cubicBezTo>
                    <a:cubicBezTo>
                      <a:pt x="2824387" y="2694431"/>
                      <a:pt x="2851711" y="2547094"/>
                      <a:pt x="2859137" y="2465964"/>
                    </a:cubicBezTo>
                    <a:lnTo>
                      <a:pt x="2991781" y="2412425"/>
                    </a:lnTo>
                    <a:cubicBezTo>
                      <a:pt x="3053548" y="2465544"/>
                      <a:pt x="3175634" y="2552112"/>
                      <a:pt x="3314861" y="2553102"/>
                    </a:cubicBezTo>
                    <a:lnTo>
                      <a:pt x="3317922" y="2553102"/>
                    </a:lnTo>
                    <a:cubicBezTo>
                      <a:pt x="3456229" y="2553102"/>
                      <a:pt x="3578428" y="2469252"/>
                      <a:pt x="3640621" y="2417470"/>
                    </a:cubicBezTo>
                    <a:lnTo>
                      <a:pt x="3772236" y="2473115"/>
                    </a:lnTo>
                    <a:cubicBezTo>
                      <a:pt x="3778397" y="2554325"/>
                      <a:pt x="3803502" y="2702280"/>
                      <a:pt x="3901401" y="2801437"/>
                    </a:cubicBezTo>
                    <a:cubicBezTo>
                      <a:pt x="3999067" y="2900897"/>
                      <a:pt x="4146526" y="2928339"/>
                      <a:pt x="4227734" y="2935726"/>
                    </a:cubicBezTo>
                    <a:lnTo>
                      <a:pt x="4281389" y="3068331"/>
                    </a:lnTo>
                    <a:cubicBezTo>
                      <a:pt x="4228270" y="3130175"/>
                      <a:pt x="4141584" y="3252292"/>
                      <a:pt x="4140398" y="3391832"/>
                    </a:cubicBezTo>
                    <a:cubicBezTo>
                      <a:pt x="4139518" y="3531402"/>
                      <a:pt x="4224363" y="3654974"/>
                      <a:pt x="4276295" y="37175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8B7E0D86-ABBC-A4CB-1EDC-0244ACBE415C}"/>
                  </a:ext>
                </a:extLst>
              </p:cNvPr>
              <p:cNvSpPr/>
              <p:nvPr/>
            </p:nvSpPr>
            <p:spPr>
              <a:xfrm>
                <a:off x="13437286" y="3088048"/>
                <a:ext cx="930367" cy="930580"/>
              </a:xfrm>
              <a:custGeom>
                <a:avLst/>
                <a:gdLst>
                  <a:gd name="connsiteX0" fmla="*/ 468779 w 930367"/>
                  <a:gd name="connsiteY0" fmla="*/ 0 h 930580"/>
                  <a:gd name="connsiteX1" fmla="*/ 465718 w 930367"/>
                  <a:gd name="connsiteY1" fmla="*/ 0 h 930580"/>
                  <a:gd name="connsiteX2" fmla="*/ 467249 w 930367"/>
                  <a:gd name="connsiteY2" fmla="*/ 164602 h 930580"/>
                  <a:gd name="connsiteX3" fmla="*/ 765866 w 930367"/>
                  <a:gd name="connsiteY3" fmla="*/ 467510 h 930580"/>
                  <a:gd name="connsiteX4" fmla="*/ 462958 w 930367"/>
                  <a:gd name="connsiteY4" fmla="*/ 765980 h 930580"/>
                  <a:gd name="connsiteX5" fmla="*/ 164605 w 930367"/>
                  <a:gd name="connsiteY5" fmla="*/ 463072 h 930580"/>
                  <a:gd name="connsiteX6" fmla="*/ 465642 w 930367"/>
                  <a:gd name="connsiteY6" fmla="*/ 164602 h 930580"/>
                  <a:gd name="connsiteX7" fmla="*/ 465642 w 930367"/>
                  <a:gd name="connsiteY7" fmla="*/ 0 h 930580"/>
                  <a:gd name="connsiteX8" fmla="*/ 13 w 930367"/>
                  <a:gd name="connsiteY8" fmla="*/ 461730 h 930580"/>
                  <a:gd name="connsiteX9" fmla="*/ 461507 w 930367"/>
                  <a:gd name="connsiteY9" fmla="*/ 930543 h 930580"/>
                  <a:gd name="connsiteX10" fmla="*/ 465067 w 930367"/>
                  <a:gd name="connsiteY10" fmla="*/ 930581 h 930580"/>
                  <a:gd name="connsiteX11" fmla="*/ 930353 w 930367"/>
                  <a:gd name="connsiteY11" fmla="*/ 468851 h 930580"/>
                  <a:gd name="connsiteX12" fmla="*/ 468780 w 930367"/>
                  <a:gd name="connsiteY12" fmla="*/ 9 h 930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30367" h="930580">
                    <a:moveTo>
                      <a:pt x="468779" y="0"/>
                    </a:moveTo>
                    <a:lnTo>
                      <a:pt x="465718" y="0"/>
                    </a:lnTo>
                    <a:lnTo>
                      <a:pt x="467249" y="164602"/>
                    </a:lnTo>
                    <a:cubicBezTo>
                      <a:pt x="633114" y="166133"/>
                      <a:pt x="767129" y="302105"/>
                      <a:pt x="765866" y="467510"/>
                    </a:cubicBezTo>
                    <a:cubicBezTo>
                      <a:pt x="764488" y="632112"/>
                      <a:pt x="629587" y="765980"/>
                      <a:pt x="462958" y="765980"/>
                    </a:cubicBezTo>
                    <a:cubicBezTo>
                      <a:pt x="297209" y="764679"/>
                      <a:pt x="163420" y="628663"/>
                      <a:pt x="164605" y="463072"/>
                    </a:cubicBezTo>
                    <a:cubicBezTo>
                      <a:pt x="165906" y="298470"/>
                      <a:pt x="300923" y="164602"/>
                      <a:pt x="465642" y="164602"/>
                    </a:cubicBezTo>
                    <a:lnTo>
                      <a:pt x="465642" y="0"/>
                    </a:lnTo>
                    <a:cubicBezTo>
                      <a:pt x="210456" y="0"/>
                      <a:pt x="2120" y="205897"/>
                      <a:pt x="13" y="461730"/>
                    </a:cubicBezTo>
                    <a:cubicBezTo>
                      <a:pt x="-1900" y="718444"/>
                      <a:pt x="204607" y="928397"/>
                      <a:pt x="461507" y="930543"/>
                    </a:cubicBezTo>
                    <a:lnTo>
                      <a:pt x="465067" y="930581"/>
                    </a:lnTo>
                    <a:cubicBezTo>
                      <a:pt x="720292" y="930581"/>
                      <a:pt x="928178" y="724615"/>
                      <a:pt x="930353" y="468851"/>
                    </a:cubicBezTo>
                    <a:cubicBezTo>
                      <a:pt x="932381" y="212284"/>
                      <a:pt x="725720" y="2380"/>
                      <a:pt x="468780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129DDD7-5992-7310-45A3-1D2A867E051D}"/>
              </a:ext>
            </a:extLst>
          </p:cNvPr>
          <p:cNvGrpSpPr/>
          <p:nvPr/>
        </p:nvGrpSpPr>
        <p:grpSpPr>
          <a:xfrm>
            <a:off x="1557743" y="4842026"/>
            <a:ext cx="519655" cy="587312"/>
            <a:chOff x="-5219181" y="266700"/>
            <a:chExt cx="4550252" cy="5142676"/>
          </a:xfrm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44C326E8-EB6F-245D-C550-DF7E93A8605B}"/>
                </a:ext>
              </a:extLst>
            </p:cNvPr>
            <p:cNvSpPr/>
            <p:nvPr/>
          </p:nvSpPr>
          <p:spPr>
            <a:xfrm>
              <a:off x="-5149850" y="3244850"/>
              <a:ext cx="4235450" cy="2082800"/>
            </a:xfrm>
            <a:custGeom>
              <a:avLst/>
              <a:gdLst>
                <a:gd name="connsiteX0" fmla="*/ 12700 w 4235450"/>
                <a:gd name="connsiteY0" fmla="*/ 431800 h 2082800"/>
                <a:gd name="connsiteX1" fmla="*/ 527050 w 4235450"/>
                <a:gd name="connsiteY1" fmla="*/ 450850 h 2082800"/>
                <a:gd name="connsiteX2" fmla="*/ 1244600 w 4235450"/>
                <a:gd name="connsiteY2" fmla="*/ 0 h 2082800"/>
                <a:gd name="connsiteX3" fmla="*/ 1987550 w 4235450"/>
                <a:gd name="connsiteY3" fmla="*/ 88900 h 2082800"/>
                <a:gd name="connsiteX4" fmla="*/ 2235200 w 4235450"/>
                <a:gd name="connsiteY4" fmla="*/ 234950 h 2082800"/>
                <a:gd name="connsiteX5" fmla="*/ 2254250 w 4235450"/>
                <a:gd name="connsiteY5" fmla="*/ 463550 h 2082800"/>
                <a:gd name="connsiteX6" fmla="*/ 1898650 w 4235450"/>
                <a:gd name="connsiteY6" fmla="*/ 647700 h 2082800"/>
                <a:gd name="connsiteX7" fmla="*/ 1416050 w 4235450"/>
                <a:gd name="connsiteY7" fmla="*/ 812800 h 2082800"/>
                <a:gd name="connsiteX8" fmla="*/ 1949450 w 4235450"/>
                <a:gd name="connsiteY8" fmla="*/ 1225550 h 2082800"/>
                <a:gd name="connsiteX9" fmla="*/ 3892550 w 4235450"/>
                <a:gd name="connsiteY9" fmla="*/ 482600 h 2082800"/>
                <a:gd name="connsiteX10" fmla="*/ 4159250 w 4235450"/>
                <a:gd name="connsiteY10" fmla="*/ 533400 h 2082800"/>
                <a:gd name="connsiteX11" fmla="*/ 4235450 w 4235450"/>
                <a:gd name="connsiteY11" fmla="*/ 749300 h 2082800"/>
                <a:gd name="connsiteX12" fmla="*/ 4089400 w 4235450"/>
                <a:gd name="connsiteY12" fmla="*/ 958850 h 2082800"/>
                <a:gd name="connsiteX13" fmla="*/ 3340100 w 4235450"/>
                <a:gd name="connsiteY13" fmla="*/ 1295400 h 2082800"/>
                <a:gd name="connsiteX14" fmla="*/ 1803400 w 4235450"/>
                <a:gd name="connsiteY14" fmla="*/ 2044700 h 2082800"/>
                <a:gd name="connsiteX15" fmla="*/ 1568450 w 4235450"/>
                <a:gd name="connsiteY15" fmla="*/ 2082800 h 2082800"/>
                <a:gd name="connsiteX16" fmla="*/ 0 w 4235450"/>
                <a:gd name="connsiteY16" fmla="*/ 1600200 h 2082800"/>
                <a:gd name="connsiteX17" fmla="*/ 12700 w 4235450"/>
                <a:gd name="connsiteY17" fmla="*/ 431800 h 208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5450" h="2082800">
                  <a:moveTo>
                    <a:pt x="12700" y="431800"/>
                  </a:moveTo>
                  <a:lnTo>
                    <a:pt x="527050" y="450850"/>
                  </a:lnTo>
                  <a:lnTo>
                    <a:pt x="1244600" y="0"/>
                  </a:lnTo>
                  <a:lnTo>
                    <a:pt x="1987550" y="88900"/>
                  </a:lnTo>
                  <a:lnTo>
                    <a:pt x="2235200" y="234950"/>
                  </a:lnTo>
                  <a:lnTo>
                    <a:pt x="2254250" y="463550"/>
                  </a:lnTo>
                  <a:lnTo>
                    <a:pt x="1898650" y="647700"/>
                  </a:lnTo>
                  <a:lnTo>
                    <a:pt x="1416050" y="812800"/>
                  </a:lnTo>
                  <a:lnTo>
                    <a:pt x="1949450" y="1225550"/>
                  </a:lnTo>
                  <a:lnTo>
                    <a:pt x="3892550" y="482600"/>
                  </a:lnTo>
                  <a:lnTo>
                    <a:pt x="4159250" y="533400"/>
                  </a:lnTo>
                  <a:lnTo>
                    <a:pt x="4235450" y="749300"/>
                  </a:lnTo>
                  <a:lnTo>
                    <a:pt x="4089400" y="958850"/>
                  </a:lnTo>
                  <a:lnTo>
                    <a:pt x="3340100" y="1295400"/>
                  </a:lnTo>
                  <a:lnTo>
                    <a:pt x="1803400" y="2044700"/>
                  </a:lnTo>
                  <a:lnTo>
                    <a:pt x="1568450" y="2082800"/>
                  </a:lnTo>
                  <a:lnTo>
                    <a:pt x="0" y="1600200"/>
                  </a:lnTo>
                  <a:lnTo>
                    <a:pt x="12700" y="4318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AC3BB7E5-C0C7-C7DD-C799-314D5DF8C635}"/>
                </a:ext>
              </a:extLst>
            </p:cNvPr>
            <p:cNvSpPr/>
            <p:nvPr/>
          </p:nvSpPr>
          <p:spPr>
            <a:xfrm>
              <a:off x="-3689600" y="885277"/>
              <a:ext cx="2919923" cy="1857316"/>
            </a:xfrm>
            <a:prstGeom prst="roundRect">
              <a:avLst>
                <a:gd name="adj" fmla="val 197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1CC911D3-D056-E908-C42C-60A4E08D1097}"/>
                </a:ext>
              </a:extLst>
            </p:cNvPr>
            <p:cNvSpPr/>
            <p:nvPr/>
          </p:nvSpPr>
          <p:spPr>
            <a:xfrm>
              <a:off x="-2489750" y="1674244"/>
              <a:ext cx="521250" cy="58000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660CF90-F593-E24D-2B81-918271166832}"/>
                </a:ext>
              </a:extLst>
            </p:cNvPr>
            <p:cNvGrpSpPr/>
            <p:nvPr/>
          </p:nvGrpSpPr>
          <p:grpSpPr>
            <a:xfrm>
              <a:off x="-5219181" y="266700"/>
              <a:ext cx="4550252" cy="5142676"/>
              <a:chOff x="-5219181" y="266700"/>
              <a:chExt cx="4550252" cy="5142676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8994D22-619F-BF0E-DA83-F48BB68FDBD3}"/>
                  </a:ext>
                </a:extLst>
              </p:cNvPr>
              <p:cNvSpPr/>
              <p:nvPr/>
            </p:nvSpPr>
            <p:spPr>
              <a:xfrm>
                <a:off x="-5219181" y="3156957"/>
                <a:ext cx="4377147" cy="2252419"/>
              </a:xfrm>
              <a:custGeom>
                <a:avLst/>
                <a:gdLst>
                  <a:gd name="connsiteX0" fmla="*/ 4189363 w 4377147"/>
                  <a:gd name="connsiteY0" fmla="*/ 519050 h 2252419"/>
                  <a:gd name="connsiteX1" fmla="*/ 3925340 w 4377147"/>
                  <a:gd name="connsiteY1" fmla="*/ 504469 h 2252419"/>
                  <a:gd name="connsiteX2" fmla="*/ 2002553 w 4377147"/>
                  <a:gd name="connsiteY2" fmla="*/ 1209139 h 2252419"/>
                  <a:gd name="connsiteX3" fmla="*/ 1652804 w 4377147"/>
                  <a:gd name="connsiteY3" fmla="*/ 928813 h 2252419"/>
                  <a:gd name="connsiteX4" fmla="*/ 2193715 w 4377147"/>
                  <a:gd name="connsiteY4" fmla="*/ 727364 h 2252419"/>
                  <a:gd name="connsiteX5" fmla="*/ 2388315 w 4377147"/>
                  <a:gd name="connsiteY5" fmla="*/ 529354 h 2252419"/>
                  <a:gd name="connsiteX6" fmla="*/ 2360034 w 4377147"/>
                  <a:gd name="connsiteY6" fmla="*/ 246461 h 2252419"/>
                  <a:gd name="connsiteX7" fmla="*/ 2121728 w 4377147"/>
                  <a:gd name="connsiteY7" fmla="*/ 90432 h 2252419"/>
                  <a:gd name="connsiteX8" fmla="*/ 1496778 w 4377147"/>
                  <a:gd name="connsiteY8" fmla="*/ 4707 h 2252419"/>
                  <a:gd name="connsiteX9" fmla="*/ 1127318 w 4377147"/>
                  <a:gd name="connsiteY9" fmla="*/ 89591 h 2252419"/>
                  <a:gd name="connsiteX10" fmla="*/ 589817 w 4377147"/>
                  <a:gd name="connsiteY10" fmla="*/ 446187 h 2252419"/>
                  <a:gd name="connsiteX11" fmla="*/ 85725 w 4377147"/>
                  <a:gd name="connsiteY11" fmla="*/ 446187 h 2252419"/>
                  <a:gd name="connsiteX12" fmla="*/ 0 w 4377147"/>
                  <a:gd name="connsiteY12" fmla="*/ 531912 h 2252419"/>
                  <a:gd name="connsiteX13" fmla="*/ 0 w 4377147"/>
                  <a:gd name="connsiteY13" fmla="*/ 1714917 h 2252419"/>
                  <a:gd name="connsiteX14" fmla="*/ 60849 w 4377147"/>
                  <a:gd name="connsiteY14" fmla="*/ 1797198 h 2252419"/>
                  <a:gd name="connsiteX15" fmla="*/ 1432449 w 4377147"/>
                  <a:gd name="connsiteY15" fmla="*/ 2216407 h 2252419"/>
                  <a:gd name="connsiteX16" fmla="*/ 1670755 w 4377147"/>
                  <a:gd name="connsiteY16" fmla="*/ 2252420 h 2252419"/>
                  <a:gd name="connsiteX17" fmla="*/ 2024794 w 4377147"/>
                  <a:gd name="connsiteY17" fmla="*/ 2170981 h 2252419"/>
                  <a:gd name="connsiteX18" fmla="*/ 4186828 w 4377147"/>
                  <a:gd name="connsiteY18" fmla="*/ 1123372 h 2252419"/>
                  <a:gd name="connsiteX19" fmla="*/ 4377147 w 4377147"/>
                  <a:gd name="connsiteY19" fmla="*/ 819886 h 2252419"/>
                  <a:gd name="connsiteX20" fmla="*/ 4361725 w 4377147"/>
                  <a:gd name="connsiteY20" fmla="*/ 719583 h 2252419"/>
                  <a:gd name="connsiteX21" fmla="*/ 4189432 w 4377147"/>
                  <a:gd name="connsiteY21" fmla="*/ 519006 h 2252419"/>
                  <a:gd name="connsiteX22" fmla="*/ 4112211 w 4377147"/>
                  <a:gd name="connsiteY22" fmla="*/ 969944 h 2252419"/>
                  <a:gd name="connsiteX23" fmla="*/ 1950177 w 4377147"/>
                  <a:gd name="connsiteY23" fmla="*/ 2017553 h 2252419"/>
                  <a:gd name="connsiteX24" fmla="*/ 1482971 w 4377147"/>
                  <a:gd name="connsiteY24" fmla="*/ 2053565 h 2252419"/>
                  <a:gd name="connsiteX25" fmla="*/ 171330 w 4377147"/>
                  <a:gd name="connsiteY25" fmla="*/ 1652382 h 2252419"/>
                  <a:gd name="connsiteX26" fmla="*/ 171330 w 4377147"/>
                  <a:gd name="connsiteY26" fmla="*/ 619371 h 2252419"/>
                  <a:gd name="connsiteX27" fmla="*/ 615375 w 4377147"/>
                  <a:gd name="connsiteY27" fmla="*/ 619371 h 2252419"/>
                  <a:gd name="connsiteX28" fmla="*/ 662524 w 4377147"/>
                  <a:gd name="connsiteY28" fmla="*/ 604790 h 2252419"/>
                  <a:gd name="connsiteX29" fmla="*/ 1222303 w 4377147"/>
                  <a:gd name="connsiteY29" fmla="*/ 233606 h 2252419"/>
                  <a:gd name="connsiteX30" fmla="*/ 1473473 w 4377147"/>
                  <a:gd name="connsiteY30" fmla="*/ 175321 h 2252419"/>
                  <a:gd name="connsiteX31" fmla="*/ 2098423 w 4377147"/>
                  <a:gd name="connsiteY31" fmla="*/ 260204 h 2252419"/>
                  <a:gd name="connsiteX32" fmla="*/ 2212432 w 4377147"/>
                  <a:gd name="connsiteY32" fmla="*/ 335634 h 2252419"/>
                  <a:gd name="connsiteX33" fmla="*/ 2225291 w 4377147"/>
                  <a:gd name="connsiteY33" fmla="*/ 472794 h 2252419"/>
                  <a:gd name="connsiteX34" fmla="*/ 2131835 w 4377147"/>
                  <a:gd name="connsiteY34" fmla="*/ 567092 h 2252419"/>
                  <a:gd name="connsiteX35" fmla="*/ 1449483 w 4377147"/>
                  <a:gd name="connsiteY35" fmla="*/ 821700 h 2252419"/>
                  <a:gd name="connsiteX36" fmla="*/ 1394604 w 4377147"/>
                  <a:gd name="connsiteY36" fmla="*/ 888558 h 2252419"/>
                  <a:gd name="connsiteX37" fmla="*/ 1425449 w 4377147"/>
                  <a:gd name="connsiteY37" fmla="*/ 969155 h 2252419"/>
                  <a:gd name="connsiteX38" fmla="*/ 1931227 w 4377147"/>
                  <a:gd name="connsiteY38" fmla="*/ 1373787 h 2252419"/>
                  <a:gd name="connsiteX39" fmla="*/ 2014388 w 4377147"/>
                  <a:gd name="connsiteY39" fmla="*/ 1387487 h 2252419"/>
                  <a:gd name="connsiteX40" fmla="*/ 3982633 w 4377147"/>
                  <a:gd name="connsiteY40" fmla="*/ 666554 h 2252419"/>
                  <a:gd name="connsiteX41" fmla="*/ 4112064 w 4377147"/>
                  <a:gd name="connsiteY41" fmla="*/ 673405 h 2252419"/>
                  <a:gd name="connsiteX42" fmla="*/ 4196947 w 4377147"/>
                  <a:gd name="connsiteY42" fmla="*/ 771147 h 2252419"/>
                  <a:gd name="connsiteX43" fmla="*/ 4204678 w 4377147"/>
                  <a:gd name="connsiteY43" fmla="*/ 821740 h 2252419"/>
                  <a:gd name="connsiteX44" fmla="*/ 4112141 w 4377147"/>
                  <a:gd name="connsiteY44" fmla="*/ 969961 h 225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377147" h="2252419">
                    <a:moveTo>
                      <a:pt x="4189363" y="519050"/>
                    </a:moveTo>
                    <a:cubicBezTo>
                      <a:pt x="4106202" y="477910"/>
                      <a:pt x="4012789" y="472743"/>
                      <a:pt x="3925340" y="504469"/>
                    </a:cubicBezTo>
                    <a:lnTo>
                      <a:pt x="2002553" y="1209139"/>
                    </a:lnTo>
                    <a:lnTo>
                      <a:pt x="1652804" y="928813"/>
                    </a:lnTo>
                    <a:lnTo>
                      <a:pt x="2193715" y="727364"/>
                    </a:lnTo>
                    <a:cubicBezTo>
                      <a:pt x="2286290" y="693074"/>
                      <a:pt x="2357435" y="620203"/>
                      <a:pt x="2388315" y="529354"/>
                    </a:cubicBezTo>
                    <a:cubicBezTo>
                      <a:pt x="2422605" y="435056"/>
                      <a:pt x="2412310" y="332186"/>
                      <a:pt x="2360034" y="246461"/>
                    </a:cubicBezTo>
                    <a:cubicBezTo>
                      <a:pt x="2307757" y="160736"/>
                      <a:pt x="2221149" y="104178"/>
                      <a:pt x="2121728" y="90432"/>
                    </a:cubicBezTo>
                    <a:lnTo>
                      <a:pt x="1496778" y="4707"/>
                    </a:lnTo>
                    <a:cubicBezTo>
                      <a:pt x="1367348" y="-12438"/>
                      <a:pt x="1236155" y="17566"/>
                      <a:pt x="1127318" y="89591"/>
                    </a:cubicBezTo>
                    <a:lnTo>
                      <a:pt x="589817" y="446187"/>
                    </a:lnTo>
                    <a:lnTo>
                      <a:pt x="85725" y="446187"/>
                    </a:lnTo>
                    <a:cubicBezTo>
                      <a:pt x="38576" y="446187"/>
                      <a:pt x="0" y="484763"/>
                      <a:pt x="0" y="531912"/>
                    </a:cubicBezTo>
                    <a:lnTo>
                      <a:pt x="0" y="1714917"/>
                    </a:lnTo>
                    <a:cubicBezTo>
                      <a:pt x="0" y="1752652"/>
                      <a:pt x="24876" y="1786061"/>
                      <a:pt x="60849" y="1797198"/>
                    </a:cubicBezTo>
                    <a:lnTo>
                      <a:pt x="1432449" y="2216407"/>
                    </a:lnTo>
                    <a:cubicBezTo>
                      <a:pt x="1510443" y="2240403"/>
                      <a:pt x="1591045" y="2252420"/>
                      <a:pt x="1670755" y="2252420"/>
                    </a:cubicBezTo>
                    <a:cubicBezTo>
                      <a:pt x="1792494" y="2252420"/>
                      <a:pt x="1913352" y="2224980"/>
                      <a:pt x="2024794" y="2170981"/>
                    </a:cubicBezTo>
                    <a:lnTo>
                      <a:pt x="4186828" y="1123372"/>
                    </a:lnTo>
                    <a:cubicBezTo>
                      <a:pt x="4302552" y="1066810"/>
                      <a:pt x="4377147" y="947631"/>
                      <a:pt x="4377147" y="819886"/>
                    </a:cubicBezTo>
                    <a:cubicBezTo>
                      <a:pt x="4377147" y="787319"/>
                      <a:pt x="4372019" y="753870"/>
                      <a:pt x="4361725" y="719583"/>
                    </a:cubicBezTo>
                    <a:cubicBezTo>
                      <a:pt x="4333443" y="632174"/>
                      <a:pt x="4272593" y="560154"/>
                      <a:pt x="4189432" y="519006"/>
                    </a:cubicBezTo>
                    <a:close/>
                    <a:moveTo>
                      <a:pt x="4112211" y="969944"/>
                    </a:moveTo>
                    <a:lnTo>
                      <a:pt x="1950177" y="2017553"/>
                    </a:lnTo>
                    <a:cubicBezTo>
                      <a:pt x="1803602" y="2088697"/>
                      <a:pt x="1638119" y="2101556"/>
                      <a:pt x="1482971" y="2053565"/>
                    </a:cubicBezTo>
                    <a:lnTo>
                      <a:pt x="171330" y="1652382"/>
                    </a:lnTo>
                    <a:lnTo>
                      <a:pt x="171330" y="619371"/>
                    </a:lnTo>
                    <a:lnTo>
                      <a:pt x="615375" y="619371"/>
                    </a:lnTo>
                    <a:cubicBezTo>
                      <a:pt x="632520" y="619371"/>
                      <a:pt x="648824" y="614243"/>
                      <a:pt x="662524" y="604790"/>
                    </a:cubicBezTo>
                    <a:lnTo>
                      <a:pt x="1222303" y="233606"/>
                    </a:lnTo>
                    <a:cubicBezTo>
                      <a:pt x="1296011" y="184735"/>
                      <a:pt x="1385181" y="164184"/>
                      <a:pt x="1473473" y="175321"/>
                    </a:cubicBezTo>
                    <a:lnTo>
                      <a:pt x="2098423" y="260204"/>
                    </a:lnTo>
                    <a:cubicBezTo>
                      <a:pt x="2146413" y="267054"/>
                      <a:pt x="2187592" y="294494"/>
                      <a:pt x="2212432" y="335634"/>
                    </a:cubicBezTo>
                    <a:cubicBezTo>
                      <a:pt x="2237308" y="376774"/>
                      <a:pt x="2242436" y="426487"/>
                      <a:pt x="2225291" y="472794"/>
                    </a:cubicBezTo>
                    <a:cubicBezTo>
                      <a:pt x="2209868" y="516498"/>
                      <a:pt x="2176420" y="550788"/>
                      <a:pt x="2131835" y="567092"/>
                    </a:cubicBezTo>
                    <a:lnTo>
                      <a:pt x="1449483" y="821700"/>
                    </a:lnTo>
                    <a:cubicBezTo>
                      <a:pt x="1420321" y="832836"/>
                      <a:pt x="1399771" y="857712"/>
                      <a:pt x="1394604" y="888558"/>
                    </a:cubicBezTo>
                    <a:cubicBezTo>
                      <a:pt x="1389475" y="919403"/>
                      <a:pt x="1401454" y="949406"/>
                      <a:pt x="1425449" y="969155"/>
                    </a:cubicBezTo>
                    <a:lnTo>
                      <a:pt x="1931227" y="1373787"/>
                    </a:lnTo>
                    <a:cubicBezTo>
                      <a:pt x="1955222" y="1392654"/>
                      <a:pt x="1986106" y="1397782"/>
                      <a:pt x="2014388" y="1387487"/>
                    </a:cubicBezTo>
                    <a:lnTo>
                      <a:pt x="3982633" y="666554"/>
                    </a:lnTo>
                    <a:cubicBezTo>
                      <a:pt x="4025496" y="651131"/>
                      <a:pt x="4070923" y="653696"/>
                      <a:pt x="4112064" y="673405"/>
                    </a:cubicBezTo>
                    <a:cubicBezTo>
                      <a:pt x="4153204" y="693994"/>
                      <a:pt x="4183208" y="729126"/>
                      <a:pt x="4196947" y="771147"/>
                    </a:cubicBezTo>
                    <a:cubicBezTo>
                      <a:pt x="4202075" y="788292"/>
                      <a:pt x="4204678" y="805437"/>
                      <a:pt x="4204678" y="821740"/>
                    </a:cubicBezTo>
                    <a:cubicBezTo>
                      <a:pt x="4205558" y="884235"/>
                      <a:pt x="4168704" y="942519"/>
                      <a:pt x="4112141" y="9699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37D40D7C-9311-C26E-DAD8-8D6897903A33}"/>
                  </a:ext>
                </a:extLst>
              </p:cNvPr>
              <p:cNvSpPr/>
              <p:nvPr/>
            </p:nvSpPr>
            <p:spPr>
              <a:xfrm>
                <a:off x="-3761957" y="266700"/>
                <a:ext cx="3093028" cy="2599250"/>
              </a:xfrm>
              <a:custGeom>
                <a:avLst/>
                <a:gdLst>
                  <a:gd name="connsiteX0" fmla="*/ 2659248 w 3093028"/>
                  <a:gd name="connsiteY0" fmla="*/ 507502 h 2599250"/>
                  <a:gd name="connsiteX1" fmla="*/ 2193767 w 3093028"/>
                  <a:gd name="connsiteY1" fmla="*/ 507502 h 2599250"/>
                  <a:gd name="connsiteX2" fmla="*/ 2193767 w 3093028"/>
                  <a:gd name="connsiteY2" fmla="*/ 260624 h 2599250"/>
                  <a:gd name="connsiteX3" fmla="*/ 1933143 w 3093028"/>
                  <a:gd name="connsiteY3" fmla="*/ 0 h 2599250"/>
                  <a:gd name="connsiteX4" fmla="*/ 1161618 w 3093028"/>
                  <a:gd name="connsiteY4" fmla="*/ 0 h 2599250"/>
                  <a:gd name="connsiteX5" fmla="*/ 900995 w 3093028"/>
                  <a:gd name="connsiteY5" fmla="*/ 260624 h 2599250"/>
                  <a:gd name="connsiteX6" fmla="*/ 900995 w 3093028"/>
                  <a:gd name="connsiteY6" fmla="*/ 508384 h 2599250"/>
                  <a:gd name="connsiteX7" fmla="*/ 434631 w 3093028"/>
                  <a:gd name="connsiteY7" fmla="*/ 508384 h 2599250"/>
                  <a:gd name="connsiteX8" fmla="*/ 0 w 3093028"/>
                  <a:gd name="connsiteY8" fmla="*/ 943014 h 2599250"/>
                  <a:gd name="connsiteX9" fmla="*/ 0 w 3093028"/>
                  <a:gd name="connsiteY9" fmla="*/ 2164620 h 2599250"/>
                  <a:gd name="connsiteX10" fmla="*/ 434631 w 3093028"/>
                  <a:gd name="connsiteY10" fmla="*/ 2599251 h 2599250"/>
                  <a:gd name="connsiteX11" fmla="*/ 2658386 w 3093028"/>
                  <a:gd name="connsiteY11" fmla="*/ 2599251 h 2599250"/>
                  <a:gd name="connsiteX12" fmla="*/ 3093017 w 3093028"/>
                  <a:gd name="connsiteY12" fmla="*/ 2164620 h 2599250"/>
                  <a:gd name="connsiteX13" fmla="*/ 3093017 w 3093028"/>
                  <a:gd name="connsiteY13" fmla="*/ 943014 h 2599250"/>
                  <a:gd name="connsiteX14" fmla="*/ 2659268 w 3093028"/>
                  <a:gd name="connsiteY14" fmla="*/ 507541 h 2599250"/>
                  <a:gd name="connsiteX15" fmla="*/ 1072503 w 3093028"/>
                  <a:gd name="connsiteY15" fmla="*/ 260624 h 2599250"/>
                  <a:gd name="connsiteX16" fmla="*/ 1161673 w 3093028"/>
                  <a:gd name="connsiteY16" fmla="*/ 171454 h 2599250"/>
                  <a:gd name="connsiteX17" fmla="*/ 1933198 w 3093028"/>
                  <a:gd name="connsiteY17" fmla="*/ 171454 h 2599250"/>
                  <a:gd name="connsiteX18" fmla="*/ 2022368 w 3093028"/>
                  <a:gd name="connsiteY18" fmla="*/ 260624 h 2599250"/>
                  <a:gd name="connsiteX19" fmla="*/ 2022368 w 3093028"/>
                  <a:gd name="connsiteY19" fmla="*/ 508384 h 2599250"/>
                  <a:gd name="connsiteX20" fmla="*/ 1072505 w 3093028"/>
                  <a:gd name="connsiteY20" fmla="*/ 508345 h 2599250"/>
                  <a:gd name="connsiteX21" fmla="*/ 435571 w 3093028"/>
                  <a:gd name="connsiteY21" fmla="*/ 678952 h 2599250"/>
                  <a:gd name="connsiteX22" fmla="*/ 2659327 w 3093028"/>
                  <a:gd name="connsiteY22" fmla="*/ 678952 h 2599250"/>
                  <a:gd name="connsiteX23" fmla="*/ 2922508 w 3093028"/>
                  <a:gd name="connsiteY23" fmla="*/ 942132 h 2599250"/>
                  <a:gd name="connsiteX24" fmla="*/ 2922508 w 3093028"/>
                  <a:gd name="connsiteY24" fmla="*/ 1258472 h 2599250"/>
                  <a:gd name="connsiteX25" fmla="*/ 1885186 w 3093028"/>
                  <a:gd name="connsiteY25" fmla="*/ 1506232 h 2599250"/>
                  <a:gd name="connsiteX26" fmla="*/ 1885186 w 3093028"/>
                  <a:gd name="connsiteY26" fmla="*/ 1469378 h 2599250"/>
                  <a:gd name="connsiteX27" fmla="*/ 1712012 w 3093028"/>
                  <a:gd name="connsiteY27" fmla="*/ 1296204 h 2599250"/>
                  <a:gd name="connsiteX28" fmla="*/ 1381966 w 3093028"/>
                  <a:gd name="connsiteY28" fmla="*/ 1296204 h 2599250"/>
                  <a:gd name="connsiteX29" fmla="*/ 1208791 w 3093028"/>
                  <a:gd name="connsiteY29" fmla="*/ 1469378 h 2599250"/>
                  <a:gd name="connsiteX30" fmla="*/ 1208791 w 3093028"/>
                  <a:gd name="connsiteY30" fmla="*/ 1506232 h 2599250"/>
                  <a:gd name="connsiteX31" fmla="*/ 171470 w 3093028"/>
                  <a:gd name="connsiteY31" fmla="*/ 1258472 h 2599250"/>
                  <a:gd name="connsiteX32" fmla="*/ 171470 w 3093028"/>
                  <a:gd name="connsiteY32" fmla="*/ 942975 h 2599250"/>
                  <a:gd name="connsiteX33" fmla="*/ 435493 w 3093028"/>
                  <a:gd name="connsiteY33" fmla="*/ 678952 h 2599250"/>
                  <a:gd name="connsiteX34" fmla="*/ 1714588 w 3093028"/>
                  <a:gd name="connsiteY34" fmla="*/ 1470189 h 2599250"/>
                  <a:gd name="connsiteX35" fmla="*/ 1712866 w 3093028"/>
                  <a:gd name="connsiteY35" fmla="*/ 1883393 h 2599250"/>
                  <a:gd name="connsiteX36" fmla="*/ 1381106 w 3093028"/>
                  <a:gd name="connsiteY36" fmla="*/ 1881671 h 2599250"/>
                  <a:gd name="connsiteX37" fmla="*/ 1381106 w 3093028"/>
                  <a:gd name="connsiteY37" fmla="*/ 1470191 h 2599250"/>
                  <a:gd name="connsiteX38" fmla="*/ 1382828 w 3093028"/>
                  <a:gd name="connsiteY38" fmla="*/ 1468469 h 2599250"/>
                  <a:gd name="connsiteX39" fmla="*/ 2659288 w 3093028"/>
                  <a:gd name="connsiteY39" fmla="*/ 2427742 h 2599250"/>
                  <a:gd name="connsiteX40" fmla="*/ 435532 w 3093028"/>
                  <a:gd name="connsiteY40" fmla="*/ 2427742 h 2599250"/>
                  <a:gd name="connsiteX41" fmla="*/ 172351 w 3093028"/>
                  <a:gd name="connsiteY41" fmla="*/ 2164561 h 2599250"/>
                  <a:gd name="connsiteX42" fmla="*/ 172351 w 3093028"/>
                  <a:gd name="connsiteY42" fmla="*/ 1435899 h 2599250"/>
                  <a:gd name="connsiteX43" fmla="*/ 1209673 w 3093028"/>
                  <a:gd name="connsiteY43" fmla="*/ 1683659 h 2599250"/>
                  <a:gd name="connsiteX44" fmla="*/ 1209673 w 3093028"/>
                  <a:gd name="connsiteY44" fmla="*/ 1882550 h 2599250"/>
                  <a:gd name="connsiteX45" fmla="*/ 1382847 w 3093028"/>
                  <a:gd name="connsiteY45" fmla="*/ 2055725 h 2599250"/>
                  <a:gd name="connsiteX46" fmla="*/ 1712894 w 3093028"/>
                  <a:gd name="connsiteY46" fmla="*/ 2055725 h 2599250"/>
                  <a:gd name="connsiteX47" fmla="*/ 1886068 w 3093028"/>
                  <a:gd name="connsiteY47" fmla="*/ 1882550 h 2599250"/>
                  <a:gd name="connsiteX48" fmla="*/ 1886068 w 3093028"/>
                  <a:gd name="connsiteY48" fmla="*/ 1683659 h 2599250"/>
                  <a:gd name="connsiteX49" fmla="*/ 2923389 w 3093028"/>
                  <a:gd name="connsiteY49" fmla="*/ 1435899 h 2599250"/>
                  <a:gd name="connsiteX50" fmla="*/ 2923389 w 3093028"/>
                  <a:gd name="connsiteY50" fmla="*/ 2164561 h 2599250"/>
                  <a:gd name="connsiteX51" fmla="*/ 2659366 w 3093028"/>
                  <a:gd name="connsiteY51" fmla="*/ 2427742 h 2599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093028" h="2599250">
                    <a:moveTo>
                      <a:pt x="2659248" y="507502"/>
                    </a:moveTo>
                    <a:lnTo>
                      <a:pt x="2193767" y="507502"/>
                    </a:lnTo>
                    <a:lnTo>
                      <a:pt x="2193767" y="260624"/>
                    </a:lnTo>
                    <a:cubicBezTo>
                      <a:pt x="2193767" y="116576"/>
                      <a:pt x="2077161" y="0"/>
                      <a:pt x="1933143" y="0"/>
                    </a:cubicBezTo>
                    <a:lnTo>
                      <a:pt x="1161618" y="0"/>
                    </a:lnTo>
                    <a:cubicBezTo>
                      <a:pt x="1018452" y="0"/>
                      <a:pt x="900995" y="116566"/>
                      <a:pt x="900995" y="260624"/>
                    </a:cubicBezTo>
                    <a:lnTo>
                      <a:pt x="900995" y="508384"/>
                    </a:lnTo>
                    <a:lnTo>
                      <a:pt x="434631" y="508384"/>
                    </a:lnTo>
                    <a:cubicBezTo>
                      <a:pt x="194601" y="508384"/>
                      <a:pt x="0" y="703827"/>
                      <a:pt x="0" y="943014"/>
                    </a:cubicBezTo>
                    <a:lnTo>
                      <a:pt x="0" y="2164620"/>
                    </a:lnTo>
                    <a:cubicBezTo>
                      <a:pt x="0" y="2404650"/>
                      <a:pt x="195443" y="2599251"/>
                      <a:pt x="434631" y="2599251"/>
                    </a:cubicBezTo>
                    <a:lnTo>
                      <a:pt x="2658386" y="2599251"/>
                    </a:lnTo>
                    <a:cubicBezTo>
                      <a:pt x="2898416" y="2599251"/>
                      <a:pt x="3093017" y="2403808"/>
                      <a:pt x="3093017" y="2164620"/>
                    </a:cubicBezTo>
                    <a:lnTo>
                      <a:pt x="3093017" y="943014"/>
                    </a:lnTo>
                    <a:cubicBezTo>
                      <a:pt x="3094739" y="702984"/>
                      <a:pt x="2899298" y="507541"/>
                      <a:pt x="2659268" y="507541"/>
                    </a:cubicBezTo>
                    <a:close/>
                    <a:moveTo>
                      <a:pt x="1072503" y="260624"/>
                    </a:moveTo>
                    <a:cubicBezTo>
                      <a:pt x="1072503" y="210873"/>
                      <a:pt x="1112802" y="171454"/>
                      <a:pt x="1161673" y="171454"/>
                    </a:cubicBezTo>
                    <a:lnTo>
                      <a:pt x="1933198" y="171454"/>
                    </a:lnTo>
                    <a:cubicBezTo>
                      <a:pt x="1982069" y="171454"/>
                      <a:pt x="2022368" y="210872"/>
                      <a:pt x="2022368" y="260624"/>
                    </a:cubicBezTo>
                    <a:lnTo>
                      <a:pt x="2022368" y="508384"/>
                    </a:lnTo>
                    <a:lnTo>
                      <a:pt x="1072505" y="508345"/>
                    </a:lnTo>
                    <a:close/>
                    <a:moveTo>
                      <a:pt x="435571" y="678952"/>
                    </a:moveTo>
                    <a:lnTo>
                      <a:pt x="2659327" y="678952"/>
                    </a:lnTo>
                    <a:cubicBezTo>
                      <a:pt x="2804217" y="678952"/>
                      <a:pt x="2922508" y="797243"/>
                      <a:pt x="2922508" y="942132"/>
                    </a:cubicBezTo>
                    <a:lnTo>
                      <a:pt x="2922508" y="1258472"/>
                    </a:lnTo>
                    <a:lnTo>
                      <a:pt x="1885186" y="1506232"/>
                    </a:lnTo>
                    <a:lnTo>
                      <a:pt x="1885186" y="1469378"/>
                    </a:lnTo>
                    <a:cubicBezTo>
                      <a:pt x="1885186" y="1374239"/>
                      <a:pt x="1807192" y="1296204"/>
                      <a:pt x="1712012" y="1296204"/>
                    </a:cubicBezTo>
                    <a:lnTo>
                      <a:pt x="1381966" y="1296204"/>
                    </a:lnTo>
                    <a:cubicBezTo>
                      <a:pt x="1286826" y="1296204"/>
                      <a:pt x="1208791" y="1374198"/>
                      <a:pt x="1208791" y="1469378"/>
                    </a:cubicBezTo>
                    <a:lnTo>
                      <a:pt x="1208791" y="1506232"/>
                    </a:lnTo>
                    <a:lnTo>
                      <a:pt x="171470" y="1258472"/>
                    </a:lnTo>
                    <a:lnTo>
                      <a:pt x="171470" y="942975"/>
                    </a:lnTo>
                    <a:cubicBezTo>
                      <a:pt x="172312" y="797243"/>
                      <a:pt x="290642" y="678952"/>
                      <a:pt x="435493" y="678952"/>
                    </a:cubicBezTo>
                    <a:close/>
                    <a:moveTo>
                      <a:pt x="1714588" y="1470189"/>
                    </a:moveTo>
                    <a:lnTo>
                      <a:pt x="1712866" y="1883393"/>
                    </a:lnTo>
                    <a:lnTo>
                      <a:pt x="1381106" y="1881671"/>
                    </a:lnTo>
                    <a:lnTo>
                      <a:pt x="1381106" y="1470191"/>
                    </a:lnTo>
                    <a:cubicBezTo>
                      <a:pt x="1381106" y="1469349"/>
                      <a:pt x="1381948" y="1468469"/>
                      <a:pt x="1382828" y="1468469"/>
                    </a:cubicBezTo>
                    <a:close/>
                    <a:moveTo>
                      <a:pt x="2659288" y="2427742"/>
                    </a:moveTo>
                    <a:lnTo>
                      <a:pt x="435532" y="2427742"/>
                    </a:lnTo>
                    <a:cubicBezTo>
                      <a:pt x="290642" y="2427742"/>
                      <a:pt x="172351" y="2309451"/>
                      <a:pt x="172351" y="2164561"/>
                    </a:cubicBezTo>
                    <a:lnTo>
                      <a:pt x="172351" y="1435899"/>
                    </a:lnTo>
                    <a:lnTo>
                      <a:pt x="1209673" y="1683659"/>
                    </a:lnTo>
                    <a:lnTo>
                      <a:pt x="1209673" y="1882550"/>
                    </a:lnTo>
                    <a:cubicBezTo>
                      <a:pt x="1209673" y="1977690"/>
                      <a:pt x="1287667" y="2055725"/>
                      <a:pt x="1382847" y="2055725"/>
                    </a:cubicBezTo>
                    <a:lnTo>
                      <a:pt x="1712894" y="2055725"/>
                    </a:lnTo>
                    <a:cubicBezTo>
                      <a:pt x="1808032" y="2055725"/>
                      <a:pt x="1886068" y="1977731"/>
                      <a:pt x="1886068" y="1882550"/>
                    </a:cubicBezTo>
                    <a:lnTo>
                      <a:pt x="1886068" y="1683659"/>
                    </a:lnTo>
                    <a:lnTo>
                      <a:pt x="2923389" y="1435899"/>
                    </a:lnTo>
                    <a:lnTo>
                      <a:pt x="2923389" y="2164561"/>
                    </a:lnTo>
                    <a:cubicBezTo>
                      <a:pt x="2923389" y="2309451"/>
                      <a:pt x="2805099" y="2427742"/>
                      <a:pt x="2659366" y="24277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1FA65AC-A74E-1575-7F08-F5BF695FE649}"/>
              </a:ext>
            </a:extLst>
          </p:cNvPr>
          <p:cNvGrpSpPr/>
          <p:nvPr/>
        </p:nvGrpSpPr>
        <p:grpSpPr>
          <a:xfrm>
            <a:off x="6997803" y="4843636"/>
            <a:ext cx="628665" cy="573668"/>
            <a:chOff x="7951851" y="4283281"/>
            <a:chExt cx="4968618" cy="4533959"/>
          </a:xfrm>
        </p:grpSpPr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6C5DA47C-BEC6-D5E8-4DCC-4D0D2F76515B}"/>
                </a:ext>
              </a:extLst>
            </p:cNvPr>
            <p:cNvSpPr/>
            <p:nvPr/>
          </p:nvSpPr>
          <p:spPr>
            <a:xfrm>
              <a:off x="8690043" y="7328170"/>
              <a:ext cx="4163438" cy="1199745"/>
            </a:xfrm>
            <a:custGeom>
              <a:avLst/>
              <a:gdLst>
                <a:gd name="connsiteX0" fmla="*/ 0 w 4163438"/>
                <a:gd name="connsiteY0" fmla="*/ 233464 h 1199745"/>
                <a:gd name="connsiteX1" fmla="*/ 460442 w 4163438"/>
                <a:gd name="connsiteY1" fmla="*/ 90792 h 1199745"/>
                <a:gd name="connsiteX2" fmla="*/ 985736 w 4163438"/>
                <a:gd name="connsiteY2" fmla="*/ 162128 h 1199745"/>
                <a:gd name="connsiteX3" fmla="*/ 1348902 w 4163438"/>
                <a:gd name="connsiteY3" fmla="*/ 311285 h 1199745"/>
                <a:gd name="connsiteX4" fmla="*/ 2496766 w 4163438"/>
                <a:gd name="connsiteY4" fmla="*/ 324256 h 1199745"/>
                <a:gd name="connsiteX5" fmla="*/ 2717259 w 4163438"/>
                <a:gd name="connsiteY5" fmla="*/ 447473 h 1199745"/>
                <a:gd name="connsiteX6" fmla="*/ 2736714 w 4163438"/>
                <a:gd name="connsiteY6" fmla="*/ 629056 h 1199745"/>
                <a:gd name="connsiteX7" fmla="*/ 3761361 w 4163438"/>
                <a:gd name="connsiteY7" fmla="*/ 51881 h 1199745"/>
                <a:gd name="connsiteX8" fmla="*/ 3994825 w 4163438"/>
                <a:gd name="connsiteY8" fmla="*/ 0 h 1199745"/>
                <a:gd name="connsiteX9" fmla="*/ 4163438 w 4163438"/>
                <a:gd name="connsiteY9" fmla="*/ 116732 h 1199745"/>
                <a:gd name="connsiteX10" fmla="*/ 4118042 w 4163438"/>
                <a:gd name="connsiteY10" fmla="*/ 337226 h 1199745"/>
                <a:gd name="connsiteX11" fmla="*/ 2613497 w 4163438"/>
                <a:gd name="connsiteY11" fmla="*/ 1199745 h 1199745"/>
                <a:gd name="connsiteX12" fmla="*/ 25940 w 4163438"/>
                <a:gd name="connsiteY12" fmla="*/ 1199745 h 1199745"/>
                <a:gd name="connsiteX13" fmla="*/ 0 w 4163438"/>
                <a:gd name="connsiteY13" fmla="*/ 233464 h 119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3438" h="1199745">
                  <a:moveTo>
                    <a:pt x="0" y="233464"/>
                  </a:moveTo>
                  <a:lnTo>
                    <a:pt x="460442" y="90792"/>
                  </a:lnTo>
                  <a:lnTo>
                    <a:pt x="985736" y="162128"/>
                  </a:lnTo>
                  <a:lnTo>
                    <a:pt x="1348902" y="311285"/>
                  </a:lnTo>
                  <a:lnTo>
                    <a:pt x="2496766" y="324256"/>
                  </a:lnTo>
                  <a:lnTo>
                    <a:pt x="2717259" y="447473"/>
                  </a:lnTo>
                  <a:lnTo>
                    <a:pt x="2736714" y="629056"/>
                  </a:lnTo>
                  <a:lnTo>
                    <a:pt x="3761361" y="51881"/>
                  </a:lnTo>
                  <a:lnTo>
                    <a:pt x="3994825" y="0"/>
                  </a:lnTo>
                  <a:lnTo>
                    <a:pt x="4163438" y="116732"/>
                  </a:lnTo>
                  <a:lnTo>
                    <a:pt x="4118042" y="337226"/>
                  </a:lnTo>
                  <a:lnTo>
                    <a:pt x="2613497" y="1199745"/>
                  </a:lnTo>
                  <a:lnTo>
                    <a:pt x="25940" y="1199745"/>
                  </a:lnTo>
                  <a:lnTo>
                    <a:pt x="0" y="233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8AC3A92-EF10-AB52-A9DE-0E05C737B90A}"/>
                </a:ext>
              </a:extLst>
            </p:cNvPr>
            <p:cNvSpPr/>
            <p:nvPr/>
          </p:nvSpPr>
          <p:spPr>
            <a:xfrm rot="10800000">
              <a:off x="9237415" y="5752129"/>
              <a:ext cx="2814537" cy="1478605"/>
            </a:xfrm>
            <a:custGeom>
              <a:avLst/>
              <a:gdLst>
                <a:gd name="connsiteX0" fmla="*/ 45396 w 2814537"/>
                <a:gd name="connsiteY0" fmla="*/ 337226 h 1478605"/>
                <a:gd name="connsiteX1" fmla="*/ 45396 w 2814537"/>
                <a:gd name="connsiteY1" fmla="*/ 246434 h 1478605"/>
                <a:gd name="connsiteX2" fmla="*/ 0 w 2814537"/>
                <a:gd name="connsiteY2" fmla="*/ 1070043 h 1478605"/>
                <a:gd name="connsiteX3" fmla="*/ 680937 w 2814537"/>
                <a:gd name="connsiteY3" fmla="*/ 920885 h 1478605"/>
                <a:gd name="connsiteX4" fmla="*/ 479898 w 2814537"/>
                <a:gd name="connsiteY4" fmla="*/ 674451 h 1478605"/>
                <a:gd name="connsiteX5" fmla="*/ 953311 w 2814537"/>
                <a:gd name="connsiteY5" fmla="*/ 369651 h 1478605"/>
                <a:gd name="connsiteX6" fmla="*/ 1478605 w 2814537"/>
                <a:gd name="connsiteY6" fmla="*/ 337226 h 1478605"/>
                <a:gd name="connsiteX7" fmla="*/ 1828800 w 2814537"/>
                <a:gd name="connsiteY7" fmla="*/ 369651 h 1478605"/>
                <a:gd name="connsiteX8" fmla="*/ 2114145 w 2814537"/>
                <a:gd name="connsiteY8" fmla="*/ 629056 h 1478605"/>
                <a:gd name="connsiteX9" fmla="*/ 2444885 w 2814537"/>
                <a:gd name="connsiteY9" fmla="*/ 1063558 h 1478605"/>
                <a:gd name="connsiteX10" fmla="*/ 2477311 w 2814537"/>
                <a:gd name="connsiteY10" fmla="*/ 1478605 h 1478605"/>
                <a:gd name="connsiteX11" fmla="*/ 2814537 w 2814537"/>
                <a:gd name="connsiteY11" fmla="*/ 1472119 h 1478605"/>
                <a:gd name="connsiteX12" fmla="*/ 2665379 w 2814537"/>
                <a:gd name="connsiteY12" fmla="*/ 901430 h 1478605"/>
                <a:gd name="connsiteX13" fmla="*/ 2282758 w 2814537"/>
                <a:gd name="connsiteY13" fmla="*/ 304800 h 1478605"/>
                <a:gd name="connsiteX14" fmla="*/ 1679643 w 2814537"/>
                <a:gd name="connsiteY14" fmla="*/ 0 h 1478605"/>
                <a:gd name="connsiteX15" fmla="*/ 836579 w 2814537"/>
                <a:gd name="connsiteY15" fmla="*/ 0 h 1478605"/>
                <a:gd name="connsiteX16" fmla="*/ 518809 w 2814537"/>
                <a:gd name="connsiteY16" fmla="*/ 252919 h 1478605"/>
                <a:gd name="connsiteX17" fmla="*/ 265890 w 2814537"/>
                <a:gd name="connsiteY17" fmla="*/ 428017 h 1478605"/>
                <a:gd name="connsiteX18" fmla="*/ 45396 w 2814537"/>
                <a:gd name="connsiteY18" fmla="*/ 337226 h 147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14537" h="1478605">
                  <a:moveTo>
                    <a:pt x="45396" y="337226"/>
                  </a:moveTo>
                  <a:lnTo>
                    <a:pt x="45396" y="246434"/>
                  </a:lnTo>
                  <a:lnTo>
                    <a:pt x="0" y="1070043"/>
                  </a:lnTo>
                  <a:lnTo>
                    <a:pt x="680937" y="920885"/>
                  </a:lnTo>
                  <a:lnTo>
                    <a:pt x="479898" y="674451"/>
                  </a:lnTo>
                  <a:lnTo>
                    <a:pt x="953311" y="369651"/>
                  </a:lnTo>
                  <a:lnTo>
                    <a:pt x="1478605" y="337226"/>
                  </a:lnTo>
                  <a:lnTo>
                    <a:pt x="1828800" y="369651"/>
                  </a:lnTo>
                  <a:lnTo>
                    <a:pt x="2114145" y="629056"/>
                  </a:lnTo>
                  <a:lnTo>
                    <a:pt x="2444885" y="1063558"/>
                  </a:lnTo>
                  <a:lnTo>
                    <a:pt x="2477311" y="1478605"/>
                  </a:lnTo>
                  <a:lnTo>
                    <a:pt x="2814537" y="1472119"/>
                  </a:lnTo>
                  <a:lnTo>
                    <a:pt x="2665379" y="901430"/>
                  </a:lnTo>
                  <a:lnTo>
                    <a:pt x="2282758" y="304800"/>
                  </a:lnTo>
                  <a:lnTo>
                    <a:pt x="1679643" y="0"/>
                  </a:lnTo>
                  <a:lnTo>
                    <a:pt x="836579" y="0"/>
                  </a:lnTo>
                  <a:lnTo>
                    <a:pt x="518809" y="252919"/>
                  </a:lnTo>
                  <a:lnTo>
                    <a:pt x="265890" y="428017"/>
                  </a:lnTo>
                  <a:lnTo>
                    <a:pt x="45396" y="3372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B05C0161-E9AC-A55D-98FF-D7D8BE649926}"/>
                </a:ext>
              </a:extLst>
            </p:cNvPr>
            <p:cNvSpPr/>
            <p:nvPr/>
          </p:nvSpPr>
          <p:spPr>
            <a:xfrm>
              <a:off x="9286672" y="4409872"/>
              <a:ext cx="2814537" cy="1478605"/>
            </a:xfrm>
            <a:custGeom>
              <a:avLst/>
              <a:gdLst>
                <a:gd name="connsiteX0" fmla="*/ 45396 w 2814537"/>
                <a:gd name="connsiteY0" fmla="*/ 337226 h 1478605"/>
                <a:gd name="connsiteX1" fmla="*/ 45396 w 2814537"/>
                <a:gd name="connsiteY1" fmla="*/ 246434 h 1478605"/>
                <a:gd name="connsiteX2" fmla="*/ 0 w 2814537"/>
                <a:gd name="connsiteY2" fmla="*/ 1070043 h 1478605"/>
                <a:gd name="connsiteX3" fmla="*/ 680937 w 2814537"/>
                <a:gd name="connsiteY3" fmla="*/ 920885 h 1478605"/>
                <a:gd name="connsiteX4" fmla="*/ 479898 w 2814537"/>
                <a:gd name="connsiteY4" fmla="*/ 674451 h 1478605"/>
                <a:gd name="connsiteX5" fmla="*/ 953311 w 2814537"/>
                <a:gd name="connsiteY5" fmla="*/ 369651 h 1478605"/>
                <a:gd name="connsiteX6" fmla="*/ 1478605 w 2814537"/>
                <a:gd name="connsiteY6" fmla="*/ 337226 h 1478605"/>
                <a:gd name="connsiteX7" fmla="*/ 1828800 w 2814537"/>
                <a:gd name="connsiteY7" fmla="*/ 369651 h 1478605"/>
                <a:gd name="connsiteX8" fmla="*/ 2114145 w 2814537"/>
                <a:gd name="connsiteY8" fmla="*/ 629056 h 1478605"/>
                <a:gd name="connsiteX9" fmla="*/ 2444885 w 2814537"/>
                <a:gd name="connsiteY9" fmla="*/ 1063558 h 1478605"/>
                <a:gd name="connsiteX10" fmla="*/ 2477311 w 2814537"/>
                <a:gd name="connsiteY10" fmla="*/ 1478605 h 1478605"/>
                <a:gd name="connsiteX11" fmla="*/ 2814537 w 2814537"/>
                <a:gd name="connsiteY11" fmla="*/ 1472119 h 1478605"/>
                <a:gd name="connsiteX12" fmla="*/ 2665379 w 2814537"/>
                <a:gd name="connsiteY12" fmla="*/ 901430 h 1478605"/>
                <a:gd name="connsiteX13" fmla="*/ 2282758 w 2814537"/>
                <a:gd name="connsiteY13" fmla="*/ 304800 h 1478605"/>
                <a:gd name="connsiteX14" fmla="*/ 1679643 w 2814537"/>
                <a:gd name="connsiteY14" fmla="*/ 0 h 1478605"/>
                <a:gd name="connsiteX15" fmla="*/ 836579 w 2814537"/>
                <a:gd name="connsiteY15" fmla="*/ 0 h 1478605"/>
                <a:gd name="connsiteX16" fmla="*/ 518809 w 2814537"/>
                <a:gd name="connsiteY16" fmla="*/ 252919 h 1478605"/>
                <a:gd name="connsiteX17" fmla="*/ 265890 w 2814537"/>
                <a:gd name="connsiteY17" fmla="*/ 428017 h 1478605"/>
                <a:gd name="connsiteX18" fmla="*/ 45396 w 2814537"/>
                <a:gd name="connsiteY18" fmla="*/ 337226 h 147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14537" h="1478605">
                  <a:moveTo>
                    <a:pt x="45396" y="337226"/>
                  </a:moveTo>
                  <a:lnTo>
                    <a:pt x="45396" y="246434"/>
                  </a:lnTo>
                  <a:lnTo>
                    <a:pt x="0" y="1070043"/>
                  </a:lnTo>
                  <a:lnTo>
                    <a:pt x="680937" y="920885"/>
                  </a:lnTo>
                  <a:lnTo>
                    <a:pt x="479898" y="674451"/>
                  </a:lnTo>
                  <a:lnTo>
                    <a:pt x="953311" y="369651"/>
                  </a:lnTo>
                  <a:lnTo>
                    <a:pt x="1478605" y="337226"/>
                  </a:lnTo>
                  <a:lnTo>
                    <a:pt x="1828800" y="369651"/>
                  </a:lnTo>
                  <a:lnTo>
                    <a:pt x="2114145" y="629056"/>
                  </a:lnTo>
                  <a:lnTo>
                    <a:pt x="2444885" y="1063558"/>
                  </a:lnTo>
                  <a:lnTo>
                    <a:pt x="2477311" y="1478605"/>
                  </a:lnTo>
                  <a:lnTo>
                    <a:pt x="2814537" y="1472119"/>
                  </a:lnTo>
                  <a:lnTo>
                    <a:pt x="2665379" y="901430"/>
                  </a:lnTo>
                  <a:lnTo>
                    <a:pt x="2282758" y="304800"/>
                  </a:lnTo>
                  <a:lnTo>
                    <a:pt x="1679643" y="0"/>
                  </a:lnTo>
                  <a:lnTo>
                    <a:pt x="836579" y="0"/>
                  </a:lnTo>
                  <a:lnTo>
                    <a:pt x="518809" y="252919"/>
                  </a:lnTo>
                  <a:lnTo>
                    <a:pt x="265890" y="428017"/>
                  </a:lnTo>
                  <a:lnTo>
                    <a:pt x="45396" y="3372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C673A4D-1AEE-133D-FE02-4C012DC92071}"/>
                </a:ext>
              </a:extLst>
            </p:cNvPr>
            <p:cNvGrpSpPr/>
            <p:nvPr/>
          </p:nvGrpSpPr>
          <p:grpSpPr>
            <a:xfrm>
              <a:off x="7951851" y="4283281"/>
              <a:ext cx="4968618" cy="4533959"/>
              <a:chOff x="-1543027" y="8008811"/>
              <a:chExt cx="4968618" cy="4533959"/>
            </a:xfrm>
          </p:grpSpPr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1E24521A-5E2C-C17E-F674-3F850CB5DCA2}"/>
                  </a:ext>
                </a:extLst>
              </p:cNvPr>
              <p:cNvSpPr/>
              <p:nvPr/>
            </p:nvSpPr>
            <p:spPr>
              <a:xfrm>
                <a:off x="-346546" y="8008811"/>
                <a:ext cx="2992705" cy="1732434"/>
              </a:xfrm>
              <a:custGeom>
                <a:avLst/>
                <a:gdLst>
                  <a:gd name="connsiteX0" fmla="*/ 406259 w 2992705"/>
                  <a:gd name="connsiteY0" fmla="*/ 474241 h 1732434"/>
                  <a:gd name="connsiteX1" fmla="*/ 1496681 w 2992705"/>
                  <a:gd name="connsiteY1" fmla="*/ 0 h 1732434"/>
                  <a:gd name="connsiteX2" fmla="*/ 2992705 w 2992705"/>
                  <a:gd name="connsiteY2" fmla="*/ 1496024 h 1732434"/>
                  <a:gd name="connsiteX3" fmla="*/ 2991825 w 2992705"/>
                  <a:gd name="connsiteY3" fmla="*/ 1545545 h 1732434"/>
                  <a:gd name="connsiteX4" fmla="*/ 2847964 w 2992705"/>
                  <a:gd name="connsiteY4" fmla="*/ 1706238 h 1732434"/>
                  <a:gd name="connsiteX5" fmla="*/ 2681373 w 2992705"/>
                  <a:gd name="connsiteY5" fmla="*/ 1730616 h 1732434"/>
                  <a:gd name="connsiteX6" fmla="*/ 2488879 w 2992705"/>
                  <a:gd name="connsiteY6" fmla="*/ 1553504 h 1732434"/>
                  <a:gd name="connsiteX7" fmla="*/ 2490716 w 2992705"/>
                  <a:gd name="connsiteY7" fmla="*/ 1492922 h 1732434"/>
                  <a:gd name="connsiteX8" fmla="*/ 1496698 w 2992705"/>
                  <a:gd name="connsiteY8" fmla="*/ 507525 h 1732434"/>
                  <a:gd name="connsiteX9" fmla="*/ 763137 w 2992705"/>
                  <a:gd name="connsiteY9" fmla="*/ 830145 h 1732434"/>
                  <a:gd name="connsiteX10" fmla="*/ 832941 w 2992705"/>
                  <a:gd name="connsiteY10" fmla="*/ 899950 h 1732434"/>
                  <a:gd name="connsiteX11" fmla="*/ 873469 w 2992705"/>
                  <a:gd name="connsiteY11" fmla="*/ 1073585 h 1732434"/>
                  <a:gd name="connsiteX12" fmla="*/ 825593 w 2992705"/>
                  <a:gd name="connsiteY12" fmla="*/ 1146680 h 1732434"/>
                  <a:gd name="connsiteX13" fmla="*/ 770179 w 2992705"/>
                  <a:gd name="connsiteY13" fmla="*/ 1178674 h 1732434"/>
                  <a:gd name="connsiteX14" fmla="*/ 735429 w 2992705"/>
                  <a:gd name="connsiteY14" fmla="*/ 1186213 h 1732434"/>
                  <a:gd name="connsiteX15" fmla="*/ 731832 w 2992705"/>
                  <a:gd name="connsiteY15" fmla="*/ 1186787 h 1732434"/>
                  <a:gd name="connsiteX16" fmla="*/ 199112 w 2992705"/>
                  <a:gd name="connsiteY16" fmla="*/ 1262638 h 1732434"/>
                  <a:gd name="connsiteX17" fmla="*/ 118477 w 2992705"/>
                  <a:gd name="connsiteY17" fmla="*/ 1257816 h 1732434"/>
                  <a:gd name="connsiteX18" fmla="*/ 1489 w 2992705"/>
                  <a:gd name="connsiteY18" fmla="*/ 1074806 h 1732434"/>
                  <a:gd name="connsiteX19" fmla="*/ 80938 w 2992705"/>
                  <a:gd name="connsiteY19" fmla="*/ 528576 h 1732434"/>
                  <a:gd name="connsiteX20" fmla="*/ 193262 w 2992705"/>
                  <a:gd name="connsiteY20" fmla="*/ 393326 h 1732434"/>
                  <a:gd name="connsiteX21" fmla="*/ 365173 w 2992705"/>
                  <a:gd name="connsiteY21" fmla="*/ 433816 h 1732434"/>
                  <a:gd name="connsiteX22" fmla="*/ 2820569 w 2992705"/>
                  <a:gd name="connsiteY22" fmla="*/ 1536937 h 1732434"/>
                  <a:gd name="connsiteX23" fmla="*/ 2821258 w 2992705"/>
                  <a:gd name="connsiteY23" fmla="*/ 1495988 h 1732434"/>
                  <a:gd name="connsiteX24" fmla="*/ 1496685 w 2992705"/>
                  <a:gd name="connsiteY24" fmla="*/ 171414 h 1732434"/>
                  <a:gd name="connsiteX25" fmla="*/ 476214 w 2992705"/>
                  <a:gd name="connsiteY25" fmla="*/ 653463 h 1732434"/>
                  <a:gd name="connsiteX26" fmla="*/ 414561 w 2992705"/>
                  <a:gd name="connsiteY26" fmla="*/ 684193 h 1732434"/>
                  <a:gd name="connsiteX27" fmla="*/ 350229 w 2992705"/>
                  <a:gd name="connsiteY27" fmla="*/ 659662 h 1732434"/>
                  <a:gd name="connsiteX28" fmla="*/ 249543 w 2992705"/>
                  <a:gd name="connsiteY28" fmla="*/ 560427 h 1732434"/>
                  <a:gd name="connsiteX29" fmla="*/ 172046 w 2992705"/>
                  <a:gd name="connsiteY29" fmla="*/ 1093264 h 1732434"/>
                  <a:gd name="connsiteX30" fmla="*/ 707597 w 2992705"/>
                  <a:gd name="connsiteY30" fmla="*/ 1016992 h 1732434"/>
                  <a:gd name="connsiteX31" fmla="*/ 586093 w 2992705"/>
                  <a:gd name="connsiteY31" fmla="*/ 895487 h 1732434"/>
                  <a:gd name="connsiteX32" fmla="*/ 579204 w 2992705"/>
                  <a:gd name="connsiteY32" fmla="*/ 782056 h 1732434"/>
                  <a:gd name="connsiteX33" fmla="*/ 1496687 w 2992705"/>
                  <a:gd name="connsiteY33" fmla="*/ 336021 h 1732434"/>
                  <a:gd name="connsiteX34" fmla="*/ 2662155 w 2992705"/>
                  <a:gd name="connsiteY34" fmla="*/ 1492378 h 1732434"/>
                  <a:gd name="connsiteX35" fmla="*/ 2660127 w 2992705"/>
                  <a:gd name="connsiteY35" fmla="*/ 1560384 h 1732434"/>
                  <a:gd name="connsiteX36" fmla="*/ 716535 w 2992705"/>
                  <a:gd name="connsiteY36" fmla="*/ 1015846 h 1732434"/>
                  <a:gd name="connsiteX37" fmla="*/ 717109 w 2992705"/>
                  <a:gd name="connsiteY37" fmla="*/ 1015770 h 1732434"/>
                  <a:gd name="connsiteX38" fmla="*/ 717109 w 2992705"/>
                  <a:gd name="connsiteY38" fmla="*/ 1015731 h 173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992705" h="1732434">
                    <a:moveTo>
                      <a:pt x="406259" y="474241"/>
                    </a:moveTo>
                    <a:cubicBezTo>
                      <a:pt x="678777" y="185764"/>
                      <a:pt x="1069173" y="0"/>
                      <a:pt x="1496681" y="0"/>
                    </a:cubicBezTo>
                    <a:cubicBezTo>
                      <a:pt x="2321091" y="0"/>
                      <a:pt x="2992705" y="675239"/>
                      <a:pt x="2992705" y="1496024"/>
                    </a:cubicBezTo>
                    <a:cubicBezTo>
                      <a:pt x="2992705" y="1512289"/>
                      <a:pt x="2992399" y="1528898"/>
                      <a:pt x="2991825" y="1545545"/>
                    </a:cubicBezTo>
                    <a:cubicBezTo>
                      <a:pt x="2989031" y="1626793"/>
                      <a:pt x="2928411" y="1694452"/>
                      <a:pt x="2847964" y="1706238"/>
                    </a:cubicBezTo>
                    <a:cubicBezTo>
                      <a:pt x="2847964" y="1706238"/>
                      <a:pt x="2681373" y="1730616"/>
                      <a:pt x="2681373" y="1730616"/>
                    </a:cubicBezTo>
                    <a:cubicBezTo>
                      <a:pt x="2575251" y="1746154"/>
                      <a:pt x="2482256" y="1660008"/>
                      <a:pt x="2488879" y="1553504"/>
                    </a:cubicBezTo>
                    <a:lnTo>
                      <a:pt x="2490716" y="1492922"/>
                    </a:lnTo>
                    <a:cubicBezTo>
                      <a:pt x="2489185" y="949906"/>
                      <a:pt x="2039743" y="507525"/>
                      <a:pt x="1496698" y="507525"/>
                    </a:cubicBezTo>
                    <a:cubicBezTo>
                      <a:pt x="1208828" y="507525"/>
                      <a:pt x="944648" y="632057"/>
                      <a:pt x="763137" y="830145"/>
                    </a:cubicBezTo>
                    <a:lnTo>
                      <a:pt x="832941" y="899950"/>
                    </a:lnTo>
                    <a:cubicBezTo>
                      <a:pt x="879707" y="946716"/>
                      <a:pt x="893523" y="1013420"/>
                      <a:pt x="873469" y="1073585"/>
                    </a:cubicBezTo>
                    <a:cubicBezTo>
                      <a:pt x="863825" y="1102555"/>
                      <a:pt x="847216" y="1127584"/>
                      <a:pt x="825593" y="1146680"/>
                    </a:cubicBezTo>
                    <a:cubicBezTo>
                      <a:pt x="814916" y="1159577"/>
                      <a:pt x="797082" y="1170752"/>
                      <a:pt x="770179" y="1178674"/>
                    </a:cubicBezTo>
                    <a:cubicBezTo>
                      <a:pt x="759119" y="1182348"/>
                      <a:pt x="747523" y="1184912"/>
                      <a:pt x="735429" y="1186213"/>
                    </a:cubicBezTo>
                    <a:lnTo>
                      <a:pt x="731832" y="1186787"/>
                    </a:lnTo>
                    <a:lnTo>
                      <a:pt x="199112" y="1262638"/>
                    </a:lnTo>
                    <a:cubicBezTo>
                      <a:pt x="176954" y="1268302"/>
                      <a:pt x="148481" y="1268494"/>
                      <a:pt x="118477" y="1257816"/>
                    </a:cubicBezTo>
                    <a:cubicBezTo>
                      <a:pt x="56900" y="1235811"/>
                      <a:pt x="-10953" y="1168112"/>
                      <a:pt x="1489" y="1074806"/>
                    </a:cubicBezTo>
                    <a:lnTo>
                      <a:pt x="80938" y="528576"/>
                    </a:lnTo>
                    <a:cubicBezTo>
                      <a:pt x="88898" y="464742"/>
                      <a:pt x="133138" y="411774"/>
                      <a:pt x="193262" y="393326"/>
                    </a:cubicBezTo>
                    <a:cubicBezTo>
                      <a:pt x="253997" y="371435"/>
                      <a:pt x="320743" y="387739"/>
                      <a:pt x="365173" y="433816"/>
                    </a:cubicBezTo>
                    <a:close/>
                    <a:moveTo>
                      <a:pt x="2820569" y="1536937"/>
                    </a:moveTo>
                    <a:cubicBezTo>
                      <a:pt x="2821029" y="1523160"/>
                      <a:pt x="2821258" y="1509459"/>
                      <a:pt x="2821258" y="1495988"/>
                    </a:cubicBezTo>
                    <a:cubicBezTo>
                      <a:pt x="2821258" y="769314"/>
                      <a:pt x="2226660" y="171414"/>
                      <a:pt x="1496685" y="171414"/>
                    </a:cubicBezTo>
                    <a:cubicBezTo>
                      <a:pt x="1088339" y="171414"/>
                      <a:pt x="718419" y="363144"/>
                      <a:pt x="476214" y="653463"/>
                    </a:cubicBezTo>
                    <a:cubicBezTo>
                      <a:pt x="460868" y="671870"/>
                      <a:pt x="438517" y="683007"/>
                      <a:pt x="414561" y="684193"/>
                    </a:cubicBezTo>
                    <a:cubicBezTo>
                      <a:pt x="390642" y="685341"/>
                      <a:pt x="367297" y="676463"/>
                      <a:pt x="350229" y="659662"/>
                    </a:cubicBezTo>
                    <a:lnTo>
                      <a:pt x="249543" y="560427"/>
                    </a:lnTo>
                    <a:lnTo>
                      <a:pt x="172046" y="1093264"/>
                    </a:lnTo>
                    <a:lnTo>
                      <a:pt x="707597" y="1016992"/>
                    </a:lnTo>
                    <a:lnTo>
                      <a:pt x="586093" y="895487"/>
                    </a:lnTo>
                    <a:cubicBezTo>
                      <a:pt x="555439" y="864871"/>
                      <a:pt x="552492" y="816153"/>
                      <a:pt x="579204" y="782056"/>
                    </a:cubicBezTo>
                    <a:cubicBezTo>
                      <a:pt x="791489" y="510871"/>
                      <a:pt x="1127423" y="336021"/>
                      <a:pt x="1496687" y="336021"/>
                    </a:cubicBezTo>
                    <a:cubicBezTo>
                      <a:pt x="2133658" y="336021"/>
                      <a:pt x="2660392" y="855427"/>
                      <a:pt x="2662155" y="1492378"/>
                    </a:cubicBezTo>
                    <a:lnTo>
                      <a:pt x="2660127" y="1560384"/>
                    </a:lnTo>
                    <a:close/>
                    <a:moveTo>
                      <a:pt x="716535" y="1015846"/>
                    </a:moveTo>
                    <a:lnTo>
                      <a:pt x="717109" y="1015770"/>
                    </a:lnTo>
                    <a:lnTo>
                      <a:pt x="717109" y="1015731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6009E0C0-1C03-CC35-EBB1-2A9AB7C4E100}"/>
                  </a:ext>
                </a:extLst>
              </p:cNvPr>
              <p:cNvSpPr/>
              <p:nvPr/>
            </p:nvSpPr>
            <p:spPr>
              <a:xfrm>
                <a:off x="-337116" y="9342433"/>
                <a:ext cx="2992530" cy="1749059"/>
              </a:xfrm>
              <a:custGeom>
                <a:avLst/>
                <a:gdLst>
                  <a:gd name="connsiteX0" fmla="*/ 2594818 w 2992530"/>
                  <a:gd name="connsiteY0" fmla="*/ 1266090 h 1749059"/>
                  <a:gd name="connsiteX1" fmla="*/ 1495971 w 2992530"/>
                  <a:gd name="connsiteY1" fmla="*/ 1749059 h 1749059"/>
                  <a:gd name="connsiteX2" fmla="*/ 45 w 2992530"/>
                  <a:gd name="connsiteY2" fmla="*/ 289873 h 1749059"/>
                  <a:gd name="connsiteX3" fmla="*/ 6 w 2992530"/>
                  <a:gd name="connsiteY3" fmla="*/ 286697 h 1749059"/>
                  <a:gd name="connsiteX4" fmla="*/ 1461 w 2992530"/>
                  <a:gd name="connsiteY4" fmla="*/ 184169 h 1749059"/>
                  <a:gd name="connsiteX5" fmla="*/ 146165 w 2992530"/>
                  <a:gd name="connsiteY5" fmla="*/ 25123 h 1749059"/>
                  <a:gd name="connsiteX6" fmla="*/ 312716 w 2992530"/>
                  <a:gd name="connsiteY6" fmla="*/ 1663 h 1749059"/>
                  <a:gd name="connsiteX7" fmla="*/ 503986 w 2992530"/>
                  <a:gd name="connsiteY7" fmla="*/ 182264 h 1749059"/>
                  <a:gd name="connsiteX8" fmla="*/ 501842 w 2992530"/>
                  <a:gd name="connsiteY8" fmla="*/ 257579 h 1749059"/>
                  <a:gd name="connsiteX9" fmla="*/ 501957 w 2992530"/>
                  <a:gd name="connsiteY9" fmla="*/ 253140 h 1749059"/>
                  <a:gd name="connsiteX10" fmla="*/ 1495975 w 2992530"/>
                  <a:gd name="connsiteY10" fmla="*/ 1241574 h 1749059"/>
                  <a:gd name="connsiteX11" fmla="*/ 2236963 w 2992530"/>
                  <a:gd name="connsiteY11" fmla="*/ 909813 h 1749059"/>
                  <a:gd name="connsiteX12" fmla="*/ 2159734 w 2992530"/>
                  <a:gd name="connsiteY12" fmla="*/ 832622 h 1749059"/>
                  <a:gd name="connsiteX13" fmla="*/ 2119244 w 2992530"/>
                  <a:gd name="connsiteY13" fmla="*/ 658948 h 1749059"/>
                  <a:gd name="connsiteX14" fmla="*/ 2167120 w 2992530"/>
                  <a:gd name="connsiteY14" fmla="*/ 585853 h 1749059"/>
                  <a:gd name="connsiteX15" fmla="*/ 2222496 w 2992530"/>
                  <a:gd name="connsiteY15" fmla="*/ 553898 h 1749059"/>
                  <a:gd name="connsiteX16" fmla="*/ 2257246 w 2992530"/>
                  <a:gd name="connsiteY16" fmla="*/ 546320 h 1749059"/>
                  <a:gd name="connsiteX17" fmla="*/ 2260843 w 2992530"/>
                  <a:gd name="connsiteY17" fmla="*/ 545784 h 1749059"/>
                  <a:gd name="connsiteX18" fmla="*/ 2799951 w 2992530"/>
                  <a:gd name="connsiteY18" fmla="*/ 468977 h 1749059"/>
                  <a:gd name="connsiteX19" fmla="*/ 2797922 w 2992530"/>
                  <a:gd name="connsiteY19" fmla="*/ 469321 h 1749059"/>
                  <a:gd name="connsiteX20" fmla="*/ 2991191 w 2992530"/>
                  <a:gd name="connsiteY20" fmla="*/ 657759 h 1749059"/>
                  <a:gd name="connsiteX21" fmla="*/ 2911741 w 2992530"/>
                  <a:gd name="connsiteY21" fmla="*/ 1203989 h 1749059"/>
                  <a:gd name="connsiteX22" fmla="*/ 2799721 w 2992530"/>
                  <a:gd name="connsiteY22" fmla="*/ 1339161 h 1749059"/>
                  <a:gd name="connsiteX23" fmla="*/ 2626968 w 2992530"/>
                  <a:gd name="connsiteY23" fmla="*/ 1298173 h 1749059"/>
                  <a:gd name="connsiteX24" fmla="*/ 332854 w 2992530"/>
                  <a:gd name="connsiteY24" fmla="*/ 171945 h 1749059"/>
                  <a:gd name="connsiteX25" fmla="*/ 172651 w 2992530"/>
                  <a:gd name="connsiteY25" fmla="*/ 194524 h 1749059"/>
                  <a:gd name="connsiteX26" fmla="*/ 171464 w 2992530"/>
                  <a:gd name="connsiteY26" fmla="*/ 286372 h 1749059"/>
                  <a:gd name="connsiteX27" fmla="*/ 1495940 w 2992530"/>
                  <a:gd name="connsiteY27" fmla="*/ 1577636 h 1749059"/>
                  <a:gd name="connsiteX28" fmla="*/ 2524150 w 2992530"/>
                  <a:gd name="connsiteY28" fmla="*/ 1086358 h 1749059"/>
                  <a:gd name="connsiteX29" fmla="*/ 2586262 w 2992530"/>
                  <a:gd name="connsiteY29" fmla="*/ 1054977 h 1749059"/>
                  <a:gd name="connsiteX30" fmla="*/ 2651168 w 2992530"/>
                  <a:gd name="connsiteY30" fmla="*/ 1079967 h 1749059"/>
                  <a:gd name="connsiteX31" fmla="*/ 2743131 w 2992530"/>
                  <a:gd name="connsiteY31" fmla="*/ 1172083 h 1749059"/>
                  <a:gd name="connsiteX32" fmla="*/ 2820629 w 2992530"/>
                  <a:gd name="connsiteY32" fmla="*/ 639285 h 1749059"/>
                  <a:gd name="connsiteX33" fmla="*/ 2285078 w 2992530"/>
                  <a:gd name="connsiteY33" fmla="*/ 715558 h 1749059"/>
                  <a:gd name="connsiteX34" fmla="*/ 2413166 w 2992530"/>
                  <a:gd name="connsiteY34" fmla="*/ 843646 h 1749059"/>
                  <a:gd name="connsiteX35" fmla="*/ 2420781 w 2992530"/>
                  <a:gd name="connsiteY35" fmla="*/ 956195 h 1749059"/>
                  <a:gd name="connsiteX36" fmla="*/ 1495951 w 2992530"/>
                  <a:gd name="connsiteY36" fmla="*/ 1413066 h 1749059"/>
                  <a:gd name="connsiteX37" fmla="*/ 330482 w 2992530"/>
                  <a:gd name="connsiteY37" fmla="*/ 253182 h 1749059"/>
                  <a:gd name="connsiteX38" fmla="*/ 330597 w 2992530"/>
                  <a:gd name="connsiteY38" fmla="*/ 248742 h 1749059"/>
                  <a:gd name="connsiteX39" fmla="*/ 332817 w 2992530"/>
                  <a:gd name="connsiteY39" fmla="*/ 172011 h 1749059"/>
                  <a:gd name="connsiteX40" fmla="*/ 2276215 w 2992530"/>
                  <a:gd name="connsiteY40" fmla="*/ 716715 h 1749059"/>
                  <a:gd name="connsiteX41" fmla="*/ 2275679 w 2992530"/>
                  <a:gd name="connsiteY41" fmla="*/ 716791 h 174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992530" h="1749059">
                    <a:moveTo>
                      <a:pt x="2594818" y="1266090"/>
                    </a:moveTo>
                    <a:cubicBezTo>
                      <a:pt x="2321840" y="1560386"/>
                      <a:pt x="1928191" y="1749059"/>
                      <a:pt x="1495971" y="1749059"/>
                    </a:cubicBezTo>
                    <a:cubicBezTo>
                      <a:pt x="686060" y="1749059"/>
                      <a:pt x="19345" y="1094522"/>
                      <a:pt x="45" y="289873"/>
                    </a:cubicBezTo>
                    <a:cubicBezTo>
                      <a:pt x="6" y="288840"/>
                      <a:pt x="6" y="287768"/>
                      <a:pt x="6" y="286697"/>
                    </a:cubicBezTo>
                    <a:cubicBezTo>
                      <a:pt x="236" y="269552"/>
                      <a:pt x="-682" y="231435"/>
                      <a:pt x="1461" y="184169"/>
                    </a:cubicBezTo>
                    <a:cubicBezTo>
                      <a:pt x="5096" y="103266"/>
                      <a:pt x="65984" y="36409"/>
                      <a:pt x="146165" y="25123"/>
                    </a:cubicBezTo>
                    <a:lnTo>
                      <a:pt x="312716" y="1663"/>
                    </a:lnTo>
                    <a:cubicBezTo>
                      <a:pt x="418878" y="-13262"/>
                      <a:pt x="512872" y="74300"/>
                      <a:pt x="503986" y="182264"/>
                    </a:cubicBezTo>
                    <a:cubicBezTo>
                      <a:pt x="500465" y="224781"/>
                      <a:pt x="502378" y="247170"/>
                      <a:pt x="501842" y="257579"/>
                    </a:cubicBezTo>
                    <a:lnTo>
                      <a:pt x="501957" y="253140"/>
                    </a:lnTo>
                    <a:cubicBezTo>
                      <a:pt x="501957" y="797685"/>
                      <a:pt x="951401" y="1241574"/>
                      <a:pt x="1495975" y="1241574"/>
                    </a:cubicBezTo>
                    <a:cubicBezTo>
                      <a:pt x="1788587" y="1241574"/>
                      <a:pt x="2056098" y="1112722"/>
                      <a:pt x="2236963" y="909813"/>
                    </a:cubicBezTo>
                    <a:lnTo>
                      <a:pt x="2159734" y="832622"/>
                    </a:lnTo>
                    <a:cubicBezTo>
                      <a:pt x="2113006" y="785818"/>
                      <a:pt x="2099191" y="719113"/>
                      <a:pt x="2119244" y="658948"/>
                    </a:cubicBezTo>
                    <a:cubicBezTo>
                      <a:pt x="2128888" y="629978"/>
                      <a:pt x="2145498" y="604988"/>
                      <a:pt x="2167120" y="585853"/>
                    </a:cubicBezTo>
                    <a:cubicBezTo>
                      <a:pt x="2177797" y="572994"/>
                      <a:pt x="2195632" y="561781"/>
                      <a:pt x="2222496" y="553898"/>
                    </a:cubicBezTo>
                    <a:cubicBezTo>
                      <a:pt x="2233556" y="550185"/>
                      <a:pt x="2245190" y="547621"/>
                      <a:pt x="2257246" y="546320"/>
                    </a:cubicBezTo>
                    <a:lnTo>
                      <a:pt x="2260843" y="545784"/>
                    </a:lnTo>
                    <a:cubicBezTo>
                      <a:pt x="2326707" y="536370"/>
                      <a:pt x="2784834" y="471158"/>
                      <a:pt x="2799951" y="468977"/>
                    </a:cubicBezTo>
                    <a:lnTo>
                      <a:pt x="2797922" y="469321"/>
                    </a:lnTo>
                    <a:cubicBezTo>
                      <a:pt x="2907915" y="450952"/>
                      <a:pt x="3005152" y="553171"/>
                      <a:pt x="2991191" y="657759"/>
                    </a:cubicBezTo>
                    <a:lnTo>
                      <a:pt x="2911741" y="1203989"/>
                    </a:lnTo>
                    <a:cubicBezTo>
                      <a:pt x="2903820" y="1267709"/>
                      <a:pt x="2859694" y="1320595"/>
                      <a:pt x="2799721" y="1339161"/>
                    </a:cubicBezTo>
                    <a:cubicBezTo>
                      <a:pt x="2744727" y="1358984"/>
                      <a:pt x="2672241" y="1346011"/>
                      <a:pt x="2626968" y="1298173"/>
                    </a:cubicBezTo>
                    <a:close/>
                    <a:moveTo>
                      <a:pt x="332854" y="171945"/>
                    </a:moveTo>
                    <a:lnTo>
                      <a:pt x="172651" y="194524"/>
                    </a:lnTo>
                    <a:cubicBezTo>
                      <a:pt x="170852" y="235856"/>
                      <a:pt x="171579" y="269418"/>
                      <a:pt x="171464" y="286372"/>
                    </a:cubicBezTo>
                    <a:cubicBezTo>
                      <a:pt x="188877" y="998536"/>
                      <a:pt x="779083" y="1577636"/>
                      <a:pt x="1495940" y="1577636"/>
                    </a:cubicBezTo>
                    <a:cubicBezTo>
                      <a:pt x="1908909" y="1577636"/>
                      <a:pt x="2281965" y="1382879"/>
                      <a:pt x="2524150" y="1086358"/>
                    </a:cubicBezTo>
                    <a:cubicBezTo>
                      <a:pt x="2539497" y="1067605"/>
                      <a:pt x="2562038" y="1056201"/>
                      <a:pt x="2586262" y="1054977"/>
                    </a:cubicBezTo>
                    <a:cubicBezTo>
                      <a:pt x="2610449" y="1053752"/>
                      <a:pt x="2634023" y="1062822"/>
                      <a:pt x="2651168" y="1079967"/>
                    </a:cubicBezTo>
                    <a:lnTo>
                      <a:pt x="2743131" y="1172083"/>
                    </a:lnTo>
                    <a:lnTo>
                      <a:pt x="2820629" y="639285"/>
                    </a:lnTo>
                    <a:lnTo>
                      <a:pt x="2285078" y="715558"/>
                    </a:lnTo>
                    <a:lnTo>
                      <a:pt x="2413166" y="843646"/>
                    </a:lnTo>
                    <a:cubicBezTo>
                      <a:pt x="2443514" y="873994"/>
                      <a:pt x="2446767" y="922061"/>
                      <a:pt x="2420781" y="956195"/>
                    </a:cubicBezTo>
                    <a:cubicBezTo>
                      <a:pt x="2210221" y="1232769"/>
                      <a:pt x="1870652" y="1413066"/>
                      <a:pt x="1495951" y="1413066"/>
                    </a:cubicBezTo>
                    <a:cubicBezTo>
                      <a:pt x="857226" y="1413066"/>
                      <a:pt x="330482" y="891867"/>
                      <a:pt x="330482" y="253182"/>
                    </a:cubicBezTo>
                    <a:cubicBezTo>
                      <a:pt x="330482" y="251689"/>
                      <a:pt x="330521" y="250235"/>
                      <a:pt x="330597" y="248742"/>
                    </a:cubicBezTo>
                    <a:cubicBezTo>
                      <a:pt x="331171" y="237950"/>
                      <a:pt x="329449" y="215065"/>
                      <a:pt x="332817" y="172011"/>
                    </a:cubicBezTo>
                    <a:close/>
                    <a:moveTo>
                      <a:pt x="2276215" y="716715"/>
                    </a:moveTo>
                    <a:lnTo>
                      <a:pt x="2275679" y="716791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B15D2139-6F59-D165-4B50-6616AB0BD60E}"/>
                  </a:ext>
                </a:extLst>
              </p:cNvPr>
              <p:cNvSpPr/>
              <p:nvPr/>
            </p:nvSpPr>
            <p:spPr>
              <a:xfrm>
                <a:off x="-1543027" y="10849355"/>
                <a:ext cx="4968618" cy="1693415"/>
              </a:xfrm>
              <a:custGeom>
                <a:avLst/>
                <a:gdLst>
                  <a:gd name="connsiteX0" fmla="*/ 836505 w 4968618"/>
                  <a:gd name="connsiteY0" fmla="*/ 1454955 h 1693415"/>
                  <a:gd name="connsiteX1" fmla="*/ 836505 w 4968618"/>
                  <a:gd name="connsiteY1" fmla="*/ 1609260 h 1693415"/>
                  <a:gd name="connsiteX2" fmla="*/ 752350 w 4968618"/>
                  <a:gd name="connsiteY2" fmla="*/ 1693416 h 1693415"/>
                  <a:gd name="connsiteX3" fmla="*/ 84195 w 4968618"/>
                  <a:gd name="connsiteY3" fmla="*/ 1693416 h 1693415"/>
                  <a:gd name="connsiteX4" fmla="*/ 0 w 4968618"/>
                  <a:gd name="connsiteY4" fmla="*/ 1609260 h 1693415"/>
                  <a:gd name="connsiteX5" fmla="*/ 0 w 4968618"/>
                  <a:gd name="connsiteY5" fmla="*/ 84041 h 1693415"/>
                  <a:gd name="connsiteX6" fmla="*/ 84195 w 4968618"/>
                  <a:gd name="connsiteY6" fmla="*/ 0 h 1693415"/>
                  <a:gd name="connsiteX7" fmla="*/ 752350 w 4968618"/>
                  <a:gd name="connsiteY7" fmla="*/ 0 h 1693415"/>
                  <a:gd name="connsiteX8" fmla="*/ 836505 w 4968618"/>
                  <a:gd name="connsiteY8" fmla="*/ 84041 h 1693415"/>
                  <a:gd name="connsiteX9" fmla="*/ 836505 w 4968618"/>
                  <a:gd name="connsiteY9" fmla="*/ 305545 h 1693415"/>
                  <a:gd name="connsiteX10" fmla="*/ 1311442 w 4968618"/>
                  <a:gd name="connsiteY10" fmla="*/ 181738 h 1693415"/>
                  <a:gd name="connsiteX11" fmla="*/ 1954379 w 4968618"/>
                  <a:gd name="connsiteY11" fmla="*/ 405309 h 1693415"/>
                  <a:gd name="connsiteX12" fmla="*/ 3220856 w 4968618"/>
                  <a:gd name="connsiteY12" fmla="*/ 405309 h 1693415"/>
                  <a:gd name="connsiteX13" fmla="*/ 3551891 w 4968618"/>
                  <a:gd name="connsiteY13" fmla="*/ 712537 h 1693415"/>
                  <a:gd name="connsiteX14" fmla="*/ 4538954 w 4968618"/>
                  <a:gd name="connsiteY14" fmla="*/ 125169 h 1693415"/>
                  <a:gd name="connsiteX15" fmla="*/ 4929154 w 4968618"/>
                  <a:gd name="connsiteY15" fmla="*/ 227696 h 1693415"/>
                  <a:gd name="connsiteX16" fmla="*/ 4828195 w 4968618"/>
                  <a:gd name="connsiteY16" fmla="*/ 615683 h 1693415"/>
                  <a:gd name="connsiteX17" fmla="*/ 3574160 w 4968618"/>
                  <a:gd name="connsiteY17" fmla="*/ 1354789 h 1693415"/>
                  <a:gd name="connsiteX18" fmla="*/ 3411969 w 4968618"/>
                  <a:gd name="connsiteY18" fmla="*/ 1441394 h 1693415"/>
                  <a:gd name="connsiteX19" fmla="*/ 3375956 w 4968618"/>
                  <a:gd name="connsiteY19" fmla="*/ 1451842 h 1693415"/>
                  <a:gd name="connsiteX20" fmla="*/ 3377832 w 4968618"/>
                  <a:gd name="connsiteY20" fmla="*/ 1451689 h 1693415"/>
                  <a:gd name="connsiteX21" fmla="*/ 3308754 w 4968618"/>
                  <a:gd name="connsiteY21" fmla="*/ 1452875 h 1693415"/>
                  <a:gd name="connsiteX22" fmla="*/ 168389 w 4968618"/>
                  <a:gd name="connsiteY22" fmla="*/ 168198 h 1693415"/>
                  <a:gd name="connsiteX23" fmla="*/ 168389 w 4968618"/>
                  <a:gd name="connsiteY23" fmla="*/ 1525103 h 1693415"/>
                  <a:gd name="connsiteX24" fmla="*/ 668161 w 4968618"/>
                  <a:gd name="connsiteY24" fmla="*/ 1525103 h 1693415"/>
                  <a:gd name="connsiteX25" fmla="*/ 668161 w 4968618"/>
                  <a:gd name="connsiteY25" fmla="*/ 168198 h 1693415"/>
                  <a:gd name="connsiteX26" fmla="*/ 2077461 w 4968618"/>
                  <a:gd name="connsiteY26" fmla="*/ 1051705 h 1693415"/>
                  <a:gd name="connsiteX27" fmla="*/ 1993305 w 4968618"/>
                  <a:gd name="connsiteY27" fmla="*/ 967702 h 1693415"/>
                  <a:gd name="connsiteX28" fmla="*/ 2077461 w 4968618"/>
                  <a:gd name="connsiteY28" fmla="*/ 883507 h 1693415"/>
                  <a:gd name="connsiteX29" fmla="*/ 3220885 w 4968618"/>
                  <a:gd name="connsiteY29" fmla="*/ 883507 h 1693415"/>
                  <a:gd name="connsiteX30" fmla="*/ 3286710 w 4968618"/>
                  <a:gd name="connsiteY30" fmla="*/ 870113 h 1693415"/>
                  <a:gd name="connsiteX31" fmla="*/ 3326128 w 4968618"/>
                  <a:gd name="connsiteY31" fmla="*/ 846806 h 1693415"/>
                  <a:gd name="connsiteX32" fmla="*/ 3383916 w 4968618"/>
                  <a:gd name="connsiteY32" fmla="*/ 728515 h 1693415"/>
                  <a:gd name="connsiteX33" fmla="*/ 3220881 w 4968618"/>
                  <a:gd name="connsiteY33" fmla="*/ 573711 h 1693415"/>
                  <a:gd name="connsiteX34" fmla="*/ 1906693 w 4968618"/>
                  <a:gd name="connsiteY34" fmla="*/ 573711 h 1693415"/>
                  <a:gd name="connsiteX35" fmla="*/ 1828201 w 4968618"/>
                  <a:gd name="connsiteY35" fmla="*/ 519865 h 1693415"/>
                  <a:gd name="connsiteX36" fmla="*/ 1311441 w 4968618"/>
                  <a:gd name="connsiteY36" fmla="*/ 350139 h 1693415"/>
                  <a:gd name="connsiteX37" fmla="*/ 836505 w 4968618"/>
                  <a:gd name="connsiteY37" fmla="*/ 509764 h 1693415"/>
                  <a:gd name="connsiteX38" fmla="*/ 836505 w 4968618"/>
                  <a:gd name="connsiteY38" fmla="*/ 1286570 h 1693415"/>
                  <a:gd name="connsiteX39" fmla="*/ 3313222 w 4968618"/>
                  <a:gd name="connsiteY39" fmla="*/ 1284541 h 1693415"/>
                  <a:gd name="connsiteX40" fmla="*/ 3347015 w 4968618"/>
                  <a:gd name="connsiteY40" fmla="*/ 1285881 h 1693415"/>
                  <a:gd name="connsiteX41" fmla="*/ 3491522 w 4968618"/>
                  <a:gd name="connsiteY41" fmla="*/ 1208231 h 1693415"/>
                  <a:gd name="connsiteX42" fmla="*/ 4742814 w 4968618"/>
                  <a:gd name="connsiteY42" fmla="*/ 470653 h 1693415"/>
                  <a:gd name="connsiteX43" fmla="*/ 4784107 w 4968618"/>
                  <a:gd name="connsiteY43" fmla="*/ 313252 h 1693415"/>
                  <a:gd name="connsiteX44" fmla="*/ 4623982 w 4968618"/>
                  <a:gd name="connsiteY44" fmla="*/ 270389 h 1693415"/>
                  <a:gd name="connsiteX45" fmla="*/ 3420207 w 4968618"/>
                  <a:gd name="connsiteY45" fmla="*/ 986727 h 1693415"/>
                  <a:gd name="connsiteX46" fmla="*/ 3364141 w 4968618"/>
                  <a:gd name="connsiteY46" fmla="*/ 1019983 h 1693415"/>
                  <a:gd name="connsiteX47" fmla="*/ 3330693 w 4968618"/>
                  <a:gd name="connsiteY47" fmla="*/ 1039883 h 1693415"/>
                  <a:gd name="connsiteX48" fmla="*/ 3287677 w 4968618"/>
                  <a:gd name="connsiteY48" fmla="*/ 1051708 h 169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4968618" h="1693415">
                    <a:moveTo>
                      <a:pt x="836505" y="1454955"/>
                    </a:moveTo>
                    <a:lnTo>
                      <a:pt x="836505" y="1609260"/>
                    </a:lnTo>
                    <a:cubicBezTo>
                      <a:pt x="836505" y="1655720"/>
                      <a:pt x="798809" y="1693416"/>
                      <a:pt x="752350" y="1693416"/>
                    </a:cubicBezTo>
                    <a:lnTo>
                      <a:pt x="84195" y="1693416"/>
                    </a:lnTo>
                    <a:cubicBezTo>
                      <a:pt x="37735" y="1693416"/>
                      <a:pt x="0" y="1655719"/>
                      <a:pt x="0" y="1609260"/>
                    </a:cubicBezTo>
                    <a:lnTo>
                      <a:pt x="0" y="84041"/>
                    </a:lnTo>
                    <a:cubicBezTo>
                      <a:pt x="0" y="37581"/>
                      <a:pt x="37735" y="0"/>
                      <a:pt x="84195" y="0"/>
                    </a:cubicBezTo>
                    <a:lnTo>
                      <a:pt x="752350" y="0"/>
                    </a:lnTo>
                    <a:cubicBezTo>
                      <a:pt x="798810" y="0"/>
                      <a:pt x="836505" y="37581"/>
                      <a:pt x="836505" y="84041"/>
                    </a:cubicBezTo>
                    <a:lnTo>
                      <a:pt x="836505" y="305545"/>
                    </a:lnTo>
                    <a:cubicBezTo>
                      <a:pt x="937504" y="247067"/>
                      <a:pt x="1098158" y="181738"/>
                      <a:pt x="1311442" y="181738"/>
                    </a:cubicBezTo>
                    <a:cubicBezTo>
                      <a:pt x="1729770" y="181738"/>
                      <a:pt x="1894715" y="324757"/>
                      <a:pt x="1954379" y="405309"/>
                    </a:cubicBezTo>
                    <a:lnTo>
                      <a:pt x="3220856" y="405309"/>
                    </a:lnTo>
                    <a:cubicBezTo>
                      <a:pt x="3398968" y="405309"/>
                      <a:pt x="3543319" y="542126"/>
                      <a:pt x="3551891" y="712537"/>
                    </a:cubicBezTo>
                    <a:lnTo>
                      <a:pt x="4538954" y="125169"/>
                    </a:lnTo>
                    <a:cubicBezTo>
                      <a:pt x="4674546" y="46830"/>
                      <a:pt x="4849435" y="92754"/>
                      <a:pt x="4929154" y="227696"/>
                    </a:cubicBezTo>
                    <a:cubicBezTo>
                      <a:pt x="5009216" y="363475"/>
                      <a:pt x="4963444" y="537688"/>
                      <a:pt x="4828195" y="615683"/>
                    </a:cubicBezTo>
                    <a:cubicBezTo>
                      <a:pt x="4828195" y="615683"/>
                      <a:pt x="3950704" y="1142544"/>
                      <a:pt x="3574160" y="1354789"/>
                    </a:cubicBezTo>
                    <a:cubicBezTo>
                      <a:pt x="3495285" y="1399221"/>
                      <a:pt x="3437343" y="1430258"/>
                      <a:pt x="3411969" y="1441394"/>
                    </a:cubicBezTo>
                    <a:cubicBezTo>
                      <a:pt x="3396010" y="1448244"/>
                      <a:pt x="3383496" y="1451000"/>
                      <a:pt x="3375956" y="1451842"/>
                    </a:cubicBezTo>
                    <a:lnTo>
                      <a:pt x="3377832" y="1451689"/>
                    </a:lnTo>
                    <a:cubicBezTo>
                      <a:pt x="3354869" y="1454942"/>
                      <a:pt x="3331716" y="1455286"/>
                      <a:pt x="3308754" y="1452875"/>
                    </a:cubicBezTo>
                    <a:close/>
                    <a:moveTo>
                      <a:pt x="168389" y="168198"/>
                    </a:moveTo>
                    <a:lnTo>
                      <a:pt x="168389" y="1525103"/>
                    </a:lnTo>
                    <a:lnTo>
                      <a:pt x="668161" y="1525103"/>
                    </a:lnTo>
                    <a:lnTo>
                      <a:pt x="668161" y="168198"/>
                    </a:lnTo>
                    <a:close/>
                    <a:moveTo>
                      <a:pt x="2077461" y="1051705"/>
                    </a:moveTo>
                    <a:cubicBezTo>
                      <a:pt x="2031001" y="1051705"/>
                      <a:pt x="1993305" y="1013970"/>
                      <a:pt x="1993305" y="967702"/>
                    </a:cubicBezTo>
                    <a:cubicBezTo>
                      <a:pt x="1993305" y="921242"/>
                      <a:pt x="2031002" y="883507"/>
                      <a:pt x="2077461" y="883507"/>
                    </a:cubicBezTo>
                    <a:lnTo>
                      <a:pt x="3220885" y="883507"/>
                    </a:lnTo>
                    <a:cubicBezTo>
                      <a:pt x="3244192" y="883507"/>
                      <a:pt x="3266657" y="878685"/>
                      <a:pt x="3286710" y="870113"/>
                    </a:cubicBezTo>
                    <a:lnTo>
                      <a:pt x="3326128" y="846806"/>
                    </a:lnTo>
                    <a:cubicBezTo>
                      <a:pt x="3361452" y="818525"/>
                      <a:pt x="3383916" y="776160"/>
                      <a:pt x="3383916" y="728515"/>
                    </a:cubicBezTo>
                    <a:cubicBezTo>
                      <a:pt x="3383916" y="642293"/>
                      <a:pt x="3310016" y="573711"/>
                      <a:pt x="3220881" y="573711"/>
                    </a:cubicBezTo>
                    <a:lnTo>
                      <a:pt x="1906693" y="573711"/>
                    </a:lnTo>
                    <a:cubicBezTo>
                      <a:pt x="1871905" y="573711"/>
                      <a:pt x="1840715" y="552280"/>
                      <a:pt x="1828201" y="519865"/>
                    </a:cubicBezTo>
                    <a:cubicBezTo>
                      <a:pt x="1828201" y="519865"/>
                      <a:pt x="1746417" y="350139"/>
                      <a:pt x="1311441" y="350139"/>
                    </a:cubicBezTo>
                    <a:cubicBezTo>
                      <a:pt x="1037121" y="350139"/>
                      <a:pt x="869962" y="480951"/>
                      <a:pt x="836505" y="509764"/>
                    </a:cubicBezTo>
                    <a:lnTo>
                      <a:pt x="836505" y="1286570"/>
                    </a:lnTo>
                    <a:lnTo>
                      <a:pt x="3313222" y="1284541"/>
                    </a:lnTo>
                    <a:lnTo>
                      <a:pt x="3347015" y="1285881"/>
                    </a:lnTo>
                    <a:cubicBezTo>
                      <a:pt x="3362284" y="1277997"/>
                      <a:pt x="3424320" y="1246118"/>
                      <a:pt x="3491522" y="1208231"/>
                    </a:cubicBezTo>
                    <a:cubicBezTo>
                      <a:pt x="3866841" y="996671"/>
                      <a:pt x="4741540" y="471339"/>
                      <a:pt x="4742814" y="470653"/>
                    </a:cubicBezTo>
                    <a:cubicBezTo>
                      <a:pt x="4797999" y="438774"/>
                      <a:pt x="4816521" y="368322"/>
                      <a:pt x="4784107" y="313252"/>
                    </a:cubicBezTo>
                    <a:cubicBezTo>
                      <a:pt x="4751194" y="257531"/>
                      <a:pt x="4679013" y="238701"/>
                      <a:pt x="4623982" y="270389"/>
                    </a:cubicBezTo>
                    <a:lnTo>
                      <a:pt x="3420207" y="986727"/>
                    </a:lnTo>
                    <a:cubicBezTo>
                      <a:pt x="3402717" y="999586"/>
                      <a:pt x="3384042" y="1010722"/>
                      <a:pt x="3364141" y="1019983"/>
                    </a:cubicBezTo>
                    <a:lnTo>
                      <a:pt x="3330693" y="1039883"/>
                    </a:lnTo>
                    <a:cubicBezTo>
                      <a:pt x="3317681" y="1047767"/>
                      <a:pt x="3302755" y="1051708"/>
                      <a:pt x="3287677" y="10517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7910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6E085B0-1652-60DF-B591-C2F0F40A5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" b="43454"/>
          <a:stretch/>
        </p:blipFill>
        <p:spPr>
          <a:xfrm>
            <a:off x="5490749" y="1333124"/>
            <a:ext cx="2831388" cy="18346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47F46E-F70C-2E40-184C-4BDDE867F774}"/>
              </a:ext>
            </a:extLst>
          </p:cNvPr>
          <p:cNvSpPr/>
          <p:nvPr/>
        </p:nvSpPr>
        <p:spPr>
          <a:xfrm>
            <a:off x="405441" y="728517"/>
            <a:ext cx="76097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정당한 편의제공으로 장애인의 동등한 활동 참여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ECAFC-E422-6F7D-16F3-F379DCEC6B32}"/>
              </a:ext>
            </a:extLst>
          </p:cNvPr>
          <p:cNvSpPr txBox="1"/>
          <p:nvPr/>
        </p:nvSpPr>
        <p:spPr>
          <a:xfrm>
            <a:off x="405441" y="345840"/>
            <a:ext cx="303801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정당한 편의제공 거부에 의한 차별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B73733-E328-8AFE-1771-803A009EF57D}"/>
              </a:ext>
            </a:extLst>
          </p:cNvPr>
          <p:cNvSpPr/>
          <p:nvPr/>
        </p:nvSpPr>
        <p:spPr>
          <a:xfrm>
            <a:off x="0" y="3632973"/>
            <a:ext cx="9144000" cy="3225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B78E901-5F13-DD0C-0150-DBC4A3394E9C}"/>
              </a:ext>
            </a:extLst>
          </p:cNvPr>
          <p:cNvSpPr/>
          <p:nvPr/>
        </p:nvSpPr>
        <p:spPr>
          <a:xfrm>
            <a:off x="517319" y="2707070"/>
            <a:ext cx="3948331" cy="1522856"/>
          </a:xfrm>
          <a:prstGeom prst="roundRect">
            <a:avLst>
              <a:gd name="adj" fmla="val 7138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110A598D-B1A9-0D87-128A-F79C0030D506}"/>
              </a:ext>
            </a:extLst>
          </p:cNvPr>
          <p:cNvSpPr/>
          <p:nvPr/>
        </p:nvSpPr>
        <p:spPr>
          <a:xfrm>
            <a:off x="517319" y="2702463"/>
            <a:ext cx="3948331" cy="556861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7BD2CC-EA26-42AD-CB45-E0A22F410E21}"/>
              </a:ext>
            </a:extLst>
          </p:cNvPr>
          <p:cNvSpPr/>
          <p:nvPr/>
        </p:nvSpPr>
        <p:spPr>
          <a:xfrm>
            <a:off x="4678350" y="2707070"/>
            <a:ext cx="3948331" cy="1522856"/>
          </a:xfrm>
          <a:prstGeom prst="roundRect">
            <a:avLst>
              <a:gd name="adj" fmla="val 6638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9BE89863-B765-47C9-DF69-ACD7F04DCA95}"/>
              </a:ext>
            </a:extLst>
          </p:cNvPr>
          <p:cNvSpPr/>
          <p:nvPr/>
        </p:nvSpPr>
        <p:spPr>
          <a:xfrm>
            <a:off x="4678350" y="2702463"/>
            <a:ext cx="3948331" cy="556861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A350D49-106D-F350-6A68-B1A0488A7DC0}"/>
              </a:ext>
            </a:extLst>
          </p:cNvPr>
          <p:cNvSpPr/>
          <p:nvPr/>
        </p:nvSpPr>
        <p:spPr>
          <a:xfrm>
            <a:off x="517319" y="4434685"/>
            <a:ext cx="3948331" cy="1822206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2C8861AC-BC92-AC93-4187-E6BD250D4A74}"/>
              </a:ext>
            </a:extLst>
          </p:cNvPr>
          <p:cNvSpPr/>
          <p:nvPr/>
        </p:nvSpPr>
        <p:spPr>
          <a:xfrm>
            <a:off x="517319" y="4430078"/>
            <a:ext cx="3948331" cy="556861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FFF14C9-7B94-28AE-3444-00DCEB6D34B9}"/>
              </a:ext>
            </a:extLst>
          </p:cNvPr>
          <p:cNvSpPr/>
          <p:nvPr/>
        </p:nvSpPr>
        <p:spPr>
          <a:xfrm>
            <a:off x="4678350" y="4434685"/>
            <a:ext cx="3948331" cy="1822206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DB41C61F-FA40-680D-2817-34F7D540B722}"/>
              </a:ext>
            </a:extLst>
          </p:cNvPr>
          <p:cNvSpPr/>
          <p:nvPr/>
        </p:nvSpPr>
        <p:spPr>
          <a:xfrm>
            <a:off x="4678350" y="4430078"/>
            <a:ext cx="3948331" cy="556861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F2593-A74B-BA74-D9ED-56A024106ADC}"/>
              </a:ext>
            </a:extLst>
          </p:cNvPr>
          <p:cNvSpPr txBox="1"/>
          <p:nvPr/>
        </p:nvSpPr>
        <p:spPr>
          <a:xfrm>
            <a:off x="1769077" y="2780838"/>
            <a:ext cx="144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지체장애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E209A-4444-342C-8090-18CB0ACA99B6}"/>
              </a:ext>
            </a:extLst>
          </p:cNvPr>
          <p:cNvSpPr txBox="1"/>
          <p:nvPr/>
        </p:nvSpPr>
        <p:spPr>
          <a:xfrm>
            <a:off x="5930108" y="2780838"/>
            <a:ext cx="144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시각장애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7A8AF3-17CE-3C63-FC36-90A72E6BFC67}"/>
              </a:ext>
            </a:extLst>
          </p:cNvPr>
          <p:cNvSpPr txBox="1"/>
          <p:nvPr/>
        </p:nvSpPr>
        <p:spPr>
          <a:xfrm>
            <a:off x="1769077" y="4508453"/>
            <a:ext cx="144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dirty="0"/>
              <a:t>청각장애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97BECB-4290-D380-2831-29BF83688F8B}"/>
              </a:ext>
            </a:extLst>
          </p:cNvPr>
          <p:cNvSpPr txBox="1"/>
          <p:nvPr/>
        </p:nvSpPr>
        <p:spPr>
          <a:xfrm>
            <a:off x="5930108" y="4508453"/>
            <a:ext cx="1444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dirty="0"/>
              <a:t>신장장애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386E09-879B-7DFA-21DC-1AE974B1ABE8}"/>
              </a:ext>
            </a:extLst>
          </p:cNvPr>
          <p:cNvSpPr txBox="1"/>
          <p:nvPr/>
        </p:nvSpPr>
        <p:spPr>
          <a:xfrm>
            <a:off x="361999" y="5118251"/>
            <a:ext cx="4258970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/>
              <a:t>의사소통에 제한에 있을 시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 err="1"/>
              <a:t>수어통역사를</a:t>
            </a:r>
            <a:r>
              <a:rPr lang="ko-KR" altLang="en-US" sz="1600" dirty="0"/>
              <a:t> 보조인으로 배치하여 </a:t>
            </a:r>
            <a:endParaRPr lang="en-US" altLang="ko-KR" sz="1600" dirty="0"/>
          </a:p>
          <a:p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의사소통이 필요한 직무를 가능하게 함</a:t>
            </a:r>
            <a:endParaRPr lang="en-US" altLang="ko-KR" sz="16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C9E42A-53CA-D3FC-6BA9-3D54228CAE29}"/>
              </a:ext>
            </a:extLst>
          </p:cNvPr>
          <p:cNvSpPr txBox="1"/>
          <p:nvPr/>
        </p:nvSpPr>
        <p:spPr>
          <a:xfrm>
            <a:off x="4846469" y="5118251"/>
            <a:ext cx="3612092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/>
              <a:t>근무시간 중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투석이 필요한 경우</a:t>
            </a:r>
            <a:r>
              <a:rPr lang="en-US" altLang="ko-KR" sz="1600" dirty="0"/>
              <a:t>, </a:t>
            </a: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근무시간을</a:t>
            </a:r>
            <a:r>
              <a:rPr lang="en-US" altLang="ko-KR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변경하여 근무가 가능하도록 함  </a:t>
            </a:r>
            <a:endParaRPr lang="en-US" altLang="ko-KR" sz="16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2F8F8A-B7F2-496D-76FC-82AD24183C2C}"/>
              </a:ext>
            </a:extLst>
          </p:cNvPr>
          <p:cNvSpPr txBox="1"/>
          <p:nvPr/>
        </p:nvSpPr>
        <p:spPr>
          <a:xfrm>
            <a:off x="5446267" y="3508964"/>
            <a:ext cx="2412496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/>
              <a:t>모니터에 </a:t>
            </a: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확대 </a:t>
            </a:r>
            <a:r>
              <a:rPr lang="ko-KR" altLang="en-US" sz="1600" b="1" kern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독서기</a:t>
            </a: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 설치 </a:t>
            </a:r>
            <a:endParaRPr lang="en-US" altLang="ko-KR" sz="16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1A12AA-383E-F7B4-6047-6012007E5826}"/>
              </a:ext>
            </a:extLst>
          </p:cNvPr>
          <p:cNvSpPr txBox="1"/>
          <p:nvPr/>
        </p:nvSpPr>
        <p:spPr>
          <a:xfrm>
            <a:off x="619409" y="3372767"/>
            <a:ext cx="374415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/>
              <a:t>계단 이용이 어렵다면</a:t>
            </a:r>
            <a:r>
              <a:rPr lang="en-US" altLang="ko-KR" sz="1600" dirty="0"/>
              <a:t>, </a:t>
            </a:r>
          </a:p>
          <a:p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경사로를 설치하여 출입이 가능하도록 함</a:t>
            </a:r>
            <a:endParaRPr lang="en-US" altLang="ko-KR" sz="16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559E0-5E79-BABA-3A7E-531CB8EC28BB}"/>
              </a:ext>
            </a:extLst>
          </p:cNvPr>
          <p:cNvSpPr txBox="1"/>
          <p:nvPr/>
        </p:nvSpPr>
        <p:spPr>
          <a:xfrm>
            <a:off x="646477" y="1770981"/>
            <a:ext cx="4031873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220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장애유형</a:t>
            </a:r>
            <a:r>
              <a:rPr lang="ko-KR" altLang="en-US" sz="2200" b="0" dirty="0"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에 따른 정당한 편의제공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D5C41B-3C5B-DE44-E1BD-0FB4CAB9007A}"/>
              </a:ext>
            </a:extLst>
          </p:cNvPr>
          <p:cNvCxnSpPr>
            <a:cxnSpLocks/>
          </p:cNvCxnSpPr>
          <p:nvPr/>
        </p:nvCxnSpPr>
        <p:spPr>
          <a:xfrm>
            <a:off x="647958" y="1671098"/>
            <a:ext cx="4030392" cy="0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644A4D-C9AD-4BC7-1061-DEE0A5817971}"/>
              </a:ext>
            </a:extLst>
          </p:cNvPr>
          <p:cNvCxnSpPr>
            <a:cxnSpLocks/>
          </p:cNvCxnSpPr>
          <p:nvPr/>
        </p:nvCxnSpPr>
        <p:spPr>
          <a:xfrm>
            <a:off x="647958" y="2331498"/>
            <a:ext cx="4030392" cy="0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21329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82611855-F14D-270E-7E47-14A34C8A9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81"/>
          <a:stretch/>
        </p:blipFill>
        <p:spPr>
          <a:xfrm>
            <a:off x="5579892" y="1251738"/>
            <a:ext cx="2358185" cy="17635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51AF83-C71A-3046-02F1-2DF0FB8D5AF2}"/>
              </a:ext>
            </a:extLst>
          </p:cNvPr>
          <p:cNvSpPr/>
          <p:nvPr/>
        </p:nvSpPr>
        <p:spPr>
          <a:xfrm>
            <a:off x="405441" y="728517"/>
            <a:ext cx="76097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정당한 편의제공으로 장애인의 동등한 활동 참여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EFAC9-F51B-FE80-A934-BE846B6519C5}"/>
              </a:ext>
            </a:extLst>
          </p:cNvPr>
          <p:cNvSpPr txBox="1"/>
          <p:nvPr/>
        </p:nvSpPr>
        <p:spPr>
          <a:xfrm>
            <a:off x="405441" y="345840"/>
            <a:ext cx="303801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정당한 편의제공 거부에 의한 차별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D1A3DC-B4D0-0DF2-19FB-D7BCE50F3D6F}"/>
              </a:ext>
            </a:extLst>
          </p:cNvPr>
          <p:cNvSpPr/>
          <p:nvPr/>
        </p:nvSpPr>
        <p:spPr>
          <a:xfrm>
            <a:off x="0" y="3632973"/>
            <a:ext cx="9144000" cy="3225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33905C5-B3EA-D1E7-4F37-F71CC1FB5058}"/>
              </a:ext>
            </a:extLst>
          </p:cNvPr>
          <p:cNvSpPr/>
          <p:nvPr/>
        </p:nvSpPr>
        <p:spPr>
          <a:xfrm>
            <a:off x="517319" y="2707070"/>
            <a:ext cx="3948331" cy="1522856"/>
          </a:xfrm>
          <a:prstGeom prst="roundRect">
            <a:avLst>
              <a:gd name="adj" fmla="val 7138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E198D055-55CE-F290-1363-32FFC800FD86}"/>
              </a:ext>
            </a:extLst>
          </p:cNvPr>
          <p:cNvSpPr/>
          <p:nvPr/>
        </p:nvSpPr>
        <p:spPr>
          <a:xfrm>
            <a:off x="517319" y="2702463"/>
            <a:ext cx="3948331" cy="556861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D4E376-1D55-ADA4-E9C6-D404CE910250}"/>
              </a:ext>
            </a:extLst>
          </p:cNvPr>
          <p:cNvSpPr/>
          <p:nvPr/>
        </p:nvSpPr>
        <p:spPr>
          <a:xfrm>
            <a:off x="4678350" y="2707070"/>
            <a:ext cx="3948331" cy="1522856"/>
          </a:xfrm>
          <a:prstGeom prst="roundRect">
            <a:avLst>
              <a:gd name="adj" fmla="val 6638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F992B6DA-AB3D-0CB5-D705-EDFB5C56FED5}"/>
              </a:ext>
            </a:extLst>
          </p:cNvPr>
          <p:cNvSpPr/>
          <p:nvPr/>
        </p:nvSpPr>
        <p:spPr>
          <a:xfrm>
            <a:off x="4678350" y="2702463"/>
            <a:ext cx="3948331" cy="556861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80F89D9-D2A0-5700-2B63-7F044A1D38D2}"/>
              </a:ext>
            </a:extLst>
          </p:cNvPr>
          <p:cNvSpPr/>
          <p:nvPr/>
        </p:nvSpPr>
        <p:spPr>
          <a:xfrm>
            <a:off x="517319" y="4434685"/>
            <a:ext cx="3948331" cy="1822206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130AE033-5285-1D17-F894-295618ED9337}"/>
              </a:ext>
            </a:extLst>
          </p:cNvPr>
          <p:cNvSpPr/>
          <p:nvPr/>
        </p:nvSpPr>
        <p:spPr>
          <a:xfrm>
            <a:off x="517319" y="4430078"/>
            <a:ext cx="3948331" cy="872172"/>
          </a:xfrm>
          <a:prstGeom prst="round2SameRect">
            <a:avLst>
              <a:gd name="adj1" fmla="val 9046"/>
              <a:gd name="adj2" fmla="val 0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C08375-92C1-2027-BB89-F3E5C487A34F}"/>
              </a:ext>
            </a:extLst>
          </p:cNvPr>
          <p:cNvSpPr/>
          <p:nvPr/>
        </p:nvSpPr>
        <p:spPr>
          <a:xfrm>
            <a:off x="4678350" y="4434685"/>
            <a:ext cx="3948331" cy="1822206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88A99DFD-E2DC-061F-36D9-41B41AA2A342}"/>
              </a:ext>
            </a:extLst>
          </p:cNvPr>
          <p:cNvSpPr/>
          <p:nvPr/>
        </p:nvSpPr>
        <p:spPr>
          <a:xfrm>
            <a:off x="4678350" y="4430078"/>
            <a:ext cx="3948331" cy="872172"/>
          </a:xfrm>
          <a:prstGeom prst="round2SameRect">
            <a:avLst>
              <a:gd name="adj1" fmla="val 9774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5BD8BC-82E5-37B4-FB91-F531F5B8CF26}"/>
              </a:ext>
            </a:extLst>
          </p:cNvPr>
          <p:cNvSpPr txBox="1"/>
          <p:nvPr/>
        </p:nvSpPr>
        <p:spPr>
          <a:xfrm>
            <a:off x="619409" y="2780838"/>
            <a:ext cx="374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실내 근무 지체장애인 근로자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CA3FEB-A9F5-2149-BF92-2D377180226C}"/>
              </a:ext>
            </a:extLst>
          </p:cNvPr>
          <p:cNvSpPr txBox="1"/>
          <p:nvPr/>
        </p:nvSpPr>
        <p:spPr>
          <a:xfrm>
            <a:off x="4554730" y="2780838"/>
            <a:ext cx="4195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외부업무 많은 지체장애인 근로자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3F9A5F-BBDE-4A86-B860-281547135830}"/>
              </a:ext>
            </a:extLst>
          </p:cNvPr>
          <p:cNvSpPr txBox="1"/>
          <p:nvPr/>
        </p:nvSpPr>
        <p:spPr>
          <a:xfrm>
            <a:off x="731579" y="4508453"/>
            <a:ext cx="3519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dirty="0"/>
              <a:t>제조업체 생산직에 근무하는</a:t>
            </a:r>
          </a:p>
          <a:p>
            <a:r>
              <a:rPr lang="ko-KR" altLang="en-US" dirty="0"/>
              <a:t>지적장애인 근로자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F70A27-49F1-7F39-9474-327521B1BC19}"/>
              </a:ext>
            </a:extLst>
          </p:cNvPr>
          <p:cNvSpPr txBox="1"/>
          <p:nvPr/>
        </p:nvSpPr>
        <p:spPr>
          <a:xfrm>
            <a:off x="4892609" y="4508453"/>
            <a:ext cx="351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dirty="0"/>
              <a:t>외식업체 주방보조로 근무하는</a:t>
            </a:r>
          </a:p>
          <a:p>
            <a:r>
              <a:rPr lang="ko-KR" altLang="en-US" dirty="0"/>
              <a:t>지적장애인 근로자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6F0228-7C72-1A3A-A4C0-FC70ED8EA837}"/>
              </a:ext>
            </a:extLst>
          </p:cNvPr>
          <p:cNvSpPr txBox="1"/>
          <p:nvPr/>
        </p:nvSpPr>
        <p:spPr>
          <a:xfrm>
            <a:off x="361999" y="5432552"/>
            <a:ext cx="425897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/>
              <a:t>생산성 향상을 위한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맞춤 보조공학기기 필요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2DE15E-6B5C-6BB6-5B1A-421B30B2937A}"/>
              </a:ext>
            </a:extLst>
          </p:cNvPr>
          <p:cNvSpPr txBox="1"/>
          <p:nvPr/>
        </p:nvSpPr>
        <p:spPr>
          <a:xfrm>
            <a:off x="4846469" y="5432552"/>
            <a:ext cx="3612092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/>
              <a:t>원활한 업무수행과 안전을 위한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작업지도원 필요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68BA38-F0F3-3B24-778C-1BAF22F82A60}"/>
              </a:ext>
            </a:extLst>
          </p:cNvPr>
          <p:cNvSpPr txBox="1"/>
          <p:nvPr/>
        </p:nvSpPr>
        <p:spPr>
          <a:xfrm>
            <a:off x="5446267" y="3372767"/>
            <a:ext cx="2412496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/>
              <a:t>이동과 짐 운반 등을 도와 줄 </a:t>
            </a: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보조인 필요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EDF896-8ADB-F736-0CA1-2DAFE6B2C1C4}"/>
              </a:ext>
            </a:extLst>
          </p:cNvPr>
          <p:cNvSpPr txBox="1"/>
          <p:nvPr/>
        </p:nvSpPr>
        <p:spPr>
          <a:xfrm>
            <a:off x="619409" y="3372767"/>
            <a:ext cx="374415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600" dirty="0"/>
              <a:t>경사로</a:t>
            </a:r>
            <a:r>
              <a:rPr lang="en-US" altLang="ko-KR" sz="1600" dirty="0"/>
              <a:t>, </a:t>
            </a:r>
            <a:r>
              <a:rPr lang="ko-KR" altLang="en-US" sz="1600" dirty="0"/>
              <a:t>엘리베이터</a:t>
            </a:r>
            <a:r>
              <a:rPr lang="en-US" altLang="ko-KR" sz="1600" dirty="0"/>
              <a:t>, </a:t>
            </a:r>
            <a:r>
              <a:rPr lang="ko-KR" altLang="en-US" sz="1600" dirty="0"/>
              <a:t>높낮이조절 테이블 등의</a:t>
            </a:r>
          </a:p>
          <a:p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시설</a:t>
            </a:r>
            <a:r>
              <a:rPr lang="en-US" altLang="ko-KR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·</a:t>
            </a: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장비가 필요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0989DA-0429-639F-94DE-2C7CA5164C2D}"/>
              </a:ext>
            </a:extLst>
          </p:cNvPr>
          <p:cNvSpPr txBox="1"/>
          <p:nvPr/>
        </p:nvSpPr>
        <p:spPr>
          <a:xfrm>
            <a:off x="619409" y="1770981"/>
            <a:ext cx="4031873" cy="456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spcBef>
                <a:spcPts val="0"/>
              </a:spcBef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6A02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수행직무</a:t>
            </a:r>
            <a:r>
              <a:rPr lang="ko-KR" altLang="en-US" sz="22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에 따른 정당한 편의제공</a:t>
            </a:r>
            <a:endParaRPr lang="ko-KR" altLang="en-US" sz="2200" dirty="0">
              <a:solidFill>
                <a:schemeClr val="tx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744D5F-5FD5-A713-3112-1B7E6E9D0E8E}"/>
              </a:ext>
            </a:extLst>
          </p:cNvPr>
          <p:cNvCxnSpPr>
            <a:cxnSpLocks/>
          </p:cNvCxnSpPr>
          <p:nvPr/>
        </p:nvCxnSpPr>
        <p:spPr>
          <a:xfrm>
            <a:off x="647958" y="1671098"/>
            <a:ext cx="4030392" cy="0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9F9128-960A-1867-D62F-5433DA3D8DFE}"/>
              </a:ext>
            </a:extLst>
          </p:cNvPr>
          <p:cNvCxnSpPr>
            <a:cxnSpLocks/>
          </p:cNvCxnSpPr>
          <p:nvPr/>
        </p:nvCxnSpPr>
        <p:spPr>
          <a:xfrm>
            <a:off x="647958" y="2331498"/>
            <a:ext cx="4030392" cy="0"/>
          </a:xfrm>
          <a:prstGeom prst="lin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28709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B251631-908C-A997-1300-2BBCFAD2AD34}"/>
              </a:ext>
            </a:extLst>
          </p:cNvPr>
          <p:cNvSpPr/>
          <p:nvPr/>
        </p:nvSpPr>
        <p:spPr>
          <a:xfrm>
            <a:off x="0" y="4085362"/>
            <a:ext cx="9144000" cy="2772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4F77F2D-BDF4-A783-4655-F8B388A23CF9}"/>
              </a:ext>
            </a:extLst>
          </p:cNvPr>
          <p:cNvSpPr/>
          <p:nvPr/>
        </p:nvSpPr>
        <p:spPr>
          <a:xfrm>
            <a:off x="3257015" y="1731044"/>
            <a:ext cx="2670472" cy="4484164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9AB867D-DA0A-A9D6-B951-042232CE9D3C}"/>
              </a:ext>
            </a:extLst>
          </p:cNvPr>
          <p:cNvSpPr/>
          <p:nvPr/>
        </p:nvSpPr>
        <p:spPr>
          <a:xfrm>
            <a:off x="3517661" y="2486731"/>
            <a:ext cx="877011" cy="8770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6C70E9F-27C4-8176-B158-119E0A614026}"/>
              </a:ext>
            </a:extLst>
          </p:cNvPr>
          <p:cNvSpPr/>
          <p:nvPr/>
        </p:nvSpPr>
        <p:spPr>
          <a:xfrm>
            <a:off x="437753" y="1743631"/>
            <a:ext cx="2670472" cy="4484164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FB5D6D8-8C28-8815-80D4-83A75B9E16B2}"/>
              </a:ext>
            </a:extLst>
          </p:cNvPr>
          <p:cNvSpPr/>
          <p:nvPr/>
        </p:nvSpPr>
        <p:spPr>
          <a:xfrm>
            <a:off x="582364" y="2447549"/>
            <a:ext cx="2381250" cy="4385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7B38DAB-A6A9-D151-9A50-1C1E450C303E}"/>
              </a:ext>
            </a:extLst>
          </p:cNvPr>
          <p:cNvSpPr/>
          <p:nvPr/>
        </p:nvSpPr>
        <p:spPr>
          <a:xfrm>
            <a:off x="582364" y="3002927"/>
            <a:ext cx="2381250" cy="4385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CE1072-CA2E-CA82-1A61-212272378D1F}"/>
              </a:ext>
            </a:extLst>
          </p:cNvPr>
          <p:cNvSpPr/>
          <p:nvPr/>
        </p:nvSpPr>
        <p:spPr>
          <a:xfrm>
            <a:off x="582364" y="3558305"/>
            <a:ext cx="2381250" cy="4385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EC3FFB8-9B72-D674-2606-C7D46349F819}"/>
              </a:ext>
            </a:extLst>
          </p:cNvPr>
          <p:cNvSpPr/>
          <p:nvPr/>
        </p:nvSpPr>
        <p:spPr>
          <a:xfrm>
            <a:off x="582364" y="4113682"/>
            <a:ext cx="2381250" cy="4385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5E52CE-D13E-F515-0EC3-518676373C3D}"/>
              </a:ext>
            </a:extLst>
          </p:cNvPr>
          <p:cNvSpPr/>
          <p:nvPr/>
        </p:nvSpPr>
        <p:spPr>
          <a:xfrm>
            <a:off x="405441" y="728517"/>
            <a:ext cx="580319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일하고 싶다면 지원 받을 수 있습니다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5F831-E535-BBC8-9FC9-7D8C044A354C}"/>
              </a:ext>
            </a:extLst>
          </p:cNvPr>
          <p:cNvSpPr txBox="1"/>
          <p:nvPr/>
        </p:nvSpPr>
        <p:spPr>
          <a:xfrm>
            <a:off x="405441" y="345840"/>
            <a:ext cx="156004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장애인 지원제도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F4750836-1624-24A8-3FCE-A42F4432A996}"/>
              </a:ext>
            </a:extLst>
          </p:cNvPr>
          <p:cNvSpPr/>
          <p:nvPr/>
        </p:nvSpPr>
        <p:spPr>
          <a:xfrm>
            <a:off x="437753" y="1731044"/>
            <a:ext cx="2670472" cy="556861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C402D-A176-E5B0-5836-5AC8DFA513CC}"/>
              </a:ext>
            </a:extLst>
          </p:cNvPr>
          <p:cNvSpPr txBox="1"/>
          <p:nvPr/>
        </p:nvSpPr>
        <p:spPr>
          <a:xfrm>
            <a:off x="713913" y="1840048"/>
            <a:ext cx="211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취업알선지원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10ADFE2-0E27-C073-277A-A0C87A81485C}"/>
              </a:ext>
            </a:extLst>
          </p:cNvPr>
          <p:cNvSpPr/>
          <p:nvPr/>
        </p:nvSpPr>
        <p:spPr>
          <a:xfrm>
            <a:off x="3257015" y="1731044"/>
            <a:ext cx="2670472" cy="556861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C6287-3F0C-3724-6DF7-B502A8D3CBDA}"/>
              </a:ext>
            </a:extLst>
          </p:cNvPr>
          <p:cNvSpPr txBox="1"/>
          <p:nvPr/>
        </p:nvSpPr>
        <p:spPr>
          <a:xfrm>
            <a:off x="3182620" y="1840048"/>
            <a:ext cx="281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중증장애인 지원고용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01EC939-0089-D1DE-72B8-1B752A07DCC0}"/>
              </a:ext>
            </a:extLst>
          </p:cNvPr>
          <p:cNvSpPr/>
          <p:nvPr/>
        </p:nvSpPr>
        <p:spPr>
          <a:xfrm>
            <a:off x="6061175" y="1731044"/>
            <a:ext cx="2670472" cy="4484164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0A141B8F-C6B2-208D-FA6B-6771E2E1AD38}"/>
              </a:ext>
            </a:extLst>
          </p:cNvPr>
          <p:cNvSpPr/>
          <p:nvPr/>
        </p:nvSpPr>
        <p:spPr>
          <a:xfrm>
            <a:off x="6061175" y="1731044"/>
            <a:ext cx="2670472" cy="556861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3F507B-3197-B5B5-64DE-559A28895482}"/>
              </a:ext>
            </a:extLst>
          </p:cNvPr>
          <p:cNvSpPr txBox="1"/>
          <p:nvPr/>
        </p:nvSpPr>
        <p:spPr>
          <a:xfrm>
            <a:off x="5986780" y="1840048"/>
            <a:ext cx="281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취업성공패키지</a:t>
            </a:r>
            <a:r>
              <a:rPr lang="en-US" altLang="ko-KR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·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중증인턴제</a:t>
            </a:r>
            <a:endParaRPr lang="en-US" altLang="ko-KR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12C7C-5E2F-2DC1-AFEE-CF8573A3BD8A}"/>
              </a:ext>
            </a:extLst>
          </p:cNvPr>
          <p:cNvSpPr txBox="1"/>
          <p:nvPr/>
        </p:nvSpPr>
        <p:spPr>
          <a:xfrm>
            <a:off x="528581" y="2486734"/>
            <a:ext cx="2488816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/>
              <a:t>능력에 따른 사업체 소개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10A1E4-A503-727B-CEDA-F516C9A39B15}"/>
              </a:ext>
            </a:extLst>
          </p:cNvPr>
          <p:cNvSpPr txBox="1"/>
          <p:nvPr/>
        </p:nvSpPr>
        <p:spPr>
          <a:xfrm>
            <a:off x="528581" y="3043790"/>
            <a:ext cx="2488816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/>
              <a:t>직업훈련을 통한 능력제고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C9377-FAD1-1709-B948-D779E7A9ABAA}"/>
              </a:ext>
            </a:extLst>
          </p:cNvPr>
          <p:cNvSpPr txBox="1"/>
          <p:nvPr/>
        </p:nvSpPr>
        <p:spPr>
          <a:xfrm>
            <a:off x="528581" y="3600846"/>
            <a:ext cx="2488816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/>
              <a:t>구인상담 및 현장 방문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6FA67-F28F-437D-D1E9-1651EDB3B883}"/>
              </a:ext>
            </a:extLst>
          </p:cNvPr>
          <p:cNvSpPr txBox="1"/>
          <p:nvPr/>
        </p:nvSpPr>
        <p:spPr>
          <a:xfrm>
            <a:off x="528581" y="4157902"/>
            <a:ext cx="2488816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/>
              <a:t>취업 후</a:t>
            </a:r>
            <a:r>
              <a:rPr lang="en-US" altLang="ko-KR" sz="1400" dirty="0"/>
              <a:t>, </a:t>
            </a:r>
            <a:r>
              <a:rPr lang="ko-KR" altLang="en-US" sz="1400" dirty="0"/>
              <a:t>적응과 경력 개발 지원</a:t>
            </a:r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365FC0-360B-4498-3B29-2ACA560FF284}"/>
              </a:ext>
            </a:extLst>
          </p:cNvPr>
          <p:cNvSpPr txBox="1"/>
          <p:nvPr/>
        </p:nvSpPr>
        <p:spPr>
          <a:xfrm>
            <a:off x="6175323" y="2396533"/>
            <a:ext cx="2488816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algn="l"/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취업성공패키지</a:t>
            </a:r>
            <a:endParaRPr lang="en-US" altLang="ko-KR" sz="16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D43A84-1BCA-DC02-A521-139DD393A40B}"/>
              </a:ext>
            </a:extLst>
          </p:cNvPr>
          <p:cNvSpPr txBox="1"/>
          <p:nvPr/>
        </p:nvSpPr>
        <p:spPr>
          <a:xfrm>
            <a:off x="6175323" y="2759475"/>
            <a:ext cx="2488816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algn="l"/>
            <a:r>
              <a:rPr lang="ko-KR" altLang="en-US" sz="1400" dirty="0"/>
              <a:t>단계별 전문적인 서비스를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제공하는 통합취업지원프로그램</a:t>
            </a:r>
            <a:endParaRPr lang="en-US" altLang="ko-K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DEF72A-1B94-9279-4D85-5FC969C21A83}"/>
              </a:ext>
            </a:extLst>
          </p:cNvPr>
          <p:cNvSpPr txBox="1"/>
          <p:nvPr/>
        </p:nvSpPr>
        <p:spPr>
          <a:xfrm>
            <a:off x="6175323" y="3671350"/>
            <a:ext cx="2488816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algn="l"/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중증장애인 인턴제</a:t>
            </a:r>
            <a:endParaRPr lang="en-US" altLang="ko-KR" sz="16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0F6735-1175-A276-846A-785D37D5E23F}"/>
              </a:ext>
            </a:extLst>
          </p:cNvPr>
          <p:cNvSpPr txBox="1"/>
          <p:nvPr/>
        </p:nvSpPr>
        <p:spPr>
          <a:xfrm>
            <a:off x="6175323" y="4014857"/>
            <a:ext cx="2530923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 algn="l"/>
            <a:r>
              <a:rPr lang="ko-KR" altLang="en-US" sz="1400" dirty="0"/>
              <a:t>중증장애인 인턴 근무기회 제공</a:t>
            </a:r>
            <a:r>
              <a:rPr lang="en-US" altLang="ko-KR" sz="1400" dirty="0"/>
              <a:t>, </a:t>
            </a:r>
            <a:r>
              <a:rPr lang="ko-KR" altLang="en-US" sz="1400" dirty="0"/>
              <a:t>직무능력 향상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·</a:t>
            </a:r>
            <a:r>
              <a:rPr lang="ko-KR" altLang="en-US" sz="1400" dirty="0"/>
              <a:t>정규직 전환 지원</a:t>
            </a:r>
            <a:endParaRPr lang="en-US" altLang="ko-KR" sz="1400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DB281B-C21E-B23F-0FC0-A49E1C270D52}"/>
              </a:ext>
            </a:extLst>
          </p:cNvPr>
          <p:cNvCxnSpPr/>
          <p:nvPr/>
        </p:nvCxnSpPr>
        <p:spPr>
          <a:xfrm>
            <a:off x="6208633" y="3558305"/>
            <a:ext cx="2376567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F9D1B5-8914-A331-BB0A-51026467762D}"/>
              </a:ext>
            </a:extLst>
          </p:cNvPr>
          <p:cNvSpPr txBox="1"/>
          <p:nvPr/>
        </p:nvSpPr>
        <p:spPr>
          <a:xfrm>
            <a:off x="3625787" y="2668222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kern="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선훈련</a:t>
            </a:r>
            <a:r>
              <a:rPr lang="en-US" altLang="ko-KR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후배치</a:t>
            </a:r>
            <a:endParaRPr lang="en-US" altLang="ko-KR" sz="1400" kern="0" spc="-5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AC26A28-1DB2-65FC-154D-3E0B8A7F287E}"/>
              </a:ext>
            </a:extLst>
          </p:cNvPr>
          <p:cNvSpPr/>
          <p:nvPr/>
        </p:nvSpPr>
        <p:spPr>
          <a:xfrm>
            <a:off x="4789830" y="2486731"/>
            <a:ext cx="877011" cy="8770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5CD21C4-8D56-41B5-8F4C-8CE22EF557FC}"/>
              </a:ext>
            </a:extLst>
          </p:cNvPr>
          <p:cNvSpPr/>
          <p:nvPr/>
        </p:nvSpPr>
        <p:spPr>
          <a:xfrm>
            <a:off x="4461928" y="2807652"/>
            <a:ext cx="260646" cy="24828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CCB8EC-BDF3-5736-67F6-A141B1E0E554}"/>
              </a:ext>
            </a:extLst>
          </p:cNvPr>
          <p:cNvSpPr txBox="1"/>
          <p:nvPr/>
        </p:nvSpPr>
        <p:spPr>
          <a:xfrm>
            <a:off x="4865345" y="2644033"/>
            <a:ext cx="732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선배치</a:t>
            </a:r>
            <a:r>
              <a:rPr lang="en-US" altLang="ko-KR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1600" b="1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후훈련</a:t>
            </a:r>
            <a:endParaRPr lang="en-US" altLang="ko-KR" sz="16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AEE0EE-F269-43D1-9D0E-EE3EECD02353}"/>
              </a:ext>
            </a:extLst>
          </p:cNvPr>
          <p:cNvSpPr txBox="1"/>
          <p:nvPr/>
        </p:nvSpPr>
        <p:spPr>
          <a:xfrm>
            <a:off x="4262289" y="3676303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</a:t>
            </a:r>
            <a:endParaRPr lang="en-US" altLang="ko-KR" sz="16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7F960C-8836-54CF-3BD2-8FC24BF3BA49}"/>
              </a:ext>
            </a:extLst>
          </p:cNvPr>
          <p:cNvSpPr txBox="1"/>
          <p:nvPr/>
        </p:nvSpPr>
        <p:spPr>
          <a:xfrm>
            <a:off x="4262289" y="4992967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사업주</a:t>
            </a:r>
            <a:endParaRPr lang="en-US" altLang="ko-KR" sz="16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CF9755-774B-C243-743B-5B272AF52AAA}"/>
              </a:ext>
            </a:extLst>
          </p:cNvPr>
          <p:cNvSpPr/>
          <p:nvPr/>
        </p:nvSpPr>
        <p:spPr>
          <a:xfrm>
            <a:off x="3450841" y="3529698"/>
            <a:ext cx="2282821" cy="1174308"/>
          </a:xfrm>
          <a:prstGeom prst="roundRect">
            <a:avLst>
              <a:gd name="adj" fmla="val 9367"/>
            </a:avLst>
          </a:prstGeom>
          <a:noFill/>
          <a:ln w="158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7EDB87D-D2B4-B5A9-5703-79CBDEE3D1B7}"/>
              </a:ext>
            </a:extLst>
          </p:cNvPr>
          <p:cNvSpPr/>
          <p:nvPr/>
        </p:nvSpPr>
        <p:spPr>
          <a:xfrm>
            <a:off x="3450841" y="4840272"/>
            <a:ext cx="2282821" cy="1174308"/>
          </a:xfrm>
          <a:prstGeom prst="roundRect">
            <a:avLst>
              <a:gd name="adj" fmla="val 9367"/>
            </a:avLst>
          </a:prstGeom>
          <a:noFill/>
          <a:ln w="158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C6285E-05BB-634D-DF7A-BA8AD0E07174}"/>
              </a:ext>
            </a:extLst>
          </p:cNvPr>
          <p:cNvSpPr txBox="1"/>
          <p:nvPr/>
        </p:nvSpPr>
        <p:spPr>
          <a:xfrm>
            <a:off x="4262289" y="3953583"/>
            <a:ext cx="1404552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훈련준비금</a:t>
            </a:r>
            <a:r>
              <a:rPr lang="en-US" altLang="ko-KR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</a:t>
            </a:r>
            <a:br>
              <a:rPr lang="en-US" altLang="ko-KR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일비</a:t>
            </a:r>
            <a:r>
              <a:rPr lang="en-US" altLang="ko-KR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상해보험 등</a:t>
            </a:r>
            <a:endParaRPr lang="en-US" altLang="ko-KR" sz="1400" kern="0" spc="-5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B480DB-918C-BCB3-1AC3-999450301E85}"/>
              </a:ext>
            </a:extLst>
          </p:cNvPr>
          <p:cNvSpPr txBox="1"/>
          <p:nvPr/>
        </p:nvSpPr>
        <p:spPr>
          <a:xfrm>
            <a:off x="4262289" y="5264488"/>
            <a:ext cx="1334020" cy="598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훈련준비금</a:t>
            </a:r>
            <a:r>
              <a:rPr lang="en-US" altLang="ko-KR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</a:t>
            </a:r>
            <a:br>
              <a:rPr lang="en-US" altLang="ko-KR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직무지도원 배치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7D681EC-B36D-1E06-0145-5D8E18E63A24}"/>
              </a:ext>
            </a:extLst>
          </p:cNvPr>
          <p:cNvSpPr/>
          <p:nvPr/>
        </p:nvSpPr>
        <p:spPr>
          <a:xfrm>
            <a:off x="3891753" y="5354919"/>
            <a:ext cx="118773" cy="3053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위쪽 모서리 108">
            <a:extLst>
              <a:ext uri="{FF2B5EF4-FFF2-40B4-BE49-F238E27FC236}">
                <a16:creationId xmlns:a16="http://schemas.microsoft.com/office/drawing/2014/main" id="{0E8BC0C8-1BDA-C2C7-66C9-D6D7795D1682}"/>
              </a:ext>
            </a:extLst>
          </p:cNvPr>
          <p:cNvSpPr/>
          <p:nvPr/>
        </p:nvSpPr>
        <p:spPr>
          <a:xfrm>
            <a:off x="3923235" y="5584533"/>
            <a:ext cx="57941" cy="8069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6F49AFC-7F02-72E5-94D2-0E3166475BD8}"/>
              </a:ext>
            </a:extLst>
          </p:cNvPr>
          <p:cNvGrpSpPr/>
          <p:nvPr/>
        </p:nvGrpSpPr>
        <p:grpSpPr>
          <a:xfrm>
            <a:off x="3642936" y="5162244"/>
            <a:ext cx="536721" cy="508095"/>
            <a:chOff x="5915493" y="3665191"/>
            <a:chExt cx="714375" cy="676275"/>
          </a:xfrm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B223FFE-94E1-8AC3-8401-875F65071BAC}"/>
                </a:ext>
              </a:extLst>
            </p:cNvPr>
            <p:cNvSpPr/>
            <p:nvPr/>
          </p:nvSpPr>
          <p:spPr>
            <a:xfrm>
              <a:off x="5915493" y="3665191"/>
              <a:ext cx="714375" cy="676275"/>
            </a:xfrm>
            <a:custGeom>
              <a:avLst/>
              <a:gdLst>
                <a:gd name="connsiteX0" fmla="*/ 15716 w 714375"/>
                <a:gd name="connsiteY0" fmla="*/ 677377 h 676275"/>
                <a:gd name="connsiteX1" fmla="*/ 700564 w 714375"/>
                <a:gd name="connsiteY1" fmla="*/ 677377 h 676275"/>
                <a:gd name="connsiteX2" fmla="*/ 710089 w 714375"/>
                <a:gd name="connsiteY2" fmla="*/ 667852 h 676275"/>
                <a:gd name="connsiteX3" fmla="*/ 700564 w 714375"/>
                <a:gd name="connsiteY3" fmla="*/ 658327 h 676275"/>
                <a:gd name="connsiteX4" fmla="*/ 654844 w 714375"/>
                <a:gd name="connsiteY4" fmla="*/ 658327 h 676275"/>
                <a:gd name="connsiteX5" fmla="*/ 654844 w 714375"/>
                <a:gd name="connsiteY5" fmla="*/ 16342 h 676275"/>
                <a:gd name="connsiteX6" fmla="*/ 650081 w 714375"/>
                <a:gd name="connsiteY6" fmla="*/ 8722 h 676275"/>
                <a:gd name="connsiteX7" fmla="*/ 640556 w 714375"/>
                <a:gd name="connsiteY7" fmla="*/ 7769 h 676275"/>
                <a:gd name="connsiteX8" fmla="*/ 435769 w 714375"/>
                <a:gd name="connsiteY8" fmla="*/ 103019 h 676275"/>
                <a:gd name="connsiteX9" fmla="*/ 430054 w 714375"/>
                <a:gd name="connsiteY9" fmla="*/ 111592 h 676275"/>
                <a:gd name="connsiteX10" fmla="*/ 430054 w 714375"/>
                <a:gd name="connsiteY10" fmla="*/ 240179 h 676275"/>
                <a:gd name="connsiteX11" fmla="*/ 333851 w 714375"/>
                <a:gd name="connsiteY11" fmla="*/ 240179 h 676275"/>
                <a:gd name="connsiteX12" fmla="*/ 333851 w 714375"/>
                <a:gd name="connsiteY12" fmla="*/ 148739 h 676275"/>
                <a:gd name="connsiteX13" fmla="*/ 328136 w 714375"/>
                <a:gd name="connsiteY13" fmla="*/ 140167 h 676275"/>
                <a:gd name="connsiteX14" fmla="*/ 125254 w 714375"/>
                <a:gd name="connsiteY14" fmla="*/ 54442 h 676275"/>
                <a:gd name="connsiteX15" fmla="*/ 116681 w 714375"/>
                <a:gd name="connsiteY15" fmla="*/ 55394 h 676275"/>
                <a:gd name="connsiteX16" fmla="*/ 112871 w 714375"/>
                <a:gd name="connsiteY16" fmla="*/ 63014 h 676275"/>
                <a:gd name="connsiteX17" fmla="*/ 112871 w 714375"/>
                <a:gd name="connsiteY17" fmla="*/ 304949 h 676275"/>
                <a:gd name="connsiteX18" fmla="*/ 76676 w 714375"/>
                <a:gd name="connsiteY18" fmla="*/ 304949 h 676275"/>
                <a:gd name="connsiteX19" fmla="*/ 67151 w 714375"/>
                <a:gd name="connsiteY19" fmla="*/ 314474 h 676275"/>
                <a:gd name="connsiteX20" fmla="*/ 67151 w 714375"/>
                <a:gd name="connsiteY20" fmla="*/ 658327 h 676275"/>
                <a:gd name="connsiteX21" fmla="*/ 16669 w 714375"/>
                <a:gd name="connsiteY21" fmla="*/ 658327 h 676275"/>
                <a:gd name="connsiteX22" fmla="*/ 7144 w 714375"/>
                <a:gd name="connsiteY22" fmla="*/ 667852 h 676275"/>
                <a:gd name="connsiteX23" fmla="*/ 15716 w 714375"/>
                <a:gd name="connsiteY23" fmla="*/ 677377 h 676275"/>
                <a:gd name="connsiteX24" fmla="*/ 186214 w 714375"/>
                <a:gd name="connsiteY24" fmla="*/ 658327 h 676275"/>
                <a:gd name="connsiteX25" fmla="*/ 130969 w 714375"/>
                <a:gd name="connsiteY25" fmla="*/ 658327 h 676275"/>
                <a:gd name="connsiteX26" fmla="*/ 130969 w 714375"/>
                <a:gd name="connsiteY26" fmla="*/ 594509 h 676275"/>
                <a:gd name="connsiteX27" fmla="*/ 158591 w 714375"/>
                <a:gd name="connsiteY27" fmla="*/ 565934 h 676275"/>
                <a:gd name="connsiteX28" fmla="*/ 186214 w 714375"/>
                <a:gd name="connsiteY28" fmla="*/ 594509 h 676275"/>
                <a:gd name="connsiteX29" fmla="*/ 186214 w 714375"/>
                <a:gd name="connsiteY29" fmla="*/ 658327 h 676275"/>
                <a:gd name="connsiteX30" fmla="*/ 85249 w 714375"/>
                <a:gd name="connsiteY30" fmla="*/ 408772 h 676275"/>
                <a:gd name="connsiteX31" fmla="*/ 238601 w 714375"/>
                <a:gd name="connsiteY31" fmla="*/ 408772 h 676275"/>
                <a:gd name="connsiteX32" fmla="*/ 238601 w 714375"/>
                <a:gd name="connsiteY32" fmla="*/ 484019 h 676275"/>
                <a:gd name="connsiteX33" fmla="*/ 85249 w 714375"/>
                <a:gd name="connsiteY33" fmla="*/ 484019 h 676275"/>
                <a:gd name="connsiteX34" fmla="*/ 85249 w 714375"/>
                <a:gd name="connsiteY34" fmla="*/ 408772 h 676275"/>
                <a:gd name="connsiteX35" fmla="*/ 438626 w 714375"/>
                <a:gd name="connsiteY35" fmla="*/ 658327 h 676275"/>
                <a:gd name="connsiteX36" fmla="*/ 383381 w 714375"/>
                <a:gd name="connsiteY36" fmla="*/ 658327 h 676275"/>
                <a:gd name="connsiteX37" fmla="*/ 383381 w 714375"/>
                <a:gd name="connsiteY37" fmla="*/ 594509 h 676275"/>
                <a:gd name="connsiteX38" fmla="*/ 411004 w 714375"/>
                <a:gd name="connsiteY38" fmla="*/ 565934 h 676275"/>
                <a:gd name="connsiteX39" fmla="*/ 438626 w 714375"/>
                <a:gd name="connsiteY39" fmla="*/ 594509 h 676275"/>
                <a:gd name="connsiteX40" fmla="*/ 438626 w 714375"/>
                <a:gd name="connsiteY40" fmla="*/ 658327 h 676275"/>
                <a:gd name="connsiteX41" fmla="*/ 449104 w 714375"/>
                <a:gd name="connsiteY41" fmla="*/ 118259 h 676275"/>
                <a:gd name="connsiteX42" fmla="*/ 634841 w 714375"/>
                <a:gd name="connsiteY42" fmla="*/ 31582 h 676275"/>
                <a:gd name="connsiteX43" fmla="*/ 634841 w 714375"/>
                <a:gd name="connsiteY43" fmla="*/ 658327 h 676275"/>
                <a:gd name="connsiteX44" fmla="*/ 507206 w 714375"/>
                <a:gd name="connsiteY44" fmla="*/ 658327 h 676275"/>
                <a:gd name="connsiteX45" fmla="*/ 507206 w 714375"/>
                <a:gd name="connsiteY45" fmla="*/ 249704 h 676275"/>
                <a:gd name="connsiteX46" fmla="*/ 497681 w 714375"/>
                <a:gd name="connsiteY46" fmla="*/ 240179 h 676275"/>
                <a:gd name="connsiteX47" fmla="*/ 449104 w 714375"/>
                <a:gd name="connsiteY47" fmla="*/ 240179 h 676275"/>
                <a:gd name="connsiteX48" fmla="*/ 449104 w 714375"/>
                <a:gd name="connsiteY48" fmla="*/ 118259 h 676275"/>
                <a:gd name="connsiteX49" fmla="*/ 488156 w 714375"/>
                <a:gd name="connsiteY49" fmla="*/ 259229 h 676275"/>
                <a:gd name="connsiteX50" fmla="*/ 488156 w 714375"/>
                <a:gd name="connsiteY50" fmla="*/ 658327 h 676275"/>
                <a:gd name="connsiteX51" fmla="*/ 457676 w 714375"/>
                <a:gd name="connsiteY51" fmla="*/ 658327 h 676275"/>
                <a:gd name="connsiteX52" fmla="*/ 457676 w 714375"/>
                <a:gd name="connsiteY52" fmla="*/ 594509 h 676275"/>
                <a:gd name="connsiteX53" fmla="*/ 411004 w 714375"/>
                <a:gd name="connsiteY53" fmla="*/ 546884 h 676275"/>
                <a:gd name="connsiteX54" fmla="*/ 364331 w 714375"/>
                <a:gd name="connsiteY54" fmla="*/ 594509 h 676275"/>
                <a:gd name="connsiteX55" fmla="*/ 364331 w 714375"/>
                <a:gd name="connsiteY55" fmla="*/ 658327 h 676275"/>
                <a:gd name="connsiteX56" fmla="*/ 333851 w 714375"/>
                <a:gd name="connsiteY56" fmla="*/ 658327 h 676275"/>
                <a:gd name="connsiteX57" fmla="*/ 333851 w 714375"/>
                <a:gd name="connsiteY57" fmla="*/ 259229 h 676275"/>
                <a:gd name="connsiteX58" fmla="*/ 488156 w 714375"/>
                <a:gd name="connsiteY58" fmla="*/ 259229 h 676275"/>
                <a:gd name="connsiteX59" fmla="*/ 130969 w 714375"/>
                <a:gd name="connsiteY59" fmla="*/ 77302 h 676275"/>
                <a:gd name="connsiteX60" fmla="*/ 314801 w 714375"/>
                <a:gd name="connsiteY60" fmla="*/ 155407 h 676275"/>
                <a:gd name="connsiteX61" fmla="*/ 314801 w 714375"/>
                <a:gd name="connsiteY61" fmla="*/ 658327 h 676275"/>
                <a:gd name="connsiteX62" fmla="*/ 257651 w 714375"/>
                <a:gd name="connsiteY62" fmla="*/ 658327 h 676275"/>
                <a:gd name="connsiteX63" fmla="*/ 257651 w 714375"/>
                <a:gd name="connsiteY63" fmla="*/ 314474 h 676275"/>
                <a:gd name="connsiteX64" fmla="*/ 248126 w 714375"/>
                <a:gd name="connsiteY64" fmla="*/ 304949 h 676275"/>
                <a:gd name="connsiteX65" fmla="*/ 130969 w 714375"/>
                <a:gd name="connsiteY65" fmla="*/ 304949 h 676275"/>
                <a:gd name="connsiteX66" fmla="*/ 130969 w 714375"/>
                <a:gd name="connsiteY66" fmla="*/ 77302 h 676275"/>
                <a:gd name="connsiteX67" fmla="*/ 238601 w 714375"/>
                <a:gd name="connsiteY67" fmla="*/ 323999 h 676275"/>
                <a:gd name="connsiteX68" fmla="*/ 238601 w 714375"/>
                <a:gd name="connsiteY68" fmla="*/ 389722 h 676275"/>
                <a:gd name="connsiteX69" fmla="*/ 85249 w 714375"/>
                <a:gd name="connsiteY69" fmla="*/ 389722 h 676275"/>
                <a:gd name="connsiteX70" fmla="*/ 85249 w 714375"/>
                <a:gd name="connsiteY70" fmla="*/ 323999 h 676275"/>
                <a:gd name="connsiteX71" fmla="*/ 238601 w 714375"/>
                <a:gd name="connsiteY71" fmla="*/ 323999 h 676275"/>
                <a:gd name="connsiteX72" fmla="*/ 85249 w 714375"/>
                <a:gd name="connsiteY72" fmla="*/ 504022 h 676275"/>
                <a:gd name="connsiteX73" fmla="*/ 238601 w 714375"/>
                <a:gd name="connsiteY73" fmla="*/ 504022 h 676275"/>
                <a:gd name="connsiteX74" fmla="*/ 238601 w 714375"/>
                <a:gd name="connsiteY74" fmla="*/ 658327 h 676275"/>
                <a:gd name="connsiteX75" fmla="*/ 205264 w 714375"/>
                <a:gd name="connsiteY75" fmla="*/ 658327 h 676275"/>
                <a:gd name="connsiteX76" fmla="*/ 205264 w 714375"/>
                <a:gd name="connsiteY76" fmla="*/ 594509 h 676275"/>
                <a:gd name="connsiteX77" fmla="*/ 158591 w 714375"/>
                <a:gd name="connsiteY77" fmla="*/ 546884 h 676275"/>
                <a:gd name="connsiteX78" fmla="*/ 111919 w 714375"/>
                <a:gd name="connsiteY78" fmla="*/ 594509 h 676275"/>
                <a:gd name="connsiteX79" fmla="*/ 111919 w 714375"/>
                <a:gd name="connsiteY79" fmla="*/ 658327 h 676275"/>
                <a:gd name="connsiteX80" fmla="*/ 85249 w 714375"/>
                <a:gd name="connsiteY80" fmla="*/ 658327 h 676275"/>
                <a:gd name="connsiteX81" fmla="*/ 85249 w 714375"/>
                <a:gd name="connsiteY81" fmla="*/ 50402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714375" h="676275">
                  <a:moveTo>
                    <a:pt x="15716" y="677377"/>
                  </a:moveTo>
                  <a:lnTo>
                    <a:pt x="700564" y="677377"/>
                  </a:lnTo>
                  <a:cubicBezTo>
                    <a:pt x="706279" y="677377"/>
                    <a:pt x="710089" y="673567"/>
                    <a:pt x="710089" y="667852"/>
                  </a:cubicBezTo>
                  <a:cubicBezTo>
                    <a:pt x="710089" y="662137"/>
                    <a:pt x="706279" y="658327"/>
                    <a:pt x="700564" y="658327"/>
                  </a:cubicBezTo>
                  <a:lnTo>
                    <a:pt x="654844" y="658327"/>
                  </a:lnTo>
                  <a:lnTo>
                    <a:pt x="654844" y="16342"/>
                  </a:lnTo>
                  <a:cubicBezTo>
                    <a:pt x="654844" y="13484"/>
                    <a:pt x="652939" y="9674"/>
                    <a:pt x="650081" y="8722"/>
                  </a:cubicBezTo>
                  <a:cubicBezTo>
                    <a:pt x="647224" y="6817"/>
                    <a:pt x="644366" y="6817"/>
                    <a:pt x="640556" y="7769"/>
                  </a:cubicBezTo>
                  <a:lnTo>
                    <a:pt x="435769" y="103019"/>
                  </a:lnTo>
                  <a:cubicBezTo>
                    <a:pt x="431959" y="104924"/>
                    <a:pt x="430054" y="107782"/>
                    <a:pt x="430054" y="111592"/>
                  </a:cubicBezTo>
                  <a:lnTo>
                    <a:pt x="430054" y="240179"/>
                  </a:lnTo>
                  <a:lnTo>
                    <a:pt x="333851" y="240179"/>
                  </a:lnTo>
                  <a:lnTo>
                    <a:pt x="333851" y="148739"/>
                  </a:lnTo>
                  <a:cubicBezTo>
                    <a:pt x="333851" y="144929"/>
                    <a:pt x="331946" y="141119"/>
                    <a:pt x="328136" y="140167"/>
                  </a:cubicBezTo>
                  <a:lnTo>
                    <a:pt x="125254" y="54442"/>
                  </a:lnTo>
                  <a:cubicBezTo>
                    <a:pt x="122396" y="53489"/>
                    <a:pt x="118586" y="53489"/>
                    <a:pt x="116681" y="55394"/>
                  </a:cubicBezTo>
                  <a:cubicBezTo>
                    <a:pt x="113824" y="57299"/>
                    <a:pt x="112871" y="60157"/>
                    <a:pt x="112871" y="63014"/>
                  </a:cubicBezTo>
                  <a:lnTo>
                    <a:pt x="112871" y="304949"/>
                  </a:lnTo>
                  <a:lnTo>
                    <a:pt x="76676" y="304949"/>
                  </a:lnTo>
                  <a:cubicBezTo>
                    <a:pt x="70961" y="304949"/>
                    <a:pt x="67151" y="308759"/>
                    <a:pt x="67151" y="314474"/>
                  </a:cubicBezTo>
                  <a:lnTo>
                    <a:pt x="67151" y="658327"/>
                  </a:lnTo>
                  <a:lnTo>
                    <a:pt x="16669" y="658327"/>
                  </a:lnTo>
                  <a:cubicBezTo>
                    <a:pt x="10954" y="658327"/>
                    <a:pt x="7144" y="662137"/>
                    <a:pt x="7144" y="667852"/>
                  </a:cubicBezTo>
                  <a:cubicBezTo>
                    <a:pt x="7144" y="673567"/>
                    <a:pt x="10001" y="677377"/>
                    <a:pt x="15716" y="677377"/>
                  </a:cubicBezTo>
                  <a:close/>
                  <a:moveTo>
                    <a:pt x="186214" y="658327"/>
                  </a:moveTo>
                  <a:lnTo>
                    <a:pt x="130969" y="658327"/>
                  </a:lnTo>
                  <a:lnTo>
                    <a:pt x="130969" y="594509"/>
                  </a:lnTo>
                  <a:cubicBezTo>
                    <a:pt x="130969" y="579269"/>
                    <a:pt x="143351" y="565934"/>
                    <a:pt x="158591" y="565934"/>
                  </a:cubicBezTo>
                  <a:cubicBezTo>
                    <a:pt x="173831" y="565934"/>
                    <a:pt x="186214" y="578317"/>
                    <a:pt x="186214" y="594509"/>
                  </a:cubicBezTo>
                  <a:lnTo>
                    <a:pt x="186214" y="658327"/>
                  </a:lnTo>
                  <a:close/>
                  <a:moveTo>
                    <a:pt x="85249" y="408772"/>
                  </a:moveTo>
                  <a:lnTo>
                    <a:pt x="238601" y="408772"/>
                  </a:lnTo>
                  <a:lnTo>
                    <a:pt x="238601" y="484019"/>
                  </a:lnTo>
                  <a:lnTo>
                    <a:pt x="85249" y="484019"/>
                  </a:lnTo>
                  <a:lnTo>
                    <a:pt x="85249" y="408772"/>
                  </a:lnTo>
                  <a:close/>
                  <a:moveTo>
                    <a:pt x="438626" y="658327"/>
                  </a:moveTo>
                  <a:lnTo>
                    <a:pt x="383381" y="658327"/>
                  </a:lnTo>
                  <a:lnTo>
                    <a:pt x="383381" y="594509"/>
                  </a:lnTo>
                  <a:cubicBezTo>
                    <a:pt x="383381" y="579269"/>
                    <a:pt x="395764" y="565934"/>
                    <a:pt x="411004" y="565934"/>
                  </a:cubicBezTo>
                  <a:cubicBezTo>
                    <a:pt x="426244" y="565934"/>
                    <a:pt x="438626" y="578317"/>
                    <a:pt x="438626" y="594509"/>
                  </a:cubicBezTo>
                  <a:lnTo>
                    <a:pt x="438626" y="658327"/>
                  </a:lnTo>
                  <a:close/>
                  <a:moveTo>
                    <a:pt x="449104" y="118259"/>
                  </a:moveTo>
                  <a:lnTo>
                    <a:pt x="634841" y="31582"/>
                  </a:lnTo>
                  <a:lnTo>
                    <a:pt x="634841" y="658327"/>
                  </a:lnTo>
                  <a:lnTo>
                    <a:pt x="507206" y="658327"/>
                  </a:lnTo>
                  <a:lnTo>
                    <a:pt x="507206" y="249704"/>
                  </a:lnTo>
                  <a:cubicBezTo>
                    <a:pt x="507206" y="243989"/>
                    <a:pt x="503396" y="240179"/>
                    <a:pt x="497681" y="240179"/>
                  </a:cubicBezTo>
                  <a:lnTo>
                    <a:pt x="449104" y="240179"/>
                  </a:lnTo>
                  <a:lnTo>
                    <a:pt x="449104" y="118259"/>
                  </a:lnTo>
                  <a:close/>
                  <a:moveTo>
                    <a:pt x="488156" y="259229"/>
                  </a:moveTo>
                  <a:lnTo>
                    <a:pt x="488156" y="658327"/>
                  </a:lnTo>
                  <a:lnTo>
                    <a:pt x="457676" y="658327"/>
                  </a:lnTo>
                  <a:lnTo>
                    <a:pt x="457676" y="594509"/>
                  </a:lnTo>
                  <a:cubicBezTo>
                    <a:pt x="457676" y="568792"/>
                    <a:pt x="436721" y="546884"/>
                    <a:pt x="411004" y="546884"/>
                  </a:cubicBezTo>
                  <a:cubicBezTo>
                    <a:pt x="385286" y="546884"/>
                    <a:pt x="364331" y="567839"/>
                    <a:pt x="364331" y="594509"/>
                  </a:cubicBezTo>
                  <a:lnTo>
                    <a:pt x="364331" y="658327"/>
                  </a:lnTo>
                  <a:lnTo>
                    <a:pt x="333851" y="658327"/>
                  </a:lnTo>
                  <a:lnTo>
                    <a:pt x="333851" y="259229"/>
                  </a:lnTo>
                  <a:lnTo>
                    <a:pt x="488156" y="259229"/>
                  </a:lnTo>
                  <a:close/>
                  <a:moveTo>
                    <a:pt x="130969" y="77302"/>
                  </a:moveTo>
                  <a:lnTo>
                    <a:pt x="314801" y="155407"/>
                  </a:lnTo>
                  <a:lnTo>
                    <a:pt x="314801" y="658327"/>
                  </a:lnTo>
                  <a:lnTo>
                    <a:pt x="257651" y="658327"/>
                  </a:lnTo>
                  <a:lnTo>
                    <a:pt x="257651" y="314474"/>
                  </a:lnTo>
                  <a:cubicBezTo>
                    <a:pt x="257651" y="308759"/>
                    <a:pt x="253841" y="304949"/>
                    <a:pt x="248126" y="304949"/>
                  </a:cubicBezTo>
                  <a:lnTo>
                    <a:pt x="130969" y="304949"/>
                  </a:lnTo>
                  <a:lnTo>
                    <a:pt x="130969" y="77302"/>
                  </a:lnTo>
                  <a:close/>
                  <a:moveTo>
                    <a:pt x="238601" y="323999"/>
                  </a:moveTo>
                  <a:lnTo>
                    <a:pt x="238601" y="389722"/>
                  </a:lnTo>
                  <a:lnTo>
                    <a:pt x="85249" y="389722"/>
                  </a:lnTo>
                  <a:lnTo>
                    <a:pt x="85249" y="323999"/>
                  </a:lnTo>
                  <a:lnTo>
                    <a:pt x="238601" y="323999"/>
                  </a:lnTo>
                  <a:close/>
                  <a:moveTo>
                    <a:pt x="85249" y="504022"/>
                  </a:moveTo>
                  <a:lnTo>
                    <a:pt x="238601" y="504022"/>
                  </a:lnTo>
                  <a:lnTo>
                    <a:pt x="238601" y="658327"/>
                  </a:lnTo>
                  <a:lnTo>
                    <a:pt x="205264" y="658327"/>
                  </a:lnTo>
                  <a:lnTo>
                    <a:pt x="205264" y="594509"/>
                  </a:lnTo>
                  <a:cubicBezTo>
                    <a:pt x="205264" y="568792"/>
                    <a:pt x="184309" y="546884"/>
                    <a:pt x="158591" y="546884"/>
                  </a:cubicBezTo>
                  <a:cubicBezTo>
                    <a:pt x="132874" y="546884"/>
                    <a:pt x="111919" y="567839"/>
                    <a:pt x="111919" y="594509"/>
                  </a:cubicBezTo>
                  <a:lnTo>
                    <a:pt x="111919" y="658327"/>
                  </a:lnTo>
                  <a:lnTo>
                    <a:pt x="85249" y="658327"/>
                  </a:lnTo>
                  <a:lnTo>
                    <a:pt x="85249" y="50402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03756AF7-012D-DE4D-40CD-23D231AA92D3}"/>
                </a:ext>
              </a:extLst>
            </p:cNvPr>
            <p:cNvSpPr/>
            <p:nvPr/>
          </p:nvSpPr>
          <p:spPr>
            <a:xfrm>
              <a:off x="6268870" y="4163021"/>
              <a:ext cx="114300" cy="28575"/>
            </a:xfrm>
            <a:custGeom>
              <a:avLst/>
              <a:gdLst>
                <a:gd name="connsiteX0" fmla="*/ 16669 w 114300"/>
                <a:gd name="connsiteY0" fmla="*/ 26194 h 28575"/>
                <a:gd name="connsiteX1" fmla="*/ 98584 w 114300"/>
                <a:gd name="connsiteY1" fmla="*/ 26194 h 28575"/>
                <a:gd name="connsiteX2" fmla="*/ 108109 w 114300"/>
                <a:gd name="connsiteY2" fmla="*/ 16669 h 28575"/>
                <a:gd name="connsiteX3" fmla="*/ 98584 w 114300"/>
                <a:gd name="connsiteY3" fmla="*/ 7144 h 28575"/>
                <a:gd name="connsiteX4" fmla="*/ 16669 w 114300"/>
                <a:gd name="connsiteY4" fmla="*/ 7144 h 28575"/>
                <a:gd name="connsiteX5" fmla="*/ 7144 w 114300"/>
                <a:gd name="connsiteY5" fmla="*/ 16669 h 28575"/>
                <a:gd name="connsiteX6" fmla="*/ 16669 w 114300"/>
                <a:gd name="connsiteY6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6669" y="26194"/>
                  </a:moveTo>
                  <a:lnTo>
                    <a:pt x="98584" y="26194"/>
                  </a:lnTo>
                  <a:cubicBezTo>
                    <a:pt x="104299" y="26194"/>
                    <a:pt x="108109" y="22384"/>
                    <a:pt x="108109" y="16669"/>
                  </a:cubicBezTo>
                  <a:cubicBezTo>
                    <a:pt x="108109" y="10954"/>
                    <a:pt x="104299" y="7144"/>
                    <a:pt x="98584" y="7144"/>
                  </a:cubicBezTo>
                  <a:lnTo>
                    <a:pt x="16669" y="7144"/>
                  </a:ln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A19B95A-8B14-ECA0-67A5-44CB83826EE7}"/>
                </a:ext>
              </a:extLst>
            </p:cNvPr>
            <p:cNvSpPr/>
            <p:nvPr/>
          </p:nvSpPr>
          <p:spPr>
            <a:xfrm>
              <a:off x="6268870" y="4120159"/>
              <a:ext cx="114300" cy="28575"/>
            </a:xfrm>
            <a:custGeom>
              <a:avLst/>
              <a:gdLst>
                <a:gd name="connsiteX0" fmla="*/ 16669 w 114300"/>
                <a:gd name="connsiteY0" fmla="*/ 26194 h 28575"/>
                <a:gd name="connsiteX1" fmla="*/ 98584 w 114300"/>
                <a:gd name="connsiteY1" fmla="*/ 26194 h 28575"/>
                <a:gd name="connsiteX2" fmla="*/ 108109 w 114300"/>
                <a:gd name="connsiteY2" fmla="*/ 16669 h 28575"/>
                <a:gd name="connsiteX3" fmla="*/ 98584 w 114300"/>
                <a:gd name="connsiteY3" fmla="*/ 7144 h 28575"/>
                <a:gd name="connsiteX4" fmla="*/ 16669 w 114300"/>
                <a:gd name="connsiteY4" fmla="*/ 7144 h 28575"/>
                <a:gd name="connsiteX5" fmla="*/ 7144 w 114300"/>
                <a:gd name="connsiteY5" fmla="*/ 16669 h 28575"/>
                <a:gd name="connsiteX6" fmla="*/ 16669 w 114300"/>
                <a:gd name="connsiteY6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6669" y="26194"/>
                  </a:moveTo>
                  <a:lnTo>
                    <a:pt x="98584" y="26194"/>
                  </a:lnTo>
                  <a:cubicBezTo>
                    <a:pt x="104299" y="26194"/>
                    <a:pt x="108109" y="22384"/>
                    <a:pt x="108109" y="16669"/>
                  </a:cubicBezTo>
                  <a:cubicBezTo>
                    <a:pt x="108109" y="10954"/>
                    <a:pt x="104299" y="7144"/>
                    <a:pt x="98584" y="7144"/>
                  </a:cubicBezTo>
                  <a:lnTo>
                    <a:pt x="16669" y="7144"/>
                  </a:ln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733DD5C6-934B-3B83-101B-CDDC34AAF58D}"/>
                </a:ext>
              </a:extLst>
            </p:cNvPr>
            <p:cNvSpPr/>
            <p:nvPr/>
          </p:nvSpPr>
          <p:spPr>
            <a:xfrm>
              <a:off x="6268870" y="4077296"/>
              <a:ext cx="114300" cy="28575"/>
            </a:xfrm>
            <a:custGeom>
              <a:avLst/>
              <a:gdLst>
                <a:gd name="connsiteX0" fmla="*/ 16669 w 114300"/>
                <a:gd name="connsiteY0" fmla="*/ 26194 h 28575"/>
                <a:gd name="connsiteX1" fmla="*/ 98584 w 114300"/>
                <a:gd name="connsiteY1" fmla="*/ 26194 h 28575"/>
                <a:gd name="connsiteX2" fmla="*/ 108109 w 114300"/>
                <a:gd name="connsiteY2" fmla="*/ 16669 h 28575"/>
                <a:gd name="connsiteX3" fmla="*/ 98584 w 114300"/>
                <a:gd name="connsiteY3" fmla="*/ 7144 h 28575"/>
                <a:gd name="connsiteX4" fmla="*/ 16669 w 114300"/>
                <a:gd name="connsiteY4" fmla="*/ 7144 h 28575"/>
                <a:gd name="connsiteX5" fmla="*/ 7144 w 114300"/>
                <a:gd name="connsiteY5" fmla="*/ 16669 h 28575"/>
                <a:gd name="connsiteX6" fmla="*/ 16669 w 114300"/>
                <a:gd name="connsiteY6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6669" y="26194"/>
                  </a:moveTo>
                  <a:lnTo>
                    <a:pt x="98584" y="26194"/>
                  </a:lnTo>
                  <a:cubicBezTo>
                    <a:pt x="104299" y="26194"/>
                    <a:pt x="108109" y="22384"/>
                    <a:pt x="108109" y="16669"/>
                  </a:cubicBezTo>
                  <a:cubicBezTo>
                    <a:pt x="108109" y="10954"/>
                    <a:pt x="104299" y="7144"/>
                    <a:pt x="98584" y="7144"/>
                  </a:cubicBezTo>
                  <a:lnTo>
                    <a:pt x="16669" y="7144"/>
                  </a:ln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42A1835-91EC-BF86-C6D1-AE047EB06DAA}"/>
                </a:ext>
              </a:extLst>
            </p:cNvPr>
            <p:cNvSpPr/>
            <p:nvPr/>
          </p:nvSpPr>
          <p:spPr>
            <a:xfrm>
              <a:off x="6268870" y="4034434"/>
              <a:ext cx="114300" cy="28575"/>
            </a:xfrm>
            <a:custGeom>
              <a:avLst/>
              <a:gdLst>
                <a:gd name="connsiteX0" fmla="*/ 16669 w 114300"/>
                <a:gd name="connsiteY0" fmla="*/ 26194 h 28575"/>
                <a:gd name="connsiteX1" fmla="*/ 98584 w 114300"/>
                <a:gd name="connsiteY1" fmla="*/ 26194 h 28575"/>
                <a:gd name="connsiteX2" fmla="*/ 108109 w 114300"/>
                <a:gd name="connsiteY2" fmla="*/ 16669 h 28575"/>
                <a:gd name="connsiteX3" fmla="*/ 98584 w 114300"/>
                <a:gd name="connsiteY3" fmla="*/ 7144 h 28575"/>
                <a:gd name="connsiteX4" fmla="*/ 16669 w 114300"/>
                <a:gd name="connsiteY4" fmla="*/ 7144 h 28575"/>
                <a:gd name="connsiteX5" fmla="*/ 7144 w 114300"/>
                <a:gd name="connsiteY5" fmla="*/ 16669 h 28575"/>
                <a:gd name="connsiteX6" fmla="*/ 16669 w 114300"/>
                <a:gd name="connsiteY6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6669" y="26194"/>
                  </a:moveTo>
                  <a:lnTo>
                    <a:pt x="98584" y="26194"/>
                  </a:lnTo>
                  <a:cubicBezTo>
                    <a:pt x="104299" y="26194"/>
                    <a:pt x="108109" y="22384"/>
                    <a:pt x="108109" y="16669"/>
                  </a:cubicBezTo>
                  <a:cubicBezTo>
                    <a:pt x="108109" y="10954"/>
                    <a:pt x="104299" y="7144"/>
                    <a:pt x="98584" y="7144"/>
                  </a:cubicBezTo>
                  <a:lnTo>
                    <a:pt x="16669" y="7144"/>
                  </a:ln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2ABD42FF-22FE-486D-784F-369FF93100EF}"/>
                </a:ext>
              </a:extLst>
            </p:cNvPr>
            <p:cNvSpPr/>
            <p:nvPr/>
          </p:nvSpPr>
          <p:spPr>
            <a:xfrm>
              <a:off x="6268870" y="3991571"/>
              <a:ext cx="114300" cy="28575"/>
            </a:xfrm>
            <a:custGeom>
              <a:avLst/>
              <a:gdLst>
                <a:gd name="connsiteX0" fmla="*/ 16669 w 114300"/>
                <a:gd name="connsiteY0" fmla="*/ 26194 h 28575"/>
                <a:gd name="connsiteX1" fmla="*/ 98584 w 114300"/>
                <a:gd name="connsiteY1" fmla="*/ 26194 h 28575"/>
                <a:gd name="connsiteX2" fmla="*/ 108109 w 114300"/>
                <a:gd name="connsiteY2" fmla="*/ 16669 h 28575"/>
                <a:gd name="connsiteX3" fmla="*/ 98584 w 114300"/>
                <a:gd name="connsiteY3" fmla="*/ 7144 h 28575"/>
                <a:gd name="connsiteX4" fmla="*/ 16669 w 114300"/>
                <a:gd name="connsiteY4" fmla="*/ 7144 h 28575"/>
                <a:gd name="connsiteX5" fmla="*/ 7144 w 114300"/>
                <a:gd name="connsiteY5" fmla="*/ 16669 h 28575"/>
                <a:gd name="connsiteX6" fmla="*/ 16669 w 114300"/>
                <a:gd name="connsiteY6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6669" y="26194"/>
                  </a:moveTo>
                  <a:lnTo>
                    <a:pt x="98584" y="26194"/>
                  </a:lnTo>
                  <a:cubicBezTo>
                    <a:pt x="104299" y="26194"/>
                    <a:pt x="108109" y="22384"/>
                    <a:pt x="108109" y="16669"/>
                  </a:cubicBezTo>
                  <a:cubicBezTo>
                    <a:pt x="108109" y="10954"/>
                    <a:pt x="104299" y="7144"/>
                    <a:pt x="98584" y="7144"/>
                  </a:cubicBezTo>
                  <a:lnTo>
                    <a:pt x="16669" y="7144"/>
                  </a:ln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E8D37C49-35B4-6556-D028-AB91F7C987F8}"/>
                </a:ext>
              </a:extLst>
            </p:cNvPr>
            <p:cNvSpPr/>
            <p:nvPr/>
          </p:nvSpPr>
          <p:spPr>
            <a:xfrm>
              <a:off x="6268870" y="3949661"/>
              <a:ext cx="114300" cy="28575"/>
            </a:xfrm>
            <a:custGeom>
              <a:avLst/>
              <a:gdLst>
                <a:gd name="connsiteX0" fmla="*/ 16669 w 114300"/>
                <a:gd name="connsiteY0" fmla="*/ 26194 h 28575"/>
                <a:gd name="connsiteX1" fmla="*/ 98584 w 114300"/>
                <a:gd name="connsiteY1" fmla="*/ 26194 h 28575"/>
                <a:gd name="connsiteX2" fmla="*/ 108109 w 114300"/>
                <a:gd name="connsiteY2" fmla="*/ 16669 h 28575"/>
                <a:gd name="connsiteX3" fmla="*/ 98584 w 114300"/>
                <a:gd name="connsiteY3" fmla="*/ 7144 h 28575"/>
                <a:gd name="connsiteX4" fmla="*/ 16669 w 114300"/>
                <a:gd name="connsiteY4" fmla="*/ 7144 h 28575"/>
                <a:gd name="connsiteX5" fmla="*/ 7144 w 114300"/>
                <a:gd name="connsiteY5" fmla="*/ 16669 h 28575"/>
                <a:gd name="connsiteX6" fmla="*/ 16669 w 114300"/>
                <a:gd name="connsiteY6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28575">
                  <a:moveTo>
                    <a:pt x="16669" y="26194"/>
                  </a:moveTo>
                  <a:lnTo>
                    <a:pt x="98584" y="26194"/>
                  </a:lnTo>
                  <a:cubicBezTo>
                    <a:pt x="104299" y="26194"/>
                    <a:pt x="108109" y="22384"/>
                    <a:pt x="108109" y="16669"/>
                  </a:cubicBezTo>
                  <a:cubicBezTo>
                    <a:pt x="108109" y="10954"/>
                    <a:pt x="104299" y="7144"/>
                    <a:pt x="98584" y="7144"/>
                  </a:cubicBezTo>
                  <a:lnTo>
                    <a:pt x="16669" y="7144"/>
                  </a:ln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9410F626-58B7-652B-16E2-9DFF5944EAA7}"/>
                </a:ext>
              </a:extLst>
            </p:cNvPr>
            <p:cNvSpPr/>
            <p:nvPr/>
          </p:nvSpPr>
          <p:spPr>
            <a:xfrm>
              <a:off x="6440320" y="379249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734CCFF0-2155-5F26-50CE-5EB15A106940}"/>
                </a:ext>
              </a:extLst>
            </p:cNvPr>
            <p:cNvSpPr/>
            <p:nvPr/>
          </p:nvSpPr>
          <p:spPr>
            <a:xfrm>
              <a:off x="6494613" y="379249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32C8E319-5F58-E79C-D4AE-AF5C208EBF92}"/>
                </a:ext>
              </a:extLst>
            </p:cNvPr>
            <p:cNvSpPr/>
            <p:nvPr/>
          </p:nvSpPr>
          <p:spPr>
            <a:xfrm>
              <a:off x="6440320" y="3841076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CAFCC7C0-4A75-E935-411C-1502F12650F0}"/>
                </a:ext>
              </a:extLst>
            </p:cNvPr>
            <p:cNvSpPr/>
            <p:nvPr/>
          </p:nvSpPr>
          <p:spPr>
            <a:xfrm>
              <a:off x="6384123" y="3791546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5EB40C36-9DB0-26BF-6B40-F112CE707082}"/>
                </a:ext>
              </a:extLst>
            </p:cNvPr>
            <p:cNvSpPr/>
            <p:nvPr/>
          </p:nvSpPr>
          <p:spPr>
            <a:xfrm>
              <a:off x="6384123" y="3839171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46D83A05-2556-3658-74B2-CC42C7C1A15C}"/>
                </a:ext>
              </a:extLst>
            </p:cNvPr>
            <p:cNvSpPr/>
            <p:nvPr/>
          </p:nvSpPr>
          <p:spPr>
            <a:xfrm>
              <a:off x="6494613" y="3841076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36A579CC-A3AE-CED1-2421-8884AAD4AD9A}"/>
                </a:ext>
              </a:extLst>
            </p:cNvPr>
            <p:cNvSpPr/>
            <p:nvPr/>
          </p:nvSpPr>
          <p:spPr>
            <a:xfrm>
              <a:off x="6125043" y="385345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E2A3C48-E087-E2E2-211A-7F7455368159}"/>
                </a:ext>
              </a:extLst>
            </p:cNvPr>
            <p:cNvSpPr/>
            <p:nvPr/>
          </p:nvSpPr>
          <p:spPr>
            <a:xfrm>
              <a:off x="6178383" y="385345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539B7362-0217-3B4A-FADA-2A6A0EB838FA}"/>
                </a:ext>
              </a:extLst>
            </p:cNvPr>
            <p:cNvSpPr/>
            <p:nvPr/>
          </p:nvSpPr>
          <p:spPr>
            <a:xfrm>
              <a:off x="6125043" y="3902036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B6333DC7-83C7-A817-3F3C-ABF80594AC2E}"/>
                </a:ext>
              </a:extLst>
            </p:cNvPr>
            <p:cNvSpPr/>
            <p:nvPr/>
          </p:nvSpPr>
          <p:spPr>
            <a:xfrm>
              <a:off x="6067893" y="3852506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4DAF0EA-E5F8-62AE-99ED-1227BBEE35FC}"/>
                </a:ext>
              </a:extLst>
            </p:cNvPr>
            <p:cNvSpPr/>
            <p:nvPr/>
          </p:nvSpPr>
          <p:spPr>
            <a:xfrm>
              <a:off x="6067893" y="3900131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B4CDA59B-0907-1B19-7554-905F74FCBF5D}"/>
                </a:ext>
              </a:extLst>
            </p:cNvPr>
            <p:cNvSpPr/>
            <p:nvPr/>
          </p:nvSpPr>
          <p:spPr>
            <a:xfrm>
              <a:off x="6178383" y="3902036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A3AED041-CC33-E424-CDF3-91A554D28C8D}"/>
                </a:ext>
              </a:extLst>
            </p:cNvPr>
            <p:cNvSpPr/>
            <p:nvPr/>
          </p:nvSpPr>
          <p:spPr>
            <a:xfrm>
              <a:off x="6178383" y="3949661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B05AE94-C90C-E052-66FA-454A145B847C}"/>
                </a:ext>
              </a:extLst>
            </p:cNvPr>
            <p:cNvSpPr/>
            <p:nvPr/>
          </p:nvSpPr>
          <p:spPr>
            <a:xfrm>
              <a:off x="6178383" y="399823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83370F67-7A14-439F-4185-DA100AA18433}"/>
                </a:ext>
              </a:extLst>
            </p:cNvPr>
            <p:cNvSpPr/>
            <p:nvPr/>
          </p:nvSpPr>
          <p:spPr>
            <a:xfrm>
              <a:off x="6178383" y="404586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A5EA7AEA-A6CA-3536-D457-EA3C8AA7417E}"/>
                </a:ext>
              </a:extLst>
            </p:cNvPr>
            <p:cNvSpPr/>
            <p:nvPr/>
          </p:nvSpPr>
          <p:spPr>
            <a:xfrm>
              <a:off x="6178383" y="4094441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D2158DD2-B8CF-4F87-7ECC-4D2B462EC5D0}"/>
                </a:ext>
              </a:extLst>
            </p:cNvPr>
            <p:cNvSpPr/>
            <p:nvPr/>
          </p:nvSpPr>
          <p:spPr>
            <a:xfrm>
              <a:off x="6178383" y="4142066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0183DA3-103D-E9A4-7248-C4345E92EFE5}"/>
                </a:ext>
              </a:extLst>
            </p:cNvPr>
            <p:cNvSpPr/>
            <p:nvPr/>
          </p:nvSpPr>
          <p:spPr>
            <a:xfrm>
              <a:off x="6178383" y="419064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9F4F927D-F803-DFC1-D73D-CB4CEBD5625F}"/>
                </a:ext>
              </a:extLst>
            </p:cNvPr>
            <p:cNvSpPr/>
            <p:nvPr/>
          </p:nvSpPr>
          <p:spPr>
            <a:xfrm>
              <a:off x="6178383" y="4239221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28CF3B03-E5D7-9A14-8C94-1DC9BDDA4DFA}"/>
                </a:ext>
              </a:extLst>
            </p:cNvPr>
            <p:cNvSpPr/>
            <p:nvPr/>
          </p:nvSpPr>
          <p:spPr>
            <a:xfrm>
              <a:off x="6440320" y="3894416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FABF0AB-AF24-F955-A756-2261BFE96064}"/>
                </a:ext>
              </a:extLst>
            </p:cNvPr>
            <p:cNvSpPr/>
            <p:nvPr/>
          </p:nvSpPr>
          <p:spPr>
            <a:xfrm>
              <a:off x="6494613" y="3894416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7E3D27D5-6F0F-0AB4-2625-40074C26C7DE}"/>
                </a:ext>
              </a:extLst>
            </p:cNvPr>
            <p:cNvSpPr/>
            <p:nvPr/>
          </p:nvSpPr>
          <p:spPr>
            <a:xfrm>
              <a:off x="6440320" y="394299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CC6CD211-688B-6B59-595D-7A10FAD91823}"/>
                </a:ext>
              </a:extLst>
            </p:cNvPr>
            <p:cNvSpPr/>
            <p:nvPr/>
          </p:nvSpPr>
          <p:spPr>
            <a:xfrm>
              <a:off x="6494613" y="394299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214C975F-46AE-3184-A3FC-1097977E4614}"/>
                </a:ext>
              </a:extLst>
            </p:cNvPr>
            <p:cNvSpPr/>
            <p:nvPr/>
          </p:nvSpPr>
          <p:spPr>
            <a:xfrm>
              <a:off x="6440320" y="399633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92225229-4DC1-FF49-B8E1-21D6C1F1EC47}"/>
                </a:ext>
              </a:extLst>
            </p:cNvPr>
            <p:cNvSpPr/>
            <p:nvPr/>
          </p:nvSpPr>
          <p:spPr>
            <a:xfrm>
              <a:off x="6494613" y="399633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93141325-49FC-1DB0-A4D5-FD4A6E36E4FE}"/>
                </a:ext>
              </a:extLst>
            </p:cNvPr>
            <p:cNvSpPr/>
            <p:nvPr/>
          </p:nvSpPr>
          <p:spPr>
            <a:xfrm>
              <a:off x="6440320" y="404395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574DC175-03F3-50D7-7666-066D0D8E3884}"/>
                </a:ext>
              </a:extLst>
            </p:cNvPr>
            <p:cNvSpPr/>
            <p:nvPr/>
          </p:nvSpPr>
          <p:spPr>
            <a:xfrm>
              <a:off x="6494613" y="404395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4BAF3F6-AE4E-66AF-7F62-9D9F4FC7C03D}"/>
                </a:ext>
              </a:extLst>
            </p:cNvPr>
            <p:cNvSpPr/>
            <p:nvPr/>
          </p:nvSpPr>
          <p:spPr>
            <a:xfrm>
              <a:off x="6440320" y="4098251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E82DB9AA-9E7E-5264-A6F6-AF48185A0DD5}"/>
                </a:ext>
              </a:extLst>
            </p:cNvPr>
            <p:cNvSpPr/>
            <p:nvPr/>
          </p:nvSpPr>
          <p:spPr>
            <a:xfrm>
              <a:off x="6494613" y="4098251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A22C93-E3E2-C924-DFFA-6E6FCD554E94}"/>
                </a:ext>
              </a:extLst>
            </p:cNvPr>
            <p:cNvSpPr/>
            <p:nvPr/>
          </p:nvSpPr>
          <p:spPr>
            <a:xfrm>
              <a:off x="6440320" y="4145876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6CF0058B-E6AB-1D4D-7A08-8D9435E5E6A1}"/>
                </a:ext>
              </a:extLst>
            </p:cNvPr>
            <p:cNvSpPr/>
            <p:nvPr/>
          </p:nvSpPr>
          <p:spPr>
            <a:xfrm>
              <a:off x="6494613" y="4145876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0AAD0EDB-C1EF-206A-4ECE-A6A03C07452F}"/>
                </a:ext>
              </a:extLst>
            </p:cNvPr>
            <p:cNvSpPr/>
            <p:nvPr/>
          </p:nvSpPr>
          <p:spPr>
            <a:xfrm>
              <a:off x="6440320" y="420016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3F5F5D4E-BCB1-07D6-C46C-60F142932DFA}"/>
                </a:ext>
              </a:extLst>
            </p:cNvPr>
            <p:cNvSpPr/>
            <p:nvPr/>
          </p:nvSpPr>
          <p:spPr>
            <a:xfrm>
              <a:off x="6494613" y="420016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84D575A-273A-47BB-2AD4-EA408E22F042}"/>
                </a:ext>
              </a:extLst>
            </p:cNvPr>
            <p:cNvSpPr/>
            <p:nvPr/>
          </p:nvSpPr>
          <p:spPr>
            <a:xfrm>
              <a:off x="6440320" y="424779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D284152-68F0-AF45-752C-50E35EB566D1}"/>
                </a:ext>
              </a:extLst>
            </p:cNvPr>
            <p:cNvSpPr/>
            <p:nvPr/>
          </p:nvSpPr>
          <p:spPr>
            <a:xfrm>
              <a:off x="6494613" y="424779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31909 h 38100"/>
                <a:gd name="connsiteX2" fmla="*/ 7144 w 38100"/>
                <a:gd name="connsiteY2" fmla="*/ 19526 h 38100"/>
                <a:gd name="connsiteX3" fmla="*/ 19526 w 38100"/>
                <a:gd name="connsiteY3" fmla="*/ 7144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26365"/>
                    <a:pt x="26365" y="31909"/>
                    <a:pt x="19526" y="31909"/>
                  </a:cubicBezTo>
                  <a:cubicBezTo>
                    <a:pt x="12688" y="31909"/>
                    <a:pt x="7144" y="26365"/>
                    <a:pt x="7144" y="19526"/>
                  </a:cubicBezTo>
                  <a:cubicBezTo>
                    <a:pt x="7144" y="12688"/>
                    <a:pt x="12688" y="7144"/>
                    <a:pt x="19526" y="7144"/>
                  </a:cubicBezTo>
                  <a:cubicBezTo>
                    <a:pt x="26365" y="7144"/>
                    <a:pt x="31909" y="12688"/>
                    <a:pt x="31909" y="195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FA1B358-E2AC-76E8-4B1A-ABA7D6FB51DB}"/>
              </a:ext>
            </a:extLst>
          </p:cNvPr>
          <p:cNvGrpSpPr/>
          <p:nvPr/>
        </p:nvGrpSpPr>
        <p:grpSpPr>
          <a:xfrm>
            <a:off x="3637303" y="3848268"/>
            <a:ext cx="516179" cy="516243"/>
            <a:chOff x="10997398" y="351619"/>
            <a:chExt cx="4780868" cy="4781446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7B34639-AA3C-90FE-68EC-E72D43B0739B}"/>
                </a:ext>
              </a:extLst>
            </p:cNvPr>
            <p:cNvSpPr/>
            <p:nvPr/>
          </p:nvSpPr>
          <p:spPr>
            <a:xfrm>
              <a:off x="12535596" y="2658756"/>
              <a:ext cx="1398427" cy="139842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28612138-D130-61C1-1E80-2C61EA1A4E3F}"/>
                </a:ext>
              </a:extLst>
            </p:cNvPr>
            <p:cNvSpPr/>
            <p:nvPr/>
          </p:nvSpPr>
          <p:spPr>
            <a:xfrm>
              <a:off x="12630149" y="1416826"/>
              <a:ext cx="581025" cy="5810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B75ADD8-E7F4-92A0-35CD-616ECDD94967}"/>
                </a:ext>
              </a:extLst>
            </p:cNvPr>
            <p:cNvSpPr/>
            <p:nvPr/>
          </p:nvSpPr>
          <p:spPr>
            <a:xfrm>
              <a:off x="12939387" y="3065215"/>
              <a:ext cx="581025" cy="581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34D63029-4399-0808-EBAE-A2880DA32A3E}"/>
                </a:ext>
              </a:extLst>
            </p:cNvPr>
            <p:cNvGrpSpPr/>
            <p:nvPr/>
          </p:nvGrpSpPr>
          <p:grpSpPr>
            <a:xfrm>
              <a:off x="10997398" y="351619"/>
              <a:ext cx="4780868" cy="4781446"/>
              <a:chOff x="10997398" y="351619"/>
              <a:chExt cx="4780868" cy="4781446"/>
            </a:xfrm>
          </p:grpSpPr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27E19A39-4ABB-E322-7E90-0CAD3A46C1E3}"/>
                  </a:ext>
                </a:extLst>
              </p:cNvPr>
              <p:cNvSpPr/>
              <p:nvPr/>
            </p:nvSpPr>
            <p:spPr>
              <a:xfrm>
                <a:off x="10997398" y="351619"/>
                <a:ext cx="4780868" cy="4781446"/>
              </a:xfrm>
              <a:custGeom>
                <a:avLst/>
                <a:gdLst>
                  <a:gd name="connsiteX0" fmla="*/ 4264070 w 4780868"/>
                  <a:gd name="connsiteY0" fmla="*/ 1928470 h 4781446"/>
                  <a:gd name="connsiteX1" fmla="*/ 4044594 w 4780868"/>
                  <a:gd name="connsiteY1" fmla="*/ 1395211 h 4781446"/>
                  <a:gd name="connsiteX2" fmla="*/ 4411644 w 4780868"/>
                  <a:gd name="connsiteY2" fmla="*/ 1027622 h 4781446"/>
                  <a:gd name="connsiteX3" fmla="*/ 3755461 w 4780868"/>
                  <a:gd name="connsiteY3" fmla="*/ 373085 h 4781446"/>
                  <a:gd name="connsiteX4" fmla="*/ 3387872 w 4780868"/>
                  <a:gd name="connsiteY4" fmla="*/ 740674 h 4781446"/>
                  <a:gd name="connsiteX5" fmla="*/ 2854613 w 4780868"/>
                  <a:gd name="connsiteY5" fmla="*/ 521237 h 4781446"/>
                  <a:gd name="connsiteX6" fmla="*/ 2854613 w 4780868"/>
                  <a:gd name="connsiteY6" fmla="*/ 0 h 4781446"/>
                  <a:gd name="connsiteX7" fmla="*/ 1928479 w 4780868"/>
                  <a:gd name="connsiteY7" fmla="*/ 0 h 4781446"/>
                  <a:gd name="connsiteX8" fmla="*/ 1928479 w 4780868"/>
                  <a:gd name="connsiteY8" fmla="*/ 519023 h 4781446"/>
                  <a:gd name="connsiteX9" fmla="*/ 1395221 w 4780868"/>
                  <a:gd name="connsiteY9" fmla="*/ 738499 h 4781446"/>
                  <a:gd name="connsiteX10" fmla="*/ 1027632 w 4780868"/>
                  <a:gd name="connsiteY10" fmla="*/ 371449 h 4781446"/>
                  <a:gd name="connsiteX11" fmla="*/ 373095 w 4780868"/>
                  <a:gd name="connsiteY11" fmla="*/ 1027632 h 4781446"/>
                  <a:gd name="connsiteX12" fmla="*/ 740145 w 4780868"/>
                  <a:gd name="connsiteY12" fmla="*/ 1395221 h 4781446"/>
                  <a:gd name="connsiteX13" fmla="*/ 520669 w 4780868"/>
                  <a:gd name="connsiteY13" fmla="*/ 1928479 h 4781446"/>
                  <a:gd name="connsiteX14" fmla="*/ 0 w 4780868"/>
                  <a:gd name="connsiteY14" fmla="*/ 1928479 h 4781446"/>
                  <a:gd name="connsiteX15" fmla="*/ 0 w 4780868"/>
                  <a:gd name="connsiteY15" fmla="*/ 2854613 h 4781446"/>
                  <a:gd name="connsiteX16" fmla="*/ 519023 w 4780868"/>
                  <a:gd name="connsiteY16" fmla="*/ 2854613 h 4781446"/>
                  <a:gd name="connsiteX17" fmla="*/ 738499 w 4780868"/>
                  <a:gd name="connsiteY17" fmla="*/ 3387872 h 4781446"/>
                  <a:gd name="connsiteX18" fmla="*/ 371449 w 4780868"/>
                  <a:gd name="connsiteY18" fmla="*/ 3755461 h 4781446"/>
                  <a:gd name="connsiteX19" fmla="*/ 1027632 w 4780868"/>
                  <a:gd name="connsiteY19" fmla="*/ 4409998 h 4781446"/>
                  <a:gd name="connsiteX20" fmla="*/ 1395221 w 4780868"/>
                  <a:gd name="connsiteY20" fmla="*/ 4042948 h 4781446"/>
                  <a:gd name="connsiteX21" fmla="*/ 1928479 w 4780868"/>
                  <a:gd name="connsiteY21" fmla="*/ 4262424 h 4781446"/>
                  <a:gd name="connsiteX22" fmla="*/ 1928479 w 4780868"/>
                  <a:gd name="connsiteY22" fmla="*/ 4781447 h 4781446"/>
                  <a:gd name="connsiteX23" fmla="*/ 2854613 w 4780868"/>
                  <a:gd name="connsiteY23" fmla="*/ 4781447 h 4781446"/>
                  <a:gd name="connsiteX24" fmla="*/ 2854613 w 4780868"/>
                  <a:gd name="connsiteY24" fmla="*/ 4264070 h 4781446"/>
                  <a:gd name="connsiteX25" fmla="*/ 3387872 w 4780868"/>
                  <a:gd name="connsiteY25" fmla="*/ 4044594 h 4781446"/>
                  <a:gd name="connsiteX26" fmla="*/ 3755461 w 4780868"/>
                  <a:gd name="connsiteY26" fmla="*/ 4411644 h 4781446"/>
                  <a:gd name="connsiteX27" fmla="*/ 4409998 w 4780868"/>
                  <a:gd name="connsiteY27" fmla="*/ 3755461 h 4781446"/>
                  <a:gd name="connsiteX28" fmla="*/ 4042409 w 4780868"/>
                  <a:gd name="connsiteY28" fmla="*/ 3387872 h 4781446"/>
                  <a:gd name="connsiteX29" fmla="*/ 4261846 w 4780868"/>
                  <a:gd name="connsiteY29" fmla="*/ 2854613 h 4781446"/>
                  <a:gd name="connsiteX30" fmla="*/ 4780869 w 4780868"/>
                  <a:gd name="connsiteY30" fmla="*/ 2854613 h 4781446"/>
                  <a:gd name="connsiteX31" fmla="*/ 4780869 w 4780868"/>
                  <a:gd name="connsiteY31" fmla="*/ 1928479 h 4781446"/>
                  <a:gd name="connsiteX32" fmla="*/ 4628895 w 4780868"/>
                  <a:gd name="connsiteY32" fmla="*/ 2083196 h 4781446"/>
                  <a:gd name="connsiteX33" fmla="*/ 4628895 w 4780868"/>
                  <a:gd name="connsiteY33" fmla="*/ 2700416 h 4781446"/>
                  <a:gd name="connsiteX34" fmla="*/ 4140067 w 4780868"/>
                  <a:gd name="connsiteY34" fmla="*/ 2700416 h 4781446"/>
                  <a:gd name="connsiteX35" fmla="*/ 4126900 w 4780868"/>
                  <a:gd name="connsiteY35" fmla="*/ 2761305 h 4781446"/>
                  <a:gd name="connsiteX36" fmla="*/ 3880021 w 4780868"/>
                  <a:gd name="connsiteY36" fmla="*/ 3357128 h 4781446"/>
                  <a:gd name="connsiteX37" fmla="*/ 3845996 w 4780868"/>
                  <a:gd name="connsiteY37" fmla="*/ 3412002 h 4781446"/>
                  <a:gd name="connsiteX38" fmla="*/ 4191659 w 4780868"/>
                  <a:gd name="connsiteY38" fmla="*/ 3758194 h 4781446"/>
                  <a:gd name="connsiteX39" fmla="*/ 3752737 w 4780868"/>
                  <a:gd name="connsiteY39" fmla="*/ 4197116 h 4781446"/>
                  <a:gd name="connsiteX40" fmla="*/ 3407074 w 4780868"/>
                  <a:gd name="connsiteY40" fmla="*/ 3851463 h 4781446"/>
                  <a:gd name="connsiteX41" fmla="*/ 3352200 w 4780868"/>
                  <a:gd name="connsiteY41" fmla="*/ 3885488 h 4781446"/>
                  <a:gd name="connsiteX42" fmla="*/ 2756377 w 4780868"/>
                  <a:gd name="connsiteY42" fmla="*/ 4132905 h 4781446"/>
                  <a:gd name="connsiteX43" fmla="*/ 2694920 w 4780868"/>
                  <a:gd name="connsiteY43" fmla="*/ 4145534 h 4781446"/>
                  <a:gd name="connsiteX44" fmla="*/ 2694920 w 4780868"/>
                  <a:gd name="connsiteY44" fmla="*/ 4634362 h 4781446"/>
                  <a:gd name="connsiteX45" fmla="*/ 2082677 w 4780868"/>
                  <a:gd name="connsiteY45" fmla="*/ 4634401 h 4781446"/>
                  <a:gd name="connsiteX46" fmla="*/ 2082677 w 4780868"/>
                  <a:gd name="connsiteY46" fmla="*/ 4140067 h 4781446"/>
                  <a:gd name="connsiteX47" fmla="*/ 2021788 w 4780868"/>
                  <a:gd name="connsiteY47" fmla="*/ 4127438 h 4781446"/>
                  <a:gd name="connsiteX48" fmla="*/ 1425964 w 4780868"/>
                  <a:gd name="connsiteY48" fmla="*/ 3880021 h 4781446"/>
                  <a:gd name="connsiteX49" fmla="*/ 1371081 w 4780868"/>
                  <a:gd name="connsiteY49" fmla="*/ 3845996 h 4781446"/>
                  <a:gd name="connsiteX50" fmla="*/ 1025428 w 4780868"/>
                  <a:gd name="connsiteY50" fmla="*/ 4191649 h 4781446"/>
                  <a:gd name="connsiteX51" fmla="*/ 589259 w 4780868"/>
                  <a:gd name="connsiteY51" fmla="*/ 3752727 h 4781446"/>
                  <a:gd name="connsiteX52" fmla="*/ 934912 w 4780868"/>
                  <a:gd name="connsiteY52" fmla="*/ 3407074 h 4781446"/>
                  <a:gd name="connsiteX53" fmla="*/ 900887 w 4780868"/>
                  <a:gd name="connsiteY53" fmla="*/ 3352200 h 4781446"/>
                  <a:gd name="connsiteX54" fmla="*/ 654008 w 4780868"/>
                  <a:gd name="connsiteY54" fmla="*/ 2756377 h 4781446"/>
                  <a:gd name="connsiteX55" fmla="*/ 640851 w 4780868"/>
                  <a:gd name="connsiteY55" fmla="*/ 2694910 h 4781446"/>
                  <a:gd name="connsiteX56" fmla="*/ 154207 w 4780868"/>
                  <a:gd name="connsiteY56" fmla="*/ 2694949 h 4781446"/>
                  <a:gd name="connsiteX57" fmla="*/ 154207 w 4780868"/>
                  <a:gd name="connsiteY57" fmla="*/ 2082667 h 4781446"/>
                  <a:gd name="connsiteX58" fmla="*/ 643036 w 4780868"/>
                  <a:gd name="connsiteY58" fmla="*/ 2082667 h 4781446"/>
                  <a:gd name="connsiteX59" fmla="*/ 656193 w 4780868"/>
                  <a:gd name="connsiteY59" fmla="*/ 2021778 h 4781446"/>
                  <a:gd name="connsiteX60" fmla="*/ 903071 w 4780868"/>
                  <a:gd name="connsiteY60" fmla="*/ 1425955 h 4781446"/>
                  <a:gd name="connsiteX61" fmla="*/ 937097 w 4780868"/>
                  <a:gd name="connsiteY61" fmla="*/ 1373834 h 4781446"/>
                  <a:gd name="connsiteX62" fmla="*/ 591444 w 4780868"/>
                  <a:gd name="connsiteY62" fmla="*/ 1027642 h 4781446"/>
                  <a:gd name="connsiteX63" fmla="*/ 1030366 w 4780868"/>
                  <a:gd name="connsiteY63" fmla="*/ 591474 h 4781446"/>
                  <a:gd name="connsiteX64" fmla="*/ 1376557 w 4780868"/>
                  <a:gd name="connsiteY64" fmla="*/ 937126 h 4781446"/>
                  <a:gd name="connsiteX65" fmla="*/ 1428678 w 4780868"/>
                  <a:gd name="connsiteY65" fmla="*/ 903101 h 4781446"/>
                  <a:gd name="connsiteX66" fmla="*/ 1428678 w 4780868"/>
                  <a:gd name="connsiteY66" fmla="*/ 903071 h 4781446"/>
                  <a:gd name="connsiteX67" fmla="*/ 2024501 w 4780868"/>
                  <a:gd name="connsiteY67" fmla="*/ 656193 h 4781446"/>
                  <a:gd name="connsiteX68" fmla="*/ 2085969 w 4780868"/>
                  <a:gd name="connsiteY68" fmla="*/ 643026 h 4781446"/>
                  <a:gd name="connsiteX69" fmla="*/ 2085969 w 4780868"/>
                  <a:gd name="connsiteY69" fmla="*/ 154194 h 4781446"/>
                  <a:gd name="connsiteX70" fmla="*/ 2700436 w 4780868"/>
                  <a:gd name="connsiteY70" fmla="*/ 154194 h 4781446"/>
                  <a:gd name="connsiteX71" fmla="*/ 2700436 w 4780868"/>
                  <a:gd name="connsiteY71" fmla="*/ 643026 h 4781446"/>
                  <a:gd name="connsiteX72" fmla="*/ 2761325 w 4780868"/>
                  <a:gd name="connsiteY72" fmla="*/ 655654 h 4781446"/>
                  <a:gd name="connsiteX73" fmla="*/ 3357148 w 4780868"/>
                  <a:gd name="connsiteY73" fmla="*/ 903071 h 4781446"/>
                  <a:gd name="connsiteX74" fmla="*/ 3412022 w 4780868"/>
                  <a:gd name="connsiteY74" fmla="*/ 937097 h 4781446"/>
                  <a:gd name="connsiteX75" fmla="*/ 3758214 w 4780868"/>
                  <a:gd name="connsiteY75" fmla="*/ 591439 h 4781446"/>
                  <a:gd name="connsiteX76" fmla="*/ 4197135 w 4780868"/>
                  <a:gd name="connsiteY76" fmla="*/ 1030366 h 4781446"/>
                  <a:gd name="connsiteX77" fmla="*/ 3850944 w 4780868"/>
                  <a:gd name="connsiteY77" fmla="*/ 1376009 h 4781446"/>
                  <a:gd name="connsiteX78" fmla="*/ 3884969 w 4780868"/>
                  <a:gd name="connsiteY78" fmla="*/ 1430892 h 4781446"/>
                  <a:gd name="connsiteX79" fmla="*/ 4132386 w 4780868"/>
                  <a:gd name="connsiteY79" fmla="*/ 2026715 h 4781446"/>
                  <a:gd name="connsiteX80" fmla="*/ 4145015 w 4780868"/>
                  <a:gd name="connsiteY80" fmla="*/ 2088183 h 4781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4780868" h="4781446">
                    <a:moveTo>
                      <a:pt x="4264070" y="1928470"/>
                    </a:moveTo>
                    <a:cubicBezTo>
                      <a:pt x="4218258" y="1740678"/>
                      <a:pt x="4144280" y="1560851"/>
                      <a:pt x="4044594" y="1395211"/>
                    </a:cubicBezTo>
                    <a:lnTo>
                      <a:pt x="4411644" y="1027622"/>
                    </a:lnTo>
                    <a:lnTo>
                      <a:pt x="3755461" y="373085"/>
                    </a:lnTo>
                    <a:lnTo>
                      <a:pt x="3387872" y="740674"/>
                    </a:lnTo>
                    <a:cubicBezTo>
                      <a:pt x="3222320" y="640792"/>
                      <a:pt x="3042483" y="566814"/>
                      <a:pt x="2854613" y="521237"/>
                    </a:cubicBezTo>
                    <a:lnTo>
                      <a:pt x="2854613" y="0"/>
                    </a:lnTo>
                    <a:lnTo>
                      <a:pt x="1928479" y="0"/>
                    </a:lnTo>
                    <a:lnTo>
                      <a:pt x="1928479" y="519023"/>
                    </a:lnTo>
                    <a:cubicBezTo>
                      <a:pt x="1740649" y="564756"/>
                      <a:pt x="1560822" y="638735"/>
                      <a:pt x="1395221" y="738499"/>
                    </a:cubicBezTo>
                    <a:lnTo>
                      <a:pt x="1027632" y="371449"/>
                    </a:lnTo>
                    <a:lnTo>
                      <a:pt x="373095" y="1027632"/>
                    </a:lnTo>
                    <a:lnTo>
                      <a:pt x="740145" y="1395221"/>
                    </a:lnTo>
                    <a:cubicBezTo>
                      <a:pt x="640449" y="1560851"/>
                      <a:pt x="566471" y="1740688"/>
                      <a:pt x="520669" y="1928479"/>
                    </a:cubicBezTo>
                    <a:lnTo>
                      <a:pt x="0" y="1928479"/>
                    </a:lnTo>
                    <a:lnTo>
                      <a:pt x="0" y="2854613"/>
                    </a:lnTo>
                    <a:lnTo>
                      <a:pt x="519023" y="2854613"/>
                    </a:lnTo>
                    <a:cubicBezTo>
                      <a:pt x="564835" y="3042405"/>
                      <a:pt x="638813" y="3222231"/>
                      <a:pt x="738499" y="3387872"/>
                    </a:cubicBezTo>
                    <a:lnTo>
                      <a:pt x="371449" y="3755461"/>
                    </a:lnTo>
                    <a:lnTo>
                      <a:pt x="1027632" y="4409998"/>
                    </a:lnTo>
                    <a:lnTo>
                      <a:pt x="1395221" y="4042948"/>
                    </a:lnTo>
                    <a:cubicBezTo>
                      <a:pt x="1560812" y="4142722"/>
                      <a:pt x="1740649" y="4216691"/>
                      <a:pt x="1928479" y="4262424"/>
                    </a:cubicBezTo>
                    <a:lnTo>
                      <a:pt x="1928479" y="4781447"/>
                    </a:lnTo>
                    <a:lnTo>
                      <a:pt x="2854613" y="4781447"/>
                    </a:lnTo>
                    <a:lnTo>
                      <a:pt x="2854613" y="4264070"/>
                    </a:lnTo>
                    <a:cubicBezTo>
                      <a:pt x="3042444" y="4218337"/>
                      <a:pt x="3222271" y="4144358"/>
                      <a:pt x="3387872" y="4044594"/>
                    </a:cubicBezTo>
                    <a:lnTo>
                      <a:pt x="3755461" y="4411644"/>
                    </a:lnTo>
                    <a:lnTo>
                      <a:pt x="4409998" y="3755461"/>
                    </a:lnTo>
                    <a:lnTo>
                      <a:pt x="4042409" y="3387872"/>
                    </a:lnTo>
                    <a:cubicBezTo>
                      <a:pt x="4142291" y="3222320"/>
                      <a:pt x="4216269" y="3042483"/>
                      <a:pt x="4261846" y="2854613"/>
                    </a:cubicBezTo>
                    <a:lnTo>
                      <a:pt x="4780869" y="2854613"/>
                    </a:lnTo>
                    <a:lnTo>
                      <a:pt x="4780869" y="1928479"/>
                    </a:lnTo>
                    <a:close/>
                    <a:moveTo>
                      <a:pt x="4628895" y="2083196"/>
                    </a:moveTo>
                    <a:lnTo>
                      <a:pt x="4628895" y="2700416"/>
                    </a:lnTo>
                    <a:lnTo>
                      <a:pt x="4140067" y="2700416"/>
                    </a:lnTo>
                    <a:lnTo>
                      <a:pt x="4126900" y="2761305"/>
                    </a:lnTo>
                    <a:cubicBezTo>
                      <a:pt x="4082284" y="2973551"/>
                      <a:pt x="3998577" y="3175578"/>
                      <a:pt x="3880021" y="3357128"/>
                    </a:cubicBezTo>
                    <a:lnTo>
                      <a:pt x="3845996" y="3412002"/>
                    </a:lnTo>
                    <a:lnTo>
                      <a:pt x="4191659" y="3758194"/>
                    </a:lnTo>
                    <a:lnTo>
                      <a:pt x="3752737" y="4197116"/>
                    </a:lnTo>
                    <a:lnTo>
                      <a:pt x="3407074" y="3851463"/>
                    </a:lnTo>
                    <a:lnTo>
                      <a:pt x="3352200" y="3885488"/>
                    </a:lnTo>
                    <a:cubicBezTo>
                      <a:pt x="3170571" y="4004014"/>
                      <a:pt x="2968544" y="4087897"/>
                      <a:pt x="2756377" y="4132905"/>
                    </a:cubicBezTo>
                    <a:lnTo>
                      <a:pt x="2694920" y="4145534"/>
                    </a:lnTo>
                    <a:lnTo>
                      <a:pt x="2694920" y="4634362"/>
                    </a:lnTo>
                    <a:lnTo>
                      <a:pt x="2082677" y="4634401"/>
                    </a:lnTo>
                    <a:lnTo>
                      <a:pt x="2082677" y="4140067"/>
                    </a:lnTo>
                    <a:lnTo>
                      <a:pt x="2021788" y="4127438"/>
                    </a:lnTo>
                    <a:cubicBezTo>
                      <a:pt x="1809621" y="4082391"/>
                      <a:pt x="1607594" y="3998508"/>
                      <a:pt x="1425964" y="3880021"/>
                    </a:cubicBezTo>
                    <a:lnTo>
                      <a:pt x="1371081" y="3845996"/>
                    </a:lnTo>
                    <a:lnTo>
                      <a:pt x="1025428" y="4191649"/>
                    </a:lnTo>
                    <a:lnTo>
                      <a:pt x="589259" y="3752727"/>
                    </a:lnTo>
                    <a:lnTo>
                      <a:pt x="934912" y="3407074"/>
                    </a:lnTo>
                    <a:lnTo>
                      <a:pt x="900887" y="3352200"/>
                    </a:lnTo>
                    <a:cubicBezTo>
                      <a:pt x="782322" y="3170649"/>
                      <a:pt x="698595" y="2968583"/>
                      <a:pt x="654008" y="2756377"/>
                    </a:cubicBezTo>
                    <a:lnTo>
                      <a:pt x="640851" y="2694910"/>
                    </a:lnTo>
                    <a:lnTo>
                      <a:pt x="154207" y="2694949"/>
                    </a:lnTo>
                    <a:lnTo>
                      <a:pt x="154207" y="2082667"/>
                    </a:lnTo>
                    <a:lnTo>
                      <a:pt x="643036" y="2082667"/>
                    </a:lnTo>
                    <a:lnTo>
                      <a:pt x="656193" y="2021778"/>
                    </a:lnTo>
                    <a:cubicBezTo>
                      <a:pt x="700819" y="1809532"/>
                      <a:pt x="784516" y="1607505"/>
                      <a:pt x="903071" y="1425955"/>
                    </a:cubicBezTo>
                    <a:lnTo>
                      <a:pt x="937097" y="1373834"/>
                    </a:lnTo>
                    <a:lnTo>
                      <a:pt x="591444" y="1027642"/>
                    </a:lnTo>
                    <a:lnTo>
                      <a:pt x="1030366" y="591474"/>
                    </a:lnTo>
                    <a:lnTo>
                      <a:pt x="1376557" y="937126"/>
                    </a:lnTo>
                    <a:lnTo>
                      <a:pt x="1428678" y="903101"/>
                    </a:lnTo>
                    <a:lnTo>
                      <a:pt x="1428678" y="903071"/>
                    </a:lnTo>
                    <a:cubicBezTo>
                      <a:pt x="1610347" y="784702"/>
                      <a:pt x="1812374" y="701005"/>
                      <a:pt x="2024501" y="656193"/>
                    </a:cubicBezTo>
                    <a:lnTo>
                      <a:pt x="2085969" y="643026"/>
                    </a:lnTo>
                    <a:lnTo>
                      <a:pt x="2085969" y="154194"/>
                    </a:lnTo>
                    <a:lnTo>
                      <a:pt x="2700436" y="154194"/>
                    </a:lnTo>
                    <a:lnTo>
                      <a:pt x="2700436" y="643026"/>
                    </a:lnTo>
                    <a:lnTo>
                      <a:pt x="2761325" y="655654"/>
                    </a:lnTo>
                    <a:cubicBezTo>
                      <a:pt x="2973492" y="700702"/>
                      <a:pt x="3175519" y="784585"/>
                      <a:pt x="3357148" y="903071"/>
                    </a:cubicBezTo>
                    <a:lnTo>
                      <a:pt x="3412022" y="937097"/>
                    </a:lnTo>
                    <a:lnTo>
                      <a:pt x="3758214" y="591439"/>
                    </a:lnTo>
                    <a:lnTo>
                      <a:pt x="4197135" y="1030366"/>
                    </a:lnTo>
                    <a:lnTo>
                      <a:pt x="3850944" y="1376009"/>
                    </a:lnTo>
                    <a:lnTo>
                      <a:pt x="3884969" y="1430892"/>
                    </a:lnTo>
                    <a:cubicBezTo>
                      <a:pt x="4003456" y="1612522"/>
                      <a:pt x="4087339" y="1814549"/>
                      <a:pt x="4132386" y="2026715"/>
                    </a:cubicBezTo>
                    <a:lnTo>
                      <a:pt x="4145015" y="2088183"/>
                    </a:ln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C02D960E-63BD-6ABC-7DDB-26E8B5CD7DE7}"/>
                  </a:ext>
                </a:extLst>
              </p:cNvPr>
              <p:cNvSpPr/>
              <p:nvPr/>
            </p:nvSpPr>
            <p:spPr>
              <a:xfrm>
                <a:off x="12850753" y="2974706"/>
                <a:ext cx="768115" cy="768076"/>
              </a:xfrm>
              <a:custGeom>
                <a:avLst/>
                <a:gdLst>
                  <a:gd name="connsiteX0" fmla="*/ 384077 w 768115"/>
                  <a:gd name="connsiteY0" fmla="*/ 0 h 768076"/>
                  <a:gd name="connsiteX1" fmla="*/ 112510 w 768115"/>
                  <a:gd name="connsiteY1" fmla="*/ 112471 h 768076"/>
                  <a:gd name="connsiteX2" fmla="*/ 0 w 768115"/>
                  <a:gd name="connsiteY2" fmla="*/ 384038 h 768076"/>
                  <a:gd name="connsiteX3" fmla="*/ 112510 w 768115"/>
                  <a:gd name="connsiteY3" fmla="*/ 655605 h 768076"/>
                  <a:gd name="connsiteX4" fmla="*/ 384077 w 768115"/>
                  <a:gd name="connsiteY4" fmla="*/ 768077 h 768076"/>
                  <a:gd name="connsiteX5" fmla="*/ 655645 w 768115"/>
                  <a:gd name="connsiteY5" fmla="*/ 655605 h 768076"/>
                  <a:gd name="connsiteX6" fmla="*/ 768116 w 768115"/>
                  <a:gd name="connsiteY6" fmla="*/ 384038 h 768076"/>
                  <a:gd name="connsiteX7" fmla="*/ 655645 w 768115"/>
                  <a:gd name="connsiteY7" fmla="*/ 112471 h 768076"/>
                  <a:gd name="connsiteX8" fmla="*/ 384077 w 768115"/>
                  <a:gd name="connsiteY8" fmla="*/ 0 h 768076"/>
                  <a:gd name="connsiteX9" fmla="*/ 384077 w 768115"/>
                  <a:gd name="connsiteY9" fmla="*/ 617220 h 768076"/>
                  <a:gd name="connsiteX10" fmla="*/ 220357 w 768115"/>
                  <a:gd name="connsiteY10" fmla="*/ 549404 h 768076"/>
                  <a:gd name="connsiteX11" fmla="*/ 152542 w 768115"/>
                  <a:gd name="connsiteY11" fmla="*/ 385684 h 768076"/>
                  <a:gd name="connsiteX12" fmla="*/ 220357 w 768115"/>
                  <a:gd name="connsiteY12" fmla="*/ 221964 h 768076"/>
                  <a:gd name="connsiteX13" fmla="*/ 384077 w 768115"/>
                  <a:gd name="connsiteY13" fmla="*/ 154148 h 768076"/>
                  <a:gd name="connsiteX14" fmla="*/ 547758 w 768115"/>
                  <a:gd name="connsiteY14" fmla="*/ 221964 h 768076"/>
                  <a:gd name="connsiteX15" fmla="*/ 615574 w 768115"/>
                  <a:gd name="connsiteY15" fmla="*/ 385684 h 768076"/>
                  <a:gd name="connsiteX16" fmla="*/ 547758 w 768115"/>
                  <a:gd name="connsiteY16" fmla="*/ 549404 h 768076"/>
                  <a:gd name="connsiteX17" fmla="*/ 384077 w 768115"/>
                  <a:gd name="connsiteY17" fmla="*/ 617220 h 768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68115" h="768076">
                    <a:moveTo>
                      <a:pt x="384077" y="0"/>
                    </a:moveTo>
                    <a:cubicBezTo>
                      <a:pt x="282207" y="0"/>
                      <a:pt x="184539" y="40452"/>
                      <a:pt x="112510" y="112471"/>
                    </a:cubicBezTo>
                    <a:cubicBezTo>
                      <a:pt x="40482" y="184500"/>
                      <a:pt x="0" y="282158"/>
                      <a:pt x="0" y="384038"/>
                    </a:cubicBezTo>
                    <a:cubicBezTo>
                      <a:pt x="0" y="485879"/>
                      <a:pt x="40492" y="583577"/>
                      <a:pt x="112510" y="655605"/>
                    </a:cubicBezTo>
                    <a:cubicBezTo>
                      <a:pt x="184539" y="727634"/>
                      <a:pt x="282197" y="768077"/>
                      <a:pt x="384077" y="768077"/>
                    </a:cubicBezTo>
                    <a:cubicBezTo>
                      <a:pt x="485919" y="768077"/>
                      <a:pt x="583616" y="727624"/>
                      <a:pt x="655645" y="655605"/>
                    </a:cubicBezTo>
                    <a:cubicBezTo>
                      <a:pt x="727673" y="583577"/>
                      <a:pt x="768116" y="485879"/>
                      <a:pt x="768116" y="384038"/>
                    </a:cubicBezTo>
                    <a:cubicBezTo>
                      <a:pt x="768116" y="282167"/>
                      <a:pt x="727663" y="184500"/>
                      <a:pt x="655645" y="112471"/>
                    </a:cubicBezTo>
                    <a:cubicBezTo>
                      <a:pt x="583616" y="40443"/>
                      <a:pt x="485919" y="0"/>
                      <a:pt x="384077" y="0"/>
                    </a:cubicBezTo>
                    <a:close/>
                    <a:moveTo>
                      <a:pt x="384077" y="617220"/>
                    </a:moveTo>
                    <a:cubicBezTo>
                      <a:pt x="322649" y="617220"/>
                      <a:pt x="263759" y="592806"/>
                      <a:pt x="220357" y="549404"/>
                    </a:cubicBezTo>
                    <a:cubicBezTo>
                      <a:pt x="176917" y="505973"/>
                      <a:pt x="152542" y="447112"/>
                      <a:pt x="152542" y="385684"/>
                    </a:cubicBezTo>
                    <a:cubicBezTo>
                      <a:pt x="152542" y="324256"/>
                      <a:pt x="176917" y="265405"/>
                      <a:pt x="220357" y="221964"/>
                    </a:cubicBezTo>
                    <a:cubicBezTo>
                      <a:pt x="263759" y="178563"/>
                      <a:pt x="322649" y="154148"/>
                      <a:pt x="384077" y="154148"/>
                    </a:cubicBezTo>
                    <a:cubicBezTo>
                      <a:pt x="445467" y="154148"/>
                      <a:pt x="504357" y="178563"/>
                      <a:pt x="547758" y="221964"/>
                    </a:cubicBezTo>
                    <a:cubicBezTo>
                      <a:pt x="591199" y="265405"/>
                      <a:pt x="615574" y="324256"/>
                      <a:pt x="615574" y="385684"/>
                    </a:cubicBezTo>
                    <a:cubicBezTo>
                      <a:pt x="615574" y="447112"/>
                      <a:pt x="591199" y="505963"/>
                      <a:pt x="547758" y="549404"/>
                    </a:cubicBezTo>
                    <a:cubicBezTo>
                      <a:pt x="504357" y="592806"/>
                      <a:pt x="445467" y="617220"/>
                      <a:pt x="384077" y="6172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DF582C71-989E-5E59-E1E9-9F26DF6057A6}"/>
                  </a:ext>
                </a:extLst>
              </p:cNvPr>
              <p:cNvSpPr/>
              <p:nvPr/>
            </p:nvSpPr>
            <p:spPr>
              <a:xfrm>
                <a:off x="12153033" y="1352304"/>
                <a:ext cx="2470356" cy="2779964"/>
              </a:xfrm>
              <a:custGeom>
                <a:avLst/>
                <a:gdLst>
                  <a:gd name="connsiteX0" fmla="*/ 1235906 w 2470356"/>
                  <a:gd name="connsiteY0" fmla="*/ 156456 h 2779964"/>
                  <a:gd name="connsiteX1" fmla="*/ 1088342 w 2470356"/>
                  <a:gd name="connsiteY1" fmla="*/ 167438 h 2779964"/>
                  <a:gd name="connsiteX2" fmla="*/ 817813 w 2470356"/>
                  <a:gd name="connsiteY2" fmla="*/ 2836 h 2779964"/>
                  <a:gd name="connsiteX3" fmla="*/ 515591 w 2470356"/>
                  <a:gd name="connsiteY3" fmla="*/ 97438 h 2779964"/>
                  <a:gd name="connsiteX4" fmla="*/ 387160 w 2470356"/>
                  <a:gd name="connsiteY4" fmla="*/ 386875 h 2779964"/>
                  <a:gd name="connsiteX5" fmla="*/ 400896 w 2470356"/>
                  <a:gd name="connsiteY5" fmla="*/ 483435 h 2779964"/>
                  <a:gd name="connsiteX6" fmla="*/ 594 w 2470356"/>
                  <a:gd name="connsiteY6" fmla="*/ 1353774 h 2779964"/>
                  <a:gd name="connsiteX7" fmla="*/ 346022 w 2470356"/>
                  <a:gd name="connsiteY7" fmla="*/ 2247303 h 2779964"/>
                  <a:gd name="connsiteX8" fmla="*/ 890302 w 2470356"/>
                  <a:gd name="connsiteY8" fmla="*/ 2756872 h 2779964"/>
                  <a:gd name="connsiteX9" fmla="*/ 1610618 w 2470356"/>
                  <a:gd name="connsiteY9" fmla="*/ 2564446 h 2779964"/>
                  <a:gd name="connsiteX10" fmla="*/ 1881107 w 2470356"/>
                  <a:gd name="connsiteY10" fmla="*/ 2439337 h 2779964"/>
                  <a:gd name="connsiteX11" fmla="*/ 2038018 w 2470356"/>
                  <a:gd name="connsiteY11" fmla="*/ 2701606 h 2779964"/>
                  <a:gd name="connsiteX12" fmla="*/ 2236107 w 2470356"/>
                  <a:gd name="connsiteY12" fmla="*/ 2701606 h 2779964"/>
                  <a:gd name="connsiteX13" fmla="*/ 2427876 w 2470356"/>
                  <a:gd name="connsiteY13" fmla="*/ 2600304 h 2779964"/>
                  <a:gd name="connsiteX14" fmla="*/ 2451683 w 2470356"/>
                  <a:gd name="connsiteY14" fmla="*/ 2384689 h 2779964"/>
                  <a:gd name="connsiteX15" fmla="*/ 2286552 w 2470356"/>
                  <a:gd name="connsiteY15" fmla="*/ 2244011 h 2779964"/>
                  <a:gd name="connsiteX16" fmla="*/ 2225095 w 2470356"/>
                  <a:gd name="connsiteY16" fmla="*/ 2121126 h 2779964"/>
                  <a:gd name="connsiteX17" fmla="*/ 2225134 w 2470356"/>
                  <a:gd name="connsiteY17" fmla="*/ 2121126 h 2779964"/>
                  <a:gd name="connsiteX18" fmla="*/ 2470356 w 2470356"/>
                  <a:gd name="connsiteY18" fmla="*/ 1390896 h 2779964"/>
                  <a:gd name="connsiteX19" fmla="*/ 2108479 w 2470356"/>
                  <a:gd name="connsiteY19" fmla="*/ 518342 h 2779964"/>
                  <a:gd name="connsiteX20" fmla="*/ 1235916 w 2470356"/>
                  <a:gd name="connsiteY20" fmla="*/ 156456 h 2779964"/>
                  <a:gd name="connsiteX21" fmla="*/ 772835 w 2470356"/>
                  <a:gd name="connsiteY21" fmla="*/ 156456 h 2779964"/>
                  <a:gd name="connsiteX22" fmla="*/ 936555 w 2470356"/>
                  <a:gd name="connsiteY22" fmla="*/ 224271 h 2779964"/>
                  <a:gd name="connsiteX23" fmla="*/ 1004371 w 2470356"/>
                  <a:gd name="connsiteY23" fmla="*/ 387991 h 2779964"/>
                  <a:gd name="connsiteX24" fmla="*/ 936555 w 2470356"/>
                  <a:gd name="connsiteY24" fmla="*/ 551711 h 2779964"/>
                  <a:gd name="connsiteX25" fmla="*/ 772835 w 2470356"/>
                  <a:gd name="connsiteY25" fmla="*/ 619527 h 2779964"/>
                  <a:gd name="connsiteX26" fmla="*/ 609154 w 2470356"/>
                  <a:gd name="connsiteY26" fmla="*/ 551711 h 2779964"/>
                  <a:gd name="connsiteX27" fmla="*/ 541338 w 2470356"/>
                  <a:gd name="connsiteY27" fmla="*/ 387991 h 2779964"/>
                  <a:gd name="connsiteX28" fmla="*/ 609154 w 2470356"/>
                  <a:gd name="connsiteY28" fmla="*/ 224271 h 2779964"/>
                  <a:gd name="connsiteX29" fmla="*/ 772835 w 2470356"/>
                  <a:gd name="connsiteY29" fmla="*/ 156456 h 2779964"/>
                  <a:gd name="connsiteX30" fmla="*/ 1081709 w 2470356"/>
                  <a:gd name="connsiteY30" fmla="*/ 2625336 h 2779964"/>
                  <a:gd name="connsiteX31" fmla="*/ 1081748 w 2470356"/>
                  <a:gd name="connsiteY31" fmla="*/ 2625336 h 2779964"/>
                  <a:gd name="connsiteX32" fmla="*/ 645276 w 2470356"/>
                  <a:gd name="connsiteY32" fmla="*/ 2444549 h 2779964"/>
                  <a:gd name="connsiteX33" fmla="*/ 464528 w 2470356"/>
                  <a:gd name="connsiteY33" fmla="*/ 2008116 h 2779964"/>
                  <a:gd name="connsiteX34" fmla="*/ 645276 w 2470356"/>
                  <a:gd name="connsiteY34" fmla="*/ 1571682 h 2779964"/>
                  <a:gd name="connsiteX35" fmla="*/ 1081748 w 2470356"/>
                  <a:gd name="connsiteY35" fmla="*/ 1390896 h 2779964"/>
                  <a:gd name="connsiteX36" fmla="*/ 1518182 w 2470356"/>
                  <a:gd name="connsiteY36" fmla="*/ 1571682 h 2779964"/>
                  <a:gd name="connsiteX37" fmla="*/ 1698968 w 2470356"/>
                  <a:gd name="connsiteY37" fmla="*/ 2008116 h 2779964"/>
                  <a:gd name="connsiteX38" fmla="*/ 1518025 w 2470356"/>
                  <a:gd name="connsiteY38" fmla="*/ 2444392 h 2779964"/>
                  <a:gd name="connsiteX39" fmla="*/ 1081748 w 2470356"/>
                  <a:gd name="connsiteY39" fmla="*/ 2625336 h 2779964"/>
                  <a:gd name="connsiteX40" fmla="*/ 727327 w 2470356"/>
                  <a:gd name="connsiteY40" fmla="*/ 995875 h 2779964"/>
                  <a:gd name="connsiteX41" fmla="*/ 842365 w 2470356"/>
                  <a:gd name="connsiteY41" fmla="*/ 929783 h 2779964"/>
                  <a:gd name="connsiteX42" fmla="*/ 970992 w 2470356"/>
                  <a:gd name="connsiteY42" fmla="*/ 962467 h 2779964"/>
                  <a:gd name="connsiteX43" fmla="*/ 1040571 w 2470356"/>
                  <a:gd name="connsiteY43" fmla="*/ 1075437 h 2779964"/>
                  <a:gd name="connsiteX44" fmla="*/ 1068003 w 2470356"/>
                  <a:gd name="connsiteY44" fmla="*/ 1240039 h 2779964"/>
                  <a:gd name="connsiteX45" fmla="*/ 738839 w 2470356"/>
                  <a:gd name="connsiteY45" fmla="*/ 1321208 h 2779964"/>
                  <a:gd name="connsiteX46" fmla="*/ 696054 w 2470356"/>
                  <a:gd name="connsiteY46" fmla="*/ 1150023 h 2779964"/>
                  <a:gd name="connsiteX47" fmla="*/ 696015 w 2470356"/>
                  <a:gd name="connsiteY47" fmla="*/ 1150023 h 2779964"/>
                  <a:gd name="connsiteX48" fmla="*/ 727327 w 2470356"/>
                  <a:gd name="connsiteY48" fmla="*/ 995875 h 2779964"/>
                  <a:gd name="connsiteX49" fmla="*/ 1223846 w 2470356"/>
                  <a:gd name="connsiteY49" fmla="*/ 1236747 h 2779964"/>
                  <a:gd name="connsiteX50" fmla="*/ 1544242 w 2470356"/>
                  <a:gd name="connsiteY50" fmla="*/ 1236747 h 2779964"/>
                  <a:gd name="connsiteX51" fmla="*/ 1603103 w 2470356"/>
                  <a:gd name="connsiteY51" fmla="*/ 1256881 h 2779964"/>
                  <a:gd name="connsiteX52" fmla="*/ 1628096 w 2470356"/>
                  <a:gd name="connsiteY52" fmla="*/ 1313821 h 2779964"/>
                  <a:gd name="connsiteX53" fmla="*/ 1603103 w 2470356"/>
                  <a:gd name="connsiteY53" fmla="*/ 1370772 h 2779964"/>
                  <a:gd name="connsiteX54" fmla="*/ 1544242 w 2470356"/>
                  <a:gd name="connsiteY54" fmla="*/ 1390896 h 2779964"/>
                  <a:gd name="connsiteX55" fmla="*/ 1226560 w 2470356"/>
                  <a:gd name="connsiteY55" fmla="*/ 1249337 h 2779964"/>
                  <a:gd name="connsiteX56" fmla="*/ 1784536 w 2470356"/>
                  <a:gd name="connsiteY56" fmla="*/ 2319234 h 2779964"/>
                  <a:gd name="connsiteX57" fmla="*/ 1787828 w 2470356"/>
                  <a:gd name="connsiteY57" fmla="*/ 2319234 h 2779964"/>
                  <a:gd name="connsiteX58" fmla="*/ 2236626 w 2470356"/>
                  <a:gd name="connsiteY58" fmla="*/ 2393858 h 2779964"/>
                  <a:gd name="connsiteX59" fmla="*/ 2236626 w 2470356"/>
                  <a:gd name="connsiteY59" fmla="*/ 2393819 h 2779964"/>
                  <a:gd name="connsiteX60" fmla="*/ 2295487 w 2470356"/>
                  <a:gd name="connsiteY60" fmla="*/ 2413953 h 2779964"/>
                  <a:gd name="connsiteX61" fmla="*/ 2320480 w 2470356"/>
                  <a:gd name="connsiteY61" fmla="*/ 2470893 h 2779964"/>
                  <a:gd name="connsiteX62" fmla="*/ 2295487 w 2470356"/>
                  <a:gd name="connsiteY62" fmla="*/ 2527884 h 2779964"/>
                  <a:gd name="connsiteX63" fmla="*/ 2236626 w 2470356"/>
                  <a:gd name="connsiteY63" fmla="*/ 2548017 h 2779964"/>
                  <a:gd name="connsiteX64" fmla="*/ 2126908 w 2470356"/>
                  <a:gd name="connsiteY64" fmla="*/ 2548017 h 2779964"/>
                  <a:gd name="connsiteX65" fmla="*/ 1895950 w 2470356"/>
                  <a:gd name="connsiteY65" fmla="*/ 2163978 h 2779964"/>
                  <a:gd name="connsiteX66" fmla="*/ 1839430 w 2470356"/>
                  <a:gd name="connsiteY66" fmla="*/ 2163939 h 2779964"/>
                  <a:gd name="connsiteX67" fmla="*/ 1854772 w 2470356"/>
                  <a:gd name="connsiteY67" fmla="*/ 2009791 h 2779964"/>
                  <a:gd name="connsiteX68" fmla="*/ 1850942 w 2470356"/>
                  <a:gd name="connsiteY68" fmla="*/ 1932443 h 2779964"/>
                  <a:gd name="connsiteX69" fmla="*/ 1960660 w 2470356"/>
                  <a:gd name="connsiteY69" fmla="*/ 1932443 h 2779964"/>
                  <a:gd name="connsiteX70" fmla="*/ 2192196 w 2470356"/>
                  <a:gd name="connsiteY70" fmla="*/ 2395514 h 2779964"/>
                  <a:gd name="connsiteX71" fmla="*/ 2147188 w 2470356"/>
                  <a:gd name="connsiteY71" fmla="*/ 1964812 h 2779964"/>
                  <a:gd name="connsiteX72" fmla="*/ 2055036 w 2470356"/>
                  <a:gd name="connsiteY72" fmla="*/ 1774953 h 2779964"/>
                  <a:gd name="connsiteX73" fmla="*/ 1817455 w 2470356"/>
                  <a:gd name="connsiteY73" fmla="*/ 1774953 h 2779964"/>
                  <a:gd name="connsiteX74" fmla="*/ 1668244 w 2470356"/>
                  <a:gd name="connsiteY74" fmla="*/ 1506678 h 2779964"/>
                  <a:gd name="connsiteX75" fmla="*/ 1777963 w 2470356"/>
                  <a:gd name="connsiteY75" fmla="*/ 1311921 h 2779964"/>
                  <a:gd name="connsiteX76" fmla="*/ 1709961 w 2470356"/>
                  <a:gd name="connsiteY76" fmla="*/ 1148544 h 2779964"/>
                  <a:gd name="connsiteX77" fmla="*/ 1546427 w 2470356"/>
                  <a:gd name="connsiteY77" fmla="*/ 1080924 h 2779964"/>
                  <a:gd name="connsiteX78" fmla="*/ 1200774 w 2470356"/>
                  <a:gd name="connsiteY78" fmla="*/ 1080924 h 2779964"/>
                  <a:gd name="connsiteX79" fmla="*/ 1195307 w 2470356"/>
                  <a:gd name="connsiteY79" fmla="*/ 1048544 h 2779964"/>
                  <a:gd name="connsiteX80" fmla="*/ 975028 w 2470356"/>
                  <a:gd name="connsiteY80" fmla="*/ 801970 h 2779964"/>
                  <a:gd name="connsiteX81" fmla="*/ 651340 w 2470356"/>
                  <a:gd name="connsiteY81" fmla="*/ 869443 h 2779964"/>
                  <a:gd name="connsiteX82" fmla="*/ 547932 w 2470356"/>
                  <a:gd name="connsiteY82" fmla="*/ 1183529 h 2779964"/>
                  <a:gd name="connsiteX83" fmla="*/ 602815 w 2470356"/>
                  <a:gd name="connsiteY83" fmla="*/ 1402966 h 2779964"/>
                  <a:gd name="connsiteX84" fmla="*/ 602776 w 2470356"/>
                  <a:gd name="connsiteY84" fmla="*/ 1402966 h 2779964"/>
                  <a:gd name="connsiteX85" fmla="*/ 315289 w 2470356"/>
                  <a:gd name="connsiteY85" fmla="*/ 1947775 h 2779964"/>
                  <a:gd name="connsiteX86" fmla="*/ 165725 w 2470356"/>
                  <a:gd name="connsiteY86" fmla="*/ 1258722 h 2779964"/>
                  <a:gd name="connsiteX87" fmla="*/ 476059 w 2470356"/>
                  <a:gd name="connsiteY87" fmla="*/ 625543 h 2779964"/>
                  <a:gd name="connsiteX88" fmla="*/ 748048 w 2470356"/>
                  <a:gd name="connsiteY88" fmla="*/ 769590 h 2779964"/>
                  <a:gd name="connsiteX89" fmla="*/ 1038445 w 2470356"/>
                  <a:gd name="connsiteY89" fmla="*/ 667680 h 2779964"/>
                  <a:gd name="connsiteX90" fmla="*/ 1160753 w 2470356"/>
                  <a:gd name="connsiteY90" fmla="*/ 385248 h 2779964"/>
                  <a:gd name="connsiteX91" fmla="*/ 1153630 w 2470356"/>
                  <a:gd name="connsiteY91" fmla="*/ 311730 h 2779964"/>
                  <a:gd name="connsiteX92" fmla="*/ 1238130 w 2470356"/>
                  <a:gd name="connsiteY92" fmla="*/ 307900 h 2779964"/>
                  <a:gd name="connsiteX93" fmla="*/ 1238091 w 2470356"/>
                  <a:gd name="connsiteY93" fmla="*/ 307900 h 2779964"/>
                  <a:gd name="connsiteX94" fmla="*/ 2001201 w 2470356"/>
                  <a:gd name="connsiteY94" fmla="*/ 626346 h 2779964"/>
                  <a:gd name="connsiteX95" fmla="*/ 2316198 w 2470356"/>
                  <a:gd name="connsiteY95" fmla="*/ 1390905 h 2779964"/>
                  <a:gd name="connsiteX96" fmla="*/ 2149382 w 2470356"/>
                  <a:gd name="connsiteY96" fmla="*/ 1964763 h 277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2470356" h="2779964">
                    <a:moveTo>
                      <a:pt x="1235906" y="156456"/>
                    </a:moveTo>
                    <a:cubicBezTo>
                      <a:pt x="1186539" y="157034"/>
                      <a:pt x="1137249" y="160668"/>
                      <a:pt x="1088342" y="167438"/>
                    </a:cubicBezTo>
                    <a:cubicBezTo>
                      <a:pt x="1026003" y="76207"/>
                      <a:pt x="927453" y="16229"/>
                      <a:pt x="817813" y="2836"/>
                    </a:cubicBezTo>
                    <a:cubicBezTo>
                      <a:pt x="708134" y="-10556"/>
                      <a:pt x="598024" y="23890"/>
                      <a:pt x="515591" y="97438"/>
                    </a:cubicBezTo>
                    <a:cubicBezTo>
                      <a:pt x="433158" y="170955"/>
                      <a:pt x="386357" y="276431"/>
                      <a:pt x="387160" y="386875"/>
                    </a:cubicBezTo>
                    <a:cubicBezTo>
                      <a:pt x="387777" y="419519"/>
                      <a:pt x="392362" y="451937"/>
                      <a:pt x="400896" y="483435"/>
                    </a:cubicBezTo>
                    <a:cubicBezTo>
                      <a:pt x="155321" y="707545"/>
                      <a:pt x="10921" y="1021514"/>
                      <a:pt x="594" y="1353774"/>
                    </a:cubicBezTo>
                    <a:cubicBezTo>
                      <a:pt x="-9732" y="1686074"/>
                      <a:pt x="114868" y="2008380"/>
                      <a:pt x="346022" y="2247303"/>
                    </a:cubicBezTo>
                    <a:cubicBezTo>
                      <a:pt x="427309" y="2499736"/>
                      <a:pt x="633088" y="2692387"/>
                      <a:pt x="890302" y="2756872"/>
                    </a:cubicBezTo>
                    <a:cubicBezTo>
                      <a:pt x="1147556" y="2821396"/>
                      <a:pt x="1419848" y="2748643"/>
                      <a:pt x="1610618" y="2564446"/>
                    </a:cubicBezTo>
                    <a:cubicBezTo>
                      <a:pt x="1705532" y="2533830"/>
                      <a:pt x="1796342" y="2491810"/>
                      <a:pt x="1881107" y="2439337"/>
                    </a:cubicBezTo>
                    <a:lnTo>
                      <a:pt x="2038018" y="2701606"/>
                    </a:lnTo>
                    <a:lnTo>
                      <a:pt x="2236107" y="2701606"/>
                    </a:lnTo>
                    <a:cubicBezTo>
                      <a:pt x="2312877" y="2701724"/>
                      <a:pt x="2384710" y="2663760"/>
                      <a:pt x="2427876" y="2600304"/>
                    </a:cubicBezTo>
                    <a:cubicBezTo>
                      <a:pt x="2471091" y="2536809"/>
                      <a:pt x="2479967" y="2456061"/>
                      <a:pt x="2451683" y="2384689"/>
                    </a:cubicBezTo>
                    <a:cubicBezTo>
                      <a:pt x="2423359" y="2313316"/>
                      <a:pt x="2361520" y="2260657"/>
                      <a:pt x="2286552" y="2244011"/>
                    </a:cubicBezTo>
                    <a:lnTo>
                      <a:pt x="2225095" y="2121126"/>
                    </a:lnTo>
                    <a:lnTo>
                      <a:pt x="2225134" y="2121126"/>
                    </a:lnTo>
                    <a:cubicBezTo>
                      <a:pt x="2383730" y="1910683"/>
                      <a:pt x="2469759" y="1654419"/>
                      <a:pt x="2470356" y="1390896"/>
                    </a:cubicBezTo>
                    <a:cubicBezTo>
                      <a:pt x="2470053" y="1063612"/>
                      <a:pt x="2339946" y="749761"/>
                      <a:pt x="2108479" y="518342"/>
                    </a:cubicBezTo>
                    <a:cubicBezTo>
                      <a:pt x="1877061" y="286885"/>
                      <a:pt x="1563209" y="156769"/>
                      <a:pt x="1235916" y="156456"/>
                    </a:cubicBezTo>
                    <a:close/>
                    <a:moveTo>
                      <a:pt x="772835" y="156456"/>
                    </a:moveTo>
                    <a:cubicBezTo>
                      <a:pt x="834263" y="156456"/>
                      <a:pt x="893153" y="180831"/>
                      <a:pt x="936555" y="224271"/>
                    </a:cubicBezTo>
                    <a:cubicBezTo>
                      <a:pt x="979995" y="267673"/>
                      <a:pt x="1004371" y="326563"/>
                      <a:pt x="1004371" y="387991"/>
                    </a:cubicBezTo>
                    <a:cubicBezTo>
                      <a:pt x="1004371" y="449371"/>
                      <a:pt x="979995" y="508271"/>
                      <a:pt x="936555" y="551711"/>
                    </a:cubicBezTo>
                    <a:cubicBezTo>
                      <a:pt x="893153" y="595113"/>
                      <a:pt x="834263" y="619527"/>
                      <a:pt x="772835" y="619527"/>
                    </a:cubicBezTo>
                    <a:cubicBezTo>
                      <a:pt x="711446" y="619527"/>
                      <a:pt x="652555" y="595113"/>
                      <a:pt x="609154" y="551711"/>
                    </a:cubicBezTo>
                    <a:cubicBezTo>
                      <a:pt x="565713" y="508271"/>
                      <a:pt x="541338" y="449380"/>
                      <a:pt x="541338" y="387991"/>
                    </a:cubicBezTo>
                    <a:cubicBezTo>
                      <a:pt x="541338" y="326563"/>
                      <a:pt x="565713" y="267673"/>
                      <a:pt x="609154" y="224271"/>
                    </a:cubicBezTo>
                    <a:cubicBezTo>
                      <a:pt x="652555" y="180831"/>
                      <a:pt x="711446" y="156456"/>
                      <a:pt x="772835" y="156456"/>
                    </a:cubicBezTo>
                    <a:close/>
                    <a:moveTo>
                      <a:pt x="1081709" y="2625336"/>
                    </a:moveTo>
                    <a:lnTo>
                      <a:pt x="1081748" y="2625336"/>
                    </a:lnTo>
                    <a:cubicBezTo>
                      <a:pt x="918028" y="2625336"/>
                      <a:pt x="761049" y="2560312"/>
                      <a:pt x="645276" y="2444549"/>
                    </a:cubicBezTo>
                    <a:cubicBezTo>
                      <a:pt x="529552" y="2328825"/>
                      <a:pt x="464528" y="2171797"/>
                      <a:pt x="464528" y="2008116"/>
                    </a:cubicBezTo>
                    <a:cubicBezTo>
                      <a:pt x="464528" y="1844435"/>
                      <a:pt x="529552" y="1687416"/>
                      <a:pt x="645276" y="1571682"/>
                    </a:cubicBezTo>
                    <a:cubicBezTo>
                      <a:pt x="761039" y="1455919"/>
                      <a:pt x="918028" y="1390896"/>
                      <a:pt x="1081748" y="1390896"/>
                    </a:cubicBezTo>
                    <a:cubicBezTo>
                      <a:pt x="1245429" y="1390896"/>
                      <a:pt x="1402409" y="1455919"/>
                      <a:pt x="1518182" y="1571682"/>
                    </a:cubicBezTo>
                    <a:cubicBezTo>
                      <a:pt x="1633905" y="1687406"/>
                      <a:pt x="1698968" y="1844435"/>
                      <a:pt x="1698968" y="2008116"/>
                    </a:cubicBezTo>
                    <a:cubicBezTo>
                      <a:pt x="1698811" y="2171757"/>
                      <a:pt x="1633719" y="2328668"/>
                      <a:pt x="1518025" y="2444392"/>
                    </a:cubicBezTo>
                    <a:cubicBezTo>
                      <a:pt x="1402301" y="2560116"/>
                      <a:pt x="1245390" y="2625179"/>
                      <a:pt x="1081748" y="2625336"/>
                    </a:cubicBezTo>
                    <a:close/>
                    <a:moveTo>
                      <a:pt x="727327" y="995875"/>
                    </a:moveTo>
                    <a:cubicBezTo>
                      <a:pt x="755611" y="959743"/>
                      <a:pt x="796906" y="936024"/>
                      <a:pt x="842365" y="929783"/>
                    </a:cubicBezTo>
                    <a:cubicBezTo>
                      <a:pt x="887863" y="923542"/>
                      <a:pt x="933988" y="935250"/>
                      <a:pt x="970992" y="962467"/>
                    </a:cubicBezTo>
                    <a:cubicBezTo>
                      <a:pt x="1007995" y="989634"/>
                      <a:pt x="1032949" y="1030165"/>
                      <a:pt x="1040571" y="1075437"/>
                    </a:cubicBezTo>
                    <a:lnTo>
                      <a:pt x="1068003" y="1240039"/>
                    </a:lnTo>
                    <a:cubicBezTo>
                      <a:pt x="953612" y="1242214"/>
                      <a:pt x="841140" y="1269960"/>
                      <a:pt x="738839" y="1321208"/>
                    </a:cubicBezTo>
                    <a:lnTo>
                      <a:pt x="696054" y="1150023"/>
                    </a:lnTo>
                    <a:lnTo>
                      <a:pt x="696015" y="1150023"/>
                    </a:lnTo>
                    <a:cubicBezTo>
                      <a:pt x="681741" y="1096599"/>
                      <a:pt x="693301" y="1039541"/>
                      <a:pt x="727327" y="995875"/>
                    </a:cubicBezTo>
                    <a:close/>
                    <a:moveTo>
                      <a:pt x="1223846" y="1236747"/>
                    </a:moveTo>
                    <a:lnTo>
                      <a:pt x="1544242" y="1236747"/>
                    </a:lnTo>
                    <a:cubicBezTo>
                      <a:pt x="1565786" y="1234906"/>
                      <a:pt x="1587144" y="1242224"/>
                      <a:pt x="1603103" y="1256881"/>
                    </a:cubicBezTo>
                    <a:cubicBezTo>
                      <a:pt x="1619024" y="1271498"/>
                      <a:pt x="1628096" y="1292160"/>
                      <a:pt x="1628096" y="1313821"/>
                    </a:cubicBezTo>
                    <a:cubicBezTo>
                      <a:pt x="1628096" y="1335444"/>
                      <a:pt x="1619024" y="1356116"/>
                      <a:pt x="1603103" y="1370772"/>
                    </a:cubicBezTo>
                    <a:cubicBezTo>
                      <a:pt x="1587144" y="1385429"/>
                      <a:pt x="1565786" y="1392737"/>
                      <a:pt x="1544242" y="1390896"/>
                    </a:cubicBezTo>
                    <a:cubicBezTo>
                      <a:pt x="1450748" y="1319759"/>
                      <a:pt x="1341980" y="1271263"/>
                      <a:pt x="1226560" y="1249337"/>
                    </a:cubicBezTo>
                    <a:close/>
                    <a:moveTo>
                      <a:pt x="1784536" y="2319234"/>
                    </a:moveTo>
                    <a:lnTo>
                      <a:pt x="1787828" y="2319234"/>
                    </a:lnTo>
                    <a:close/>
                    <a:moveTo>
                      <a:pt x="2236626" y="2393858"/>
                    </a:moveTo>
                    <a:lnTo>
                      <a:pt x="2236626" y="2393819"/>
                    </a:lnTo>
                    <a:cubicBezTo>
                      <a:pt x="2258209" y="2392027"/>
                      <a:pt x="2279528" y="2399296"/>
                      <a:pt x="2295487" y="2413953"/>
                    </a:cubicBezTo>
                    <a:cubicBezTo>
                      <a:pt x="2311407" y="2428609"/>
                      <a:pt x="2320480" y="2449271"/>
                      <a:pt x="2320480" y="2470893"/>
                    </a:cubicBezTo>
                    <a:cubicBezTo>
                      <a:pt x="2320480" y="2492555"/>
                      <a:pt x="2311407" y="2513227"/>
                      <a:pt x="2295487" y="2527884"/>
                    </a:cubicBezTo>
                    <a:cubicBezTo>
                      <a:pt x="2279528" y="2542501"/>
                      <a:pt x="2258209" y="2549809"/>
                      <a:pt x="2236626" y="2548017"/>
                    </a:cubicBezTo>
                    <a:lnTo>
                      <a:pt x="2126908" y="2548017"/>
                    </a:lnTo>
                    <a:lnTo>
                      <a:pt x="1895950" y="2163978"/>
                    </a:lnTo>
                    <a:lnTo>
                      <a:pt x="1839430" y="2163939"/>
                    </a:lnTo>
                    <a:cubicBezTo>
                      <a:pt x="1849531" y="2113190"/>
                      <a:pt x="1854694" y="2061569"/>
                      <a:pt x="1854772" y="2009791"/>
                    </a:cubicBezTo>
                    <a:cubicBezTo>
                      <a:pt x="1854772" y="1983995"/>
                      <a:pt x="1854772" y="1958199"/>
                      <a:pt x="1850942" y="1932443"/>
                    </a:cubicBezTo>
                    <a:lnTo>
                      <a:pt x="1960660" y="1932443"/>
                    </a:lnTo>
                    <a:lnTo>
                      <a:pt x="2192196" y="2395514"/>
                    </a:lnTo>
                    <a:close/>
                    <a:moveTo>
                      <a:pt x="2147188" y="1964812"/>
                    </a:moveTo>
                    <a:lnTo>
                      <a:pt x="2055036" y="1774953"/>
                    </a:lnTo>
                    <a:lnTo>
                      <a:pt x="1817455" y="1774953"/>
                    </a:lnTo>
                    <a:cubicBezTo>
                      <a:pt x="1786261" y="1676404"/>
                      <a:pt x="1735521" y="1585134"/>
                      <a:pt x="1668244" y="1506678"/>
                    </a:cubicBezTo>
                    <a:cubicBezTo>
                      <a:pt x="1736139" y="1465197"/>
                      <a:pt x="1777659" y="1391483"/>
                      <a:pt x="1777963" y="1311921"/>
                    </a:cubicBezTo>
                    <a:cubicBezTo>
                      <a:pt x="1777806" y="1250610"/>
                      <a:pt x="1753352" y="1191827"/>
                      <a:pt x="1709961" y="1148544"/>
                    </a:cubicBezTo>
                    <a:cubicBezTo>
                      <a:pt x="1666559" y="1105260"/>
                      <a:pt x="1607737" y="1080924"/>
                      <a:pt x="1546427" y="1080924"/>
                    </a:cubicBezTo>
                    <a:lnTo>
                      <a:pt x="1200774" y="1080924"/>
                    </a:lnTo>
                    <a:lnTo>
                      <a:pt x="1195307" y="1048544"/>
                    </a:lnTo>
                    <a:cubicBezTo>
                      <a:pt x="1171196" y="932889"/>
                      <a:pt x="1087235" y="838905"/>
                      <a:pt x="975028" y="801970"/>
                    </a:cubicBezTo>
                    <a:cubicBezTo>
                      <a:pt x="862821" y="765034"/>
                      <a:pt x="739436" y="790762"/>
                      <a:pt x="651340" y="869443"/>
                    </a:cubicBezTo>
                    <a:cubicBezTo>
                      <a:pt x="563244" y="948163"/>
                      <a:pt x="523820" y="1067874"/>
                      <a:pt x="547932" y="1183529"/>
                    </a:cubicBezTo>
                    <a:lnTo>
                      <a:pt x="602815" y="1402966"/>
                    </a:lnTo>
                    <a:lnTo>
                      <a:pt x="602776" y="1402966"/>
                    </a:lnTo>
                    <a:cubicBezTo>
                      <a:pt x="435460" y="1536795"/>
                      <a:pt x="331326" y="1734158"/>
                      <a:pt x="315289" y="1947775"/>
                    </a:cubicBezTo>
                    <a:cubicBezTo>
                      <a:pt x="189228" y="1741496"/>
                      <a:pt x="136530" y="1498674"/>
                      <a:pt x="165725" y="1258722"/>
                    </a:cubicBezTo>
                    <a:cubicBezTo>
                      <a:pt x="194882" y="1018732"/>
                      <a:pt x="304227" y="795611"/>
                      <a:pt x="476059" y="625543"/>
                    </a:cubicBezTo>
                    <a:cubicBezTo>
                      <a:pt x="542641" y="709396"/>
                      <a:pt x="641269" y="761596"/>
                      <a:pt x="748048" y="769590"/>
                    </a:cubicBezTo>
                    <a:cubicBezTo>
                      <a:pt x="854817" y="777585"/>
                      <a:pt x="960068" y="740620"/>
                      <a:pt x="1038445" y="667680"/>
                    </a:cubicBezTo>
                    <a:cubicBezTo>
                      <a:pt x="1116783" y="594701"/>
                      <a:pt x="1161135" y="492331"/>
                      <a:pt x="1160753" y="385248"/>
                    </a:cubicBezTo>
                    <a:cubicBezTo>
                      <a:pt x="1160596" y="360559"/>
                      <a:pt x="1158225" y="335959"/>
                      <a:pt x="1153630" y="311730"/>
                    </a:cubicBezTo>
                    <a:cubicBezTo>
                      <a:pt x="1182718" y="311730"/>
                      <a:pt x="1208514" y="307900"/>
                      <a:pt x="1238130" y="307900"/>
                    </a:cubicBezTo>
                    <a:lnTo>
                      <a:pt x="1238091" y="307900"/>
                    </a:lnTo>
                    <a:cubicBezTo>
                      <a:pt x="1524618" y="308782"/>
                      <a:pt x="1799056" y="423281"/>
                      <a:pt x="2001201" y="626346"/>
                    </a:cubicBezTo>
                    <a:cubicBezTo>
                      <a:pt x="2203345" y="829411"/>
                      <a:pt x="2316619" y="1104378"/>
                      <a:pt x="2316198" y="1390905"/>
                    </a:cubicBezTo>
                    <a:cubicBezTo>
                      <a:pt x="2316433" y="1594196"/>
                      <a:pt x="2258562" y="1793313"/>
                      <a:pt x="2149382" y="19647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pic>
        <p:nvPicPr>
          <p:cNvPr id="161" name="그림 160">
            <a:extLst>
              <a:ext uri="{FF2B5EF4-FFF2-40B4-BE49-F238E27FC236}">
                <a16:creationId xmlns:a16="http://schemas.microsoft.com/office/drawing/2014/main" id="{174EC739-2261-0F90-F989-E68AAF290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78"/>
          <a:stretch/>
        </p:blipFill>
        <p:spPr>
          <a:xfrm>
            <a:off x="898606" y="4712328"/>
            <a:ext cx="1840808" cy="1515467"/>
          </a:xfrm>
          <a:prstGeom prst="rect">
            <a:avLst/>
          </a:prstGeom>
        </p:spPr>
      </p:pic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8D3AA5E7-ADCA-C56E-6AE7-D191B2441248}"/>
              </a:ext>
            </a:extLst>
          </p:cNvPr>
          <p:cNvGrpSpPr/>
          <p:nvPr/>
        </p:nvGrpSpPr>
        <p:grpSpPr>
          <a:xfrm>
            <a:off x="6432292" y="4774882"/>
            <a:ext cx="1992570" cy="1440326"/>
            <a:chOff x="6432292" y="4689157"/>
            <a:chExt cx="1992570" cy="1440326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362AF7D1-7E90-126D-5987-D7AD73D14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30"/>
            <a:stretch/>
          </p:blipFill>
          <p:spPr>
            <a:xfrm>
              <a:off x="7282953" y="4689157"/>
              <a:ext cx="1141909" cy="1440326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4FE7DFC1-E7AB-2524-2AE2-8B7B8DE77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292" y="4692202"/>
              <a:ext cx="813464" cy="1266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094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D763E93-E576-5B82-5CB9-B69E328E3810}"/>
              </a:ext>
            </a:extLst>
          </p:cNvPr>
          <p:cNvSpPr/>
          <p:nvPr/>
        </p:nvSpPr>
        <p:spPr>
          <a:xfrm>
            <a:off x="0" y="2762691"/>
            <a:ext cx="9144000" cy="2772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BA8A88-BB20-52EF-4269-8BB362CA19F6}"/>
              </a:ext>
            </a:extLst>
          </p:cNvPr>
          <p:cNvSpPr/>
          <p:nvPr/>
        </p:nvSpPr>
        <p:spPr>
          <a:xfrm>
            <a:off x="432984" y="1601809"/>
            <a:ext cx="4044073" cy="2321765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EFBA4D2-EBD6-FA7C-2400-3C5A9ACCF08B}"/>
              </a:ext>
            </a:extLst>
          </p:cNvPr>
          <p:cNvGrpSpPr/>
          <p:nvPr/>
        </p:nvGrpSpPr>
        <p:grpSpPr>
          <a:xfrm>
            <a:off x="711844" y="2837084"/>
            <a:ext cx="3514322" cy="283028"/>
            <a:chOff x="724317" y="2864985"/>
            <a:chExt cx="3514322" cy="283028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0DCB28CD-5DE7-89CA-FCED-3BC4C749EC39}"/>
                </a:ext>
              </a:extLst>
            </p:cNvPr>
            <p:cNvSpPr/>
            <p:nvPr/>
          </p:nvSpPr>
          <p:spPr>
            <a:xfrm>
              <a:off x="724317" y="2864985"/>
              <a:ext cx="1040983" cy="28302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D055E98-B9F0-E1B1-F0EE-E2FC77418180}"/>
                </a:ext>
              </a:extLst>
            </p:cNvPr>
            <p:cNvSpPr/>
            <p:nvPr/>
          </p:nvSpPr>
          <p:spPr>
            <a:xfrm>
              <a:off x="1960986" y="2864985"/>
              <a:ext cx="1040983" cy="28302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CDBFD016-F946-FF60-9601-AADF4A836910}"/>
                </a:ext>
              </a:extLst>
            </p:cNvPr>
            <p:cNvSpPr/>
            <p:nvPr/>
          </p:nvSpPr>
          <p:spPr>
            <a:xfrm>
              <a:off x="3197656" y="2864985"/>
              <a:ext cx="1040983" cy="28302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197447-E0CD-CD83-49EF-857D291A4482}"/>
              </a:ext>
            </a:extLst>
          </p:cNvPr>
          <p:cNvSpPr/>
          <p:nvPr/>
        </p:nvSpPr>
        <p:spPr>
          <a:xfrm>
            <a:off x="405441" y="728517"/>
            <a:ext cx="580319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일하고 싶다면 지원 받을 수 있습니다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7D1DB-9257-21DB-62EA-0CEE707DB225}"/>
              </a:ext>
            </a:extLst>
          </p:cNvPr>
          <p:cNvSpPr txBox="1"/>
          <p:nvPr/>
        </p:nvSpPr>
        <p:spPr>
          <a:xfrm>
            <a:off x="405441" y="345840"/>
            <a:ext cx="156004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장애인 지원제도</a:t>
            </a: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ECBFB573-2069-2B3D-44E2-6EF70BB13C0D}"/>
              </a:ext>
            </a:extLst>
          </p:cNvPr>
          <p:cNvSpPr/>
          <p:nvPr/>
        </p:nvSpPr>
        <p:spPr>
          <a:xfrm>
            <a:off x="432984" y="1587501"/>
            <a:ext cx="4044073" cy="557490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398E863-790E-B7DE-7A42-206D8CFF521A}"/>
              </a:ext>
            </a:extLst>
          </p:cNvPr>
          <p:cNvSpPr/>
          <p:nvPr/>
        </p:nvSpPr>
        <p:spPr>
          <a:xfrm>
            <a:off x="4688095" y="1601809"/>
            <a:ext cx="4044539" cy="2321765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B19D464D-2A9B-5F89-F4FF-775EC93CB61D}"/>
              </a:ext>
            </a:extLst>
          </p:cNvPr>
          <p:cNvSpPr/>
          <p:nvPr/>
        </p:nvSpPr>
        <p:spPr>
          <a:xfrm>
            <a:off x="4688095" y="1587501"/>
            <a:ext cx="4044539" cy="557490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A33A9-DD62-2774-4CF3-28D2181F2BE6}"/>
              </a:ext>
            </a:extLst>
          </p:cNvPr>
          <p:cNvSpPr txBox="1"/>
          <p:nvPr/>
        </p:nvSpPr>
        <p:spPr>
          <a:xfrm>
            <a:off x="4861498" y="2216506"/>
            <a:ext cx="3697733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/>
              <a:t>장애인 직무 중 </a:t>
            </a: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부수적인 업무 지원</a:t>
            </a:r>
            <a:endParaRPr lang="en-US" altLang="ko-KR" sz="16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B21D3B-1660-3076-CBEB-166CD8CB2102}"/>
              </a:ext>
            </a:extLst>
          </p:cNvPr>
          <p:cNvSpPr txBox="1"/>
          <p:nvPr/>
        </p:nvSpPr>
        <p:spPr>
          <a:xfrm>
            <a:off x="596930" y="2217813"/>
            <a:ext cx="3744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400" dirty="0"/>
              <a:t>취업을 희망하는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만 </a:t>
            </a:r>
            <a:r>
              <a:rPr lang="en-US" altLang="ko-KR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18</a:t>
            </a: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세 이상 </a:t>
            </a:r>
            <a:r>
              <a:rPr lang="en-US" altLang="ko-KR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69</a:t>
            </a: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세 이하의 장애인</a:t>
            </a:r>
            <a:endParaRPr lang="en-US" altLang="ko-KR" sz="1600" b="1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1C5217-A27A-1219-4122-3CADA39B65D8}"/>
              </a:ext>
            </a:extLst>
          </p:cNvPr>
          <p:cNvSpPr txBox="1"/>
          <p:nvPr/>
        </p:nvSpPr>
        <p:spPr>
          <a:xfrm>
            <a:off x="647272" y="3176940"/>
            <a:ext cx="1145891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/>
              <a:t>상담</a:t>
            </a:r>
            <a:r>
              <a:rPr lang="en-US" altLang="ko-KR" sz="14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·</a:t>
            </a:r>
            <a:r>
              <a:rPr lang="ko-KR" altLang="en-US" sz="1400" dirty="0"/>
              <a:t>취업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계획 수립</a:t>
            </a:r>
            <a:endParaRPr lang="en-US" altLang="ko-KR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9DAAD2-9989-9D18-B9E9-B5880F06E1D3}"/>
              </a:ext>
            </a:extLst>
          </p:cNvPr>
          <p:cNvSpPr txBox="1"/>
          <p:nvPr/>
        </p:nvSpPr>
        <p:spPr>
          <a:xfrm>
            <a:off x="1896060" y="3176940"/>
            <a:ext cx="1145891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/>
              <a:t>직업능력</a:t>
            </a:r>
            <a:endParaRPr lang="en-US" altLang="ko-KR" sz="1400" dirty="0"/>
          </a:p>
          <a:p>
            <a:r>
              <a:rPr lang="ko-KR" altLang="en-US" sz="1400" dirty="0"/>
              <a:t>향상</a:t>
            </a:r>
            <a:endParaRPr lang="en-US" altLang="ko-KR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5C4CB3-A43A-EA38-1AD1-D5688DBC2AD1}"/>
              </a:ext>
            </a:extLst>
          </p:cNvPr>
          <p:cNvSpPr txBox="1"/>
          <p:nvPr/>
        </p:nvSpPr>
        <p:spPr>
          <a:xfrm>
            <a:off x="3140660" y="3176940"/>
            <a:ext cx="1145891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/>
              <a:t>집중</a:t>
            </a:r>
            <a:endParaRPr lang="en-US" altLang="ko-KR" sz="1400" dirty="0"/>
          </a:p>
          <a:p>
            <a:r>
              <a:rPr lang="ko-KR" altLang="en-US" sz="1400" dirty="0"/>
              <a:t>취업알선</a:t>
            </a:r>
            <a:endParaRPr lang="en-US" altLang="ko-KR" sz="1400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8501E88-C554-FD2D-391D-0EAB31920DBA}"/>
              </a:ext>
            </a:extLst>
          </p:cNvPr>
          <p:cNvSpPr/>
          <p:nvPr/>
        </p:nvSpPr>
        <p:spPr>
          <a:xfrm>
            <a:off x="432984" y="4132077"/>
            <a:ext cx="4044073" cy="2321765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위쪽 모서리 42">
            <a:extLst>
              <a:ext uri="{FF2B5EF4-FFF2-40B4-BE49-F238E27FC236}">
                <a16:creationId xmlns:a16="http://schemas.microsoft.com/office/drawing/2014/main" id="{BB79A23B-DAEF-E820-45B2-F642CFFFF051}"/>
              </a:ext>
            </a:extLst>
          </p:cNvPr>
          <p:cNvSpPr/>
          <p:nvPr/>
        </p:nvSpPr>
        <p:spPr>
          <a:xfrm>
            <a:off x="432984" y="4117769"/>
            <a:ext cx="4044073" cy="557490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7495FCC-40C1-9C2C-7205-98E70CB7BAC5}"/>
              </a:ext>
            </a:extLst>
          </p:cNvPr>
          <p:cNvSpPr/>
          <p:nvPr/>
        </p:nvSpPr>
        <p:spPr>
          <a:xfrm>
            <a:off x="4688095" y="4132077"/>
            <a:ext cx="4044539" cy="2321765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위쪽 모서리 44">
            <a:extLst>
              <a:ext uri="{FF2B5EF4-FFF2-40B4-BE49-F238E27FC236}">
                <a16:creationId xmlns:a16="http://schemas.microsoft.com/office/drawing/2014/main" id="{14601240-8F8F-7A2B-717F-D5E903FE597D}"/>
              </a:ext>
            </a:extLst>
          </p:cNvPr>
          <p:cNvSpPr/>
          <p:nvPr/>
        </p:nvSpPr>
        <p:spPr>
          <a:xfrm>
            <a:off x="4688095" y="4117769"/>
            <a:ext cx="4044539" cy="557490"/>
          </a:xfrm>
          <a:prstGeom prst="round2SameRect">
            <a:avLst>
              <a:gd name="adj1" fmla="val 15599"/>
              <a:gd name="adj2" fmla="val 0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CAFBF66-C6C4-F16A-D137-DE4C25E20B8F}"/>
              </a:ext>
            </a:extLst>
          </p:cNvPr>
          <p:cNvSpPr txBox="1"/>
          <p:nvPr/>
        </p:nvSpPr>
        <p:spPr>
          <a:xfrm>
            <a:off x="5842980" y="1676008"/>
            <a:ext cx="1734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근로지원인 지원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EC3DDC-B26B-6E3D-7FAE-FAE51297DBC4}"/>
              </a:ext>
            </a:extLst>
          </p:cNvPr>
          <p:cNvSpPr txBox="1"/>
          <p:nvPr/>
        </p:nvSpPr>
        <p:spPr>
          <a:xfrm>
            <a:off x="1219250" y="1676008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취업성공패키지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0FCBBB-5E35-B8B0-4A92-90413D9B21C8}"/>
              </a:ext>
            </a:extLst>
          </p:cNvPr>
          <p:cNvSpPr txBox="1"/>
          <p:nvPr/>
        </p:nvSpPr>
        <p:spPr>
          <a:xfrm>
            <a:off x="5067927" y="4203592"/>
            <a:ext cx="328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직업생활상담원 선임의무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859E56-0DB9-A025-7A1A-5A26E64CE5AA}"/>
              </a:ext>
            </a:extLst>
          </p:cNvPr>
          <p:cNvSpPr txBox="1"/>
          <p:nvPr/>
        </p:nvSpPr>
        <p:spPr>
          <a:xfrm>
            <a:off x="1054942" y="4203592"/>
            <a:ext cx="270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맞춤훈련 및 능력개발 지원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F520FB-8999-DCFE-EAD5-A5A2C03A0D55}"/>
              </a:ext>
            </a:extLst>
          </p:cNvPr>
          <p:cNvSpPr txBox="1"/>
          <p:nvPr/>
        </p:nvSpPr>
        <p:spPr>
          <a:xfrm>
            <a:off x="725466" y="4899096"/>
            <a:ext cx="1233672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 err="1"/>
              <a:t>힌국장애인</a:t>
            </a:r>
            <a:endParaRPr lang="en-US" altLang="ko-KR" sz="1400" dirty="0"/>
          </a:p>
          <a:p>
            <a:r>
              <a:rPr lang="ko-KR" altLang="en-US" sz="1400" dirty="0"/>
              <a:t>고용공단</a:t>
            </a:r>
            <a:endParaRPr lang="en-US" altLang="ko-KR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07F92E-97F7-02AE-C856-3C07E94461BD}"/>
              </a:ext>
            </a:extLst>
          </p:cNvPr>
          <p:cNvSpPr txBox="1"/>
          <p:nvPr/>
        </p:nvSpPr>
        <p:spPr>
          <a:xfrm>
            <a:off x="2975714" y="5020577"/>
            <a:ext cx="1233672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/>
              <a:t>사업주</a:t>
            </a:r>
            <a:endParaRPr lang="en-US" altLang="ko-KR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2385E5-7A07-DC06-E717-362189598291}"/>
              </a:ext>
            </a:extLst>
          </p:cNvPr>
          <p:cNvSpPr txBox="1"/>
          <p:nvPr/>
        </p:nvSpPr>
        <p:spPr>
          <a:xfrm>
            <a:off x="1851454" y="4794422"/>
            <a:ext cx="1233672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/>
              <a:t>약정체결</a:t>
            </a:r>
            <a:endParaRPr lang="en-US" altLang="ko-KR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6235033-952E-2C04-E88D-95DC06234B88}"/>
              </a:ext>
            </a:extLst>
          </p:cNvPr>
          <p:cNvSpPr txBox="1"/>
          <p:nvPr/>
        </p:nvSpPr>
        <p:spPr>
          <a:xfrm>
            <a:off x="941937" y="2804329"/>
            <a:ext cx="556563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1</a:t>
            </a:r>
            <a:r>
              <a:rPr lang="ko-KR" altLang="en-US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단계</a:t>
            </a:r>
            <a:endParaRPr lang="en-US" altLang="ko-KR" sz="1400" kern="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1FD089A-3F6E-0597-CE5C-64C1648B9ADE}"/>
              </a:ext>
            </a:extLst>
          </p:cNvPr>
          <p:cNvSpPr txBox="1"/>
          <p:nvPr/>
        </p:nvSpPr>
        <p:spPr>
          <a:xfrm>
            <a:off x="2159551" y="2804329"/>
            <a:ext cx="617478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2</a:t>
            </a:r>
            <a:r>
              <a:rPr lang="ko-KR" altLang="en-US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단계</a:t>
            </a:r>
            <a:endParaRPr lang="en-US" altLang="ko-KR" sz="1400" kern="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7EB2A85-4168-C917-493E-D57321F01452}"/>
              </a:ext>
            </a:extLst>
          </p:cNvPr>
          <p:cNvSpPr txBox="1"/>
          <p:nvPr/>
        </p:nvSpPr>
        <p:spPr>
          <a:xfrm>
            <a:off x="3397022" y="2804329"/>
            <a:ext cx="615874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3</a:t>
            </a:r>
            <a:r>
              <a:rPr lang="ko-KR" altLang="en-US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단계</a:t>
            </a:r>
            <a:endParaRPr lang="en-US" altLang="ko-KR" sz="1400" kern="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7EBD6F67-7A66-7D87-4BCE-2FDB7FDEB321}"/>
              </a:ext>
            </a:extLst>
          </p:cNvPr>
          <p:cNvSpPr/>
          <p:nvPr/>
        </p:nvSpPr>
        <p:spPr>
          <a:xfrm>
            <a:off x="1735117" y="3352111"/>
            <a:ext cx="260646" cy="24828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1472DBE4-D42E-24ED-A9B5-FDAED240D554}"/>
              </a:ext>
            </a:extLst>
          </p:cNvPr>
          <p:cNvSpPr/>
          <p:nvPr/>
        </p:nvSpPr>
        <p:spPr>
          <a:xfrm>
            <a:off x="2984040" y="3352111"/>
            <a:ext cx="260646" cy="24828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18947C0-9FF4-667B-2AC4-09E716242021}"/>
              </a:ext>
            </a:extLst>
          </p:cNvPr>
          <p:cNvGrpSpPr/>
          <p:nvPr/>
        </p:nvGrpSpPr>
        <p:grpSpPr>
          <a:xfrm>
            <a:off x="4864854" y="2686537"/>
            <a:ext cx="3696955" cy="1109162"/>
            <a:chOff x="4827636" y="2771811"/>
            <a:chExt cx="3382283" cy="1023888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CD3DE00B-9935-0199-4CB5-AECE1F6C47EE}"/>
                </a:ext>
              </a:extLst>
            </p:cNvPr>
            <p:cNvSpPr/>
            <p:nvPr/>
          </p:nvSpPr>
          <p:spPr>
            <a:xfrm>
              <a:off x="4827636" y="2771811"/>
              <a:ext cx="778422" cy="1023888"/>
            </a:xfrm>
            <a:prstGeom prst="roundRect">
              <a:avLst>
                <a:gd name="adj" fmla="val 11161"/>
              </a:avLst>
            </a:prstGeom>
            <a:noFill/>
            <a:ln w="158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4B6271A8-D0A3-4709-6C60-619D59EC8774}"/>
                </a:ext>
              </a:extLst>
            </p:cNvPr>
            <p:cNvSpPr/>
            <p:nvPr/>
          </p:nvSpPr>
          <p:spPr>
            <a:xfrm>
              <a:off x="5695590" y="2771811"/>
              <a:ext cx="778422" cy="1023888"/>
            </a:xfrm>
            <a:prstGeom prst="roundRect">
              <a:avLst>
                <a:gd name="adj" fmla="val 11161"/>
              </a:avLst>
            </a:prstGeom>
            <a:noFill/>
            <a:ln w="158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68F93C8-CDC3-15DF-7B28-5E7BD09C5403}"/>
                </a:ext>
              </a:extLst>
            </p:cNvPr>
            <p:cNvSpPr/>
            <p:nvPr/>
          </p:nvSpPr>
          <p:spPr>
            <a:xfrm>
              <a:off x="6563544" y="2771811"/>
              <a:ext cx="778422" cy="1023888"/>
            </a:xfrm>
            <a:prstGeom prst="roundRect">
              <a:avLst>
                <a:gd name="adj" fmla="val 11161"/>
              </a:avLst>
            </a:prstGeom>
            <a:noFill/>
            <a:ln w="158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96260792-0815-059F-6BAD-22D6B0C0E2EC}"/>
                </a:ext>
              </a:extLst>
            </p:cNvPr>
            <p:cNvSpPr/>
            <p:nvPr/>
          </p:nvSpPr>
          <p:spPr>
            <a:xfrm>
              <a:off x="7431497" y="2771811"/>
              <a:ext cx="778422" cy="1023888"/>
            </a:xfrm>
            <a:prstGeom prst="roundRect">
              <a:avLst>
                <a:gd name="adj" fmla="val 11161"/>
              </a:avLst>
            </a:prstGeom>
            <a:noFill/>
            <a:ln w="158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DE607BD-887C-F379-FEB1-CDCF85B54B76}"/>
              </a:ext>
            </a:extLst>
          </p:cNvPr>
          <p:cNvSpPr txBox="1"/>
          <p:nvPr/>
        </p:nvSpPr>
        <p:spPr>
          <a:xfrm>
            <a:off x="4863695" y="3306205"/>
            <a:ext cx="857927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이동 지원</a:t>
            </a:r>
            <a:endParaRPr lang="en-US" altLang="ko-KR" sz="1400" kern="0" spc="-5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66522D0-843D-8BD6-5022-443E48EE0D42}"/>
              </a:ext>
            </a:extLst>
          </p:cNvPr>
          <p:cNvSpPr txBox="1"/>
          <p:nvPr/>
        </p:nvSpPr>
        <p:spPr>
          <a:xfrm>
            <a:off x="5993195" y="3306205"/>
            <a:ext cx="502061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수기</a:t>
            </a:r>
            <a:endParaRPr lang="en-US" altLang="ko-KR" sz="1400" kern="0" spc="-5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0A20A91-03E0-BA2A-072F-620F15D9CCA9}"/>
              </a:ext>
            </a:extLst>
          </p:cNvPr>
          <p:cNvSpPr txBox="1"/>
          <p:nvPr/>
        </p:nvSpPr>
        <p:spPr>
          <a:xfrm>
            <a:off x="6769342" y="3306205"/>
            <a:ext cx="857928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서류 대독</a:t>
            </a:r>
            <a:endParaRPr lang="en-US" altLang="ko-KR" sz="1400" kern="0" spc="-5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324F9F-1C3C-40C8-8FCD-B0E1C5CD0580}"/>
              </a:ext>
            </a:extLst>
          </p:cNvPr>
          <p:cNvSpPr txBox="1"/>
          <p:nvPr/>
        </p:nvSpPr>
        <p:spPr>
          <a:xfrm>
            <a:off x="7720110" y="3306205"/>
            <a:ext cx="857928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kern="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수어</a:t>
            </a:r>
            <a:r>
              <a:rPr lang="ko-KR" altLang="en-US" sz="14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 통역</a:t>
            </a:r>
            <a:endParaRPr lang="en-US" altLang="ko-KR" sz="1400" kern="0" spc="-5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68F6AB3-CA70-B610-25D0-9A417700D149}"/>
              </a:ext>
            </a:extLst>
          </p:cNvPr>
          <p:cNvSpPr/>
          <p:nvPr/>
        </p:nvSpPr>
        <p:spPr>
          <a:xfrm>
            <a:off x="725466" y="4854719"/>
            <a:ext cx="1233672" cy="694918"/>
          </a:xfrm>
          <a:prstGeom prst="roundRect">
            <a:avLst/>
          </a:prstGeom>
          <a:noFill/>
          <a:ln w="158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D995AA9-4293-403E-18F1-F6371F34B56D}"/>
              </a:ext>
            </a:extLst>
          </p:cNvPr>
          <p:cNvSpPr/>
          <p:nvPr/>
        </p:nvSpPr>
        <p:spPr>
          <a:xfrm>
            <a:off x="2975714" y="4854719"/>
            <a:ext cx="1233672" cy="694918"/>
          </a:xfrm>
          <a:prstGeom prst="roundRect">
            <a:avLst/>
          </a:prstGeom>
          <a:noFill/>
          <a:ln w="158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4862C97B-01DE-D44B-5898-5C277174A94B}"/>
              </a:ext>
            </a:extLst>
          </p:cNvPr>
          <p:cNvSpPr/>
          <p:nvPr/>
        </p:nvSpPr>
        <p:spPr>
          <a:xfrm rot="5400000">
            <a:off x="2298959" y="5310793"/>
            <a:ext cx="340093" cy="672910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8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A95C99B-0E7F-F492-AE8D-97302EF60B6F}"/>
              </a:ext>
            </a:extLst>
          </p:cNvPr>
          <p:cNvGrpSpPr/>
          <p:nvPr/>
        </p:nvGrpSpPr>
        <p:grpSpPr>
          <a:xfrm>
            <a:off x="2165997" y="5176463"/>
            <a:ext cx="606016" cy="360886"/>
            <a:chOff x="2148688" y="5171119"/>
            <a:chExt cx="666618" cy="396975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8712BF4-5E36-27EE-369E-A5E64B0F4558}"/>
                </a:ext>
              </a:extLst>
            </p:cNvPr>
            <p:cNvSpPr/>
            <p:nvPr/>
          </p:nvSpPr>
          <p:spPr>
            <a:xfrm>
              <a:off x="2174463" y="5198408"/>
              <a:ext cx="102643" cy="299313"/>
            </a:xfrm>
            <a:prstGeom prst="rect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3711332-71A0-29C0-0C8D-6FCABB6B08AB}"/>
                </a:ext>
              </a:extLst>
            </p:cNvPr>
            <p:cNvSpPr/>
            <p:nvPr/>
          </p:nvSpPr>
          <p:spPr>
            <a:xfrm>
              <a:off x="2698186" y="5198408"/>
              <a:ext cx="102643" cy="299313"/>
            </a:xfrm>
            <a:prstGeom prst="rect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그래픽 76">
              <a:extLst>
                <a:ext uri="{FF2B5EF4-FFF2-40B4-BE49-F238E27FC236}">
                  <a16:creationId xmlns:a16="http://schemas.microsoft.com/office/drawing/2014/main" id="{51F967A7-1B87-632C-49D6-3E19FEEE3C01}"/>
                </a:ext>
              </a:extLst>
            </p:cNvPr>
            <p:cNvSpPr/>
            <p:nvPr/>
          </p:nvSpPr>
          <p:spPr>
            <a:xfrm>
              <a:off x="2148688" y="5171119"/>
              <a:ext cx="666618" cy="396975"/>
            </a:xfrm>
            <a:custGeom>
              <a:avLst/>
              <a:gdLst>
                <a:gd name="connsiteX0" fmla="*/ 24408 w 847725"/>
                <a:gd name="connsiteY0" fmla="*/ 7165 h 504825"/>
                <a:gd name="connsiteX1" fmla="*/ 7144 w 847725"/>
                <a:gd name="connsiteY1" fmla="*/ 26222 h 504825"/>
                <a:gd name="connsiteX2" fmla="*/ 7144 w 847725"/>
                <a:gd name="connsiteY2" fmla="*/ 426430 h 504825"/>
                <a:gd name="connsiteX3" fmla="*/ 26194 w 847725"/>
                <a:gd name="connsiteY3" fmla="*/ 445488 h 504825"/>
                <a:gd name="connsiteX4" fmla="*/ 159544 w 847725"/>
                <a:gd name="connsiteY4" fmla="*/ 445489 h 504825"/>
                <a:gd name="connsiteX5" fmla="*/ 178594 w 847725"/>
                <a:gd name="connsiteY5" fmla="*/ 426431 h 504825"/>
                <a:gd name="connsiteX6" fmla="*/ 178594 w 847725"/>
                <a:gd name="connsiteY6" fmla="*/ 350201 h 504825"/>
                <a:gd name="connsiteX7" fmla="*/ 205383 w 847725"/>
                <a:gd name="connsiteY7" fmla="*/ 350201 h 504825"/>
                <a:gd name="connsiteX8" fmla="*/ 284262 w 847725"/>
                <a:gd name="connsiteY8" fmla="*/ 482115 h 504825"/>
                <a:gd name="connsiteX9" fmla="*/ 319981 w 847725"/>
                <a:gd name="connsiteY9" fmla="*/ 502364 h 504825"/>
                <a:gd name="connsiteX10" fmla="*/ 355402 w 847725"/>
                <a:gd name="connsiteY10" fmla="*/ 494026 h 504825"/>
                <a:gd name="connsiteX11" fmla="*/ 379214 w 847725"/>
                <a:gd name="connsiteY11" fmla="*/ 473182 h 504825"/>
                <a:gd name="connsiteX12" fmla="*/ 390823 w 847725"/>
                <a:gd name="connsiteY12" fmla="*/ 478244 h 504825"/>
                <a:gd name="connsiteX13" fmla="*/ 436662 w 847725"/>
                <a:gd name="connsiteY13" fmla="*/ 478244 h 504825"/>
                <a:gd name="connsiteX14" fmla="*/ 456307 w 847725"/>
                <a:gd name="connsiteY14" fmla="*/ 458888 h 504825"/>
                <a:gd name="connsiteX15" fmla="*/ 476250 w 847725"/>
                <a:gd name="connsiteY15" fmla="*/ 465141 h 504825"/>
                <a:gd name="connsiteX16" fmla="*/ 511076 w 847725"/>
                <a:gd name="connsiteY16" fmla="*/ 462461 h 504825"/>
                <a:gd name="connsiteX17" fmla="*/ 541139 w 847725"/>
                <a:gd name="connsiteY17" fmla="*/ 439235 h 504825"/>
                <a:gd name="connsiteX18" fmla="*/ 556915 w 847725"/>
                <a:gd name="connsiteY18" fmla="*/ 442213 h 504825"/>
                <a:gd name="connsiteX19" fmla="*/ 599480 w 847725"/>
                <a:gd name="connsiteY19" fmla="*/ 433875 h 504825"/>
                <a:gd name="connsiteX20" fmla="*/ 629841 w 847725"/>
                <a:gd name="connsiteY20" fmla="*/ 400524 h 504825"/>
                <a:gd name="connsiteX21" fmla="*/ 631031 w 847725"/>
                <a:gd name="connsiteY21" fmla="*/ 397844 h 504825"/>
                <a:gd name="connsiteX22" fmla="*/ 673894 w 847725"/>
                <a:gd name="connsiteY22" fmla="*/ 397844 h 504825"/>
                <a:gd name="connsiteX23" fmla="*/ 673894 w 847725"/>
                <a:gd name="connsiteY23" fmla="*/ 426430 h 504825"/>
                <a:gd name="connsiteX24" fmla="*/ 692944 w 847725"/>
                <a:gd name="connsiteY24" fmla="*/ 445488 h 504825"/>
                <a:gd name="connsiteX25" fmla="*/ 826294 w 847725"/>
                <a:gd name="connsiteY25" fmla="*/ 445489 h 504825"/>
                <a:gd name="connsiteX26" fmla="*/ 845344 w 847725"/>
                <a:gd name="connsiteY26" fmla="*/ 426431 h 504825"/>
                <a:gd name="connsiteX27" fmla="*/ 845344 w 847725"/>
                <a:gd name="connsiteY27" fmla="*/ 26222 h 504825"/>
                <a:gd name="connsiteX28" fmla="*/ 826294 w 847725"/>
                <a:gd name="connsiteY28" fmla="*/ 7165 h 504825"/>
                <a:gd name="connsiteX29" fmla="*/ 692944 w 847725"/>
                <a:gd name="connsiteY29" fmla="*/ 7165 h 504825"/>
                <a:gd name="connsiteX30" fmla="*/ 691158 w 847725"/>
                <a:gd name="connsiteY30" fmla="*/ 7165 h 504825"/>
                <a:gd name="connsiteX31" fmla="*/ 673894 w 847725"/>
                <a:gd name="connsiteY31" fmla="*/ 26222 h 504825"/>
                <a:gd name="connsiteX32" fmla="*/ 673894 w 847725"/>
                <a:gd name="connsiteY32" fmla="*/ 92923 h 504825"/>
                <a:gd name="connsiteX33" fmla="*/ 654844 w 847725"/>
                <a:gd name="connsiteY33" fmla="*/ 92923 h 504825"/>
                <a:gd name="connsiteX34" fmla="*/ 635794 w 847725"/>
                <a:gd name="connsiteY34" fmla="*/ 81608 h 504825"/>
                <a:gd name="connsiteX35" fmla="*/ 582513 w 847725"/>
                <a:gd name="connsiteY35" fmla="*/ 31582 h 504825"/>
                <a:gd name="connsiteX36" fmla="*/ 569119 w 847725"/>
                <a:gd name="connsiteY36" fmla="*/ 26222 h 504825"/>
                <a:gd name="connsiteX37" fmla="*/ 426244 w 847725"/>
                <a:gd name="connsiteY37" fmla="*/ 26222 h 504825"/>
                <a:gd name="connsiteX38" fmla="*/ 424458 w 847725"/>
                <a:gd name="connsiteY38" fmla="*/ 26222 h 504825"/>
                <a:gd name="connsiteX39" fmla="*/ 412552 w 847725"/>
                <a:gd name="connsiteY39" fmla="*/ 31880 h 504825"/>
                <a:gd name="connsiteX40" fmla="*/ 399455 w 847725"/>
                <a:gd name="connsiteY40" fmla="*/ 45280 h 504825"/>
                <a:gd name="connsiteX41" fmla="*/ 178594 w 847725"/>
                <a:gd name="connsiteY41" fmla="*/ 45280 h 504825"/>
                <a:gd name="connsiteX42" fmla="*/ 178594 w 847725"/>
                <a:gd name="connsiteY42" fmla="*/ 26222 h 504825"/>
                <a:gd name="connsiteX43" fmla="*/ 159544 w 847725"/>
                <a:gd name="connsiteY43" fmla="*/ 7165 h 504825"/>
                <a:gd name="connsiteX44" fmla="*/ 26194 w 847725"/>
                <a:gd name="connsiteY44" fmla="*/ 7165 h 504825"/>
                <a:gd name="connsiteX45" fmla="*/ 24408 w 847725"/>
                <a:gd name="connsiteY45" fmla="*/ 7165 h 504825"/>
                <a:gd name="connsiteX46" fmla="*/ 45244 w 847725"/>
                <a:gd name="connsiteY46" fmla="*/ 45280 h 504825"/>
                <a:gd name="connsiteX47" fmla="*/ 140494 w 847725"/>
                <a:gd name="connsiteY47" fmla="*/ 45280 h 504825"/>
                <a:gd name="connsiteX48" fmla="*/ 140494 w 847725"/>
                <a:gd name="connsiteY48" fmla="*/ 407373 h 504825"/>
                <a:gd name="connsiteX49" fmla="*/ 45244 w 847725"/>
                <a:gd name="connsiteY49" fmla="*/ 407373 h 504825"/>
                <a:gd name="connsiteX50" fmla="*/ 45244 w 847725"/>
                <a:gd name="connsiteY50" fmla="*/ 45280 h 504825"/>
                <a:gd name="connsiteX51" fmla="*/ 711994 w 847725"/>
                <a:gd name="connsiteY51" fmla="*/ 45280 h 504825"/>
                <a:gd name="connsiteX52" fmla="*/ 807244 w 847725"/>
                <a:gd name="connsiteY52" fmla="*/ 45280 h 504825"/>
                <a:gd name="connsiteX53" fmla="*/ 807244 w 847725"/>
                <a:gd name="connsiteY53" fmla="*/ 407373 h 504825"/>
                <a:gd name="connsiteX54" fmla="*/ 711994 w 847725"/>
                <a:gd name="connsiteY54" fmla="*/ 407373 h 504825"/>
                <a:gd name="connsiteX55" fmla="*/ 711994 w 847725"/>
                <a:gd name="connsiteY55" fmla="*/ 45280 h 504825"/>
                <a:gd name="connsiteX56" fmla="*/ 433983 w 847725"/>
                <a:gd name="connsiteY56" fmla="*/ 64337 h 504825"/>
                <a:gd name="connsiteX57" fmla="*/ 561678 w 847725"/>
                <a:gd name="connsiteY57" fmla="*/ 64337 h 504825"/>
                <a:gd name="connsiteX58" fmla="*/ 612279 w 847725"/>
                <a:gd name="connsiteY58" fmla="*/ 111386 h 504825"/>
                <a:gd name="connsiteX59" fmla="*/ 654844 w 847725"/>
                <a:gd name="connsiteY59" fmla="*/ 131039 h 504825"/>
                <a:gd name="connsiteX60" fmla="*/ 673894 w 847725"/>
                <a:gd name="connsiteY60" fmla="*/ 131039 h 504825"/>
                <a:gd name="connsiteX61" fmla="*/ 673894 w 847725"/>
                <a:gd name="connsiteY61" fmla="*/ 359730 h 504825"/>
                <a:gd name="connsiteX62" fmla="*/ 638473 w 847725"/>
                <a:gd name="connsiteY62" fmla="*/ 359730 h 504825"/>
                <a:gd name="connsiteX63" fmla="*/ 634901 w 847725"/>
                <a:gd name="connsiteY63" fmla="*/ 350201 h 504825"/>
                <a:gd name="connsiteX64" fmla="*/ 520006 w 847725"/>
                <a:gd name="connsiteY64" fmla="*/ 154265 h 504825"/>
                <a:gd name="connsiteX65" fmla="*/ 503635 w 847725"/>
                <a:gd name="connsiteY65" fmla="*/ 144736 h 504825"/>
                <a:gd name="connsiteX66" fmla="*/ 436960 w 847725"/>
                <a:gd name="connsiteY66" fmla="*/ 144736 h 504825"/>
                <a:gd name="connsiteX67" fmla="*/ 423863 w 847725"/>
                <a:gd name="connsiteY67" fmla="*/ 150096 h 504825"/>
                <a:gd name="connsiteX68" fmla="*/ 362843 w 847725"/>
                <a:gd name="connsiteY68" fmla="*/ 201313 h 504825"/>
                <a:gd name="connsiteX69" fmla="*/ 337840 w 847725"/>
                <a:gd name="connsiteY69" fmla="*/ 217393 h 504825"/>
                <a:gd name="connsiteX70" fmla="*/ 335459 w 847725"/>
                <a:gd name="connsiteY70" fmla="*/ 218584 h 504825"/>
                <a:gd name="connsiteX71" fmla="*/ 334566 w 847725"/>
                <a:gd name="connsiteY71" fmla="*/ 218286 h 504825"/>
                <a:gd name="connsiteX72" fmla="*/ 332185 w 847725"/>
                <a:gd name="connsiteY72" fmla="*/ 217988 h 504825"/>
                <a:gd name="connsiteX73" fmla="*/ 328017 w 847725"/>
                <a:gd name="connsiteY73" fmla="*/ 217690 h 504825"/>
                <a:gd name="connsiteX74" fmla="*/ 317599 w 847725"/>
                <a:gd name="connsiteY74" fmla="*/ 216498 h 504825"/>
                <a:gd name="connsiteX75" fmla="*/ 301526 w 847725"/>
                <a:gd name="connsiteY75" fmla="*/ 210841 h 504825"/>
                <a:gd name="connsiteX76" fmla="*/ 296466 w 847725"/>
                <a:gd name="connsiteY76" fmla="*/ 205481 h 504825"/>
                <a:gd name="connsiteX77" fmla="*/ 297061 w 847725"/>
                <a:gd name="connsiteY77" fmla="*/ 204886 h 504825"/>
                <a:gd name="connsiteX78" fmla="*/ 419398 w 847725"/>
                <a:gd name="connsiteY78" fmla="*/ 79225 h 504825"/>
                <a:gd name="connsiteX79" fmla="*/ 419695 w 847725"/>
                <a:gd name="connsiteY79" fmla="*/ 78927 h 504825"/>
                <a:gd name="connsiteX80" fmla="*/ 420886 w 847725"/>
                <a:gd name="connsiteY80" fmla="*/ 78034 h 504825"/>
                <a:gd name="connsiteX81" fmla="*/ 423267 w 847725"/>
                <a:gd name="connsiteY81" fmla="*/ 75056 h 504825"/>
                <a:gd name="connsiteX82" fmla="*/ 433983 w 847725"/>
                <a:gd name="connsiteY82" fmla="*/ 64336 h 504825"/>
                <a:gd name="connsiteX83" fmla="*/ 178594 w 847725"/>
                <a:gd name="connsiteY83" fmla="*/ 83395 h 504825"/>
                <a:gd name="connsiteX84" fmla="*/ 362248 w 847725"/>
                <a:gd name="connsiteY84" fmla="*/ 83395 h 504825"/>
                <a:gd name="connsiteX85" fmla="*/ 269974 w 847725"/>
                <a:gd name="connsiteY85" fmla="*/ 178087 h 504825"/>
                <a:gd name="connsiteX86" fmla="*/ 269677 w 847725"/>
                <a:gd name="connsiteY86" fmla="*/ 178385 h 504825"/>
                <a:gd name="connsiteX87" fmla="*/ 259259 w 847725"/>
                <a:gd name="connsiteY87" fmla="*/ 192976 h 504825"/>
                <a:gd name="connsiteX88" fmla="*/ 257770 w 847725"/>
                <a:gd name="connsiteY88" fmla="*/ 212629 h 504825"/>
                <a:gd name="connsiteX89" fmla="*/ 275035 w 847725"/>
                <a:gd name="connsiteY89" fmla="*/ 238238 h 504825"/>
                <a:gd name="connsiteX90" fmla="*/ 311646 w 847725"/>
                <a:gd name="connsiteY90" fmla="*/ 254019 h 504825"/>
                <a:gd name="connsiteX91" fmla="*/ 325041 w 847725"/>
                <a:gd name="connsiteY91" fmla="*/ 255508 h 504825"/>
                <a:gd name="connsiteX92" fmla="*/ 328017 w 847725"/>
                <a:gd name="connsiteY92" fmla="*/ 255804 h 504825"/>
                <a:gd name="connsiteX93" fmla="*/ 328315 w 847725"/>
                <a:gd name="connsiteY93" fmla="*/ 255804 h 504825"/>
                <a:gd name="connsiteX94" fmla="*/ 330696 w 847725"/>
                <a:gd name="connsiteY94" fmla="*/ 256995 h 504825"/>
                <a:gd name="connsiteX95" fmla="*/ 340817 w 847725"/>
                <a:gd name="connsiteY95" fmla="*/ 256700 h 504825"/>
                <a:gd name="connsiteX96" fmla="*/ 355402 w 847725"/>
                <a:gd name="connsiteY96" fmla="*/ 251340 h 504825"/>
                <a:gd name="connsiteX97" fmla="*/ 385465 w 847725"/>
                <a:gd name="connsiteY97" fmla="*/ 231984 h 504825"/>
                <a:gd name="connsiteX98" fmla="*/ 444103 w 847725"/>
                <a:gd name="connsiteY98" fmla="*/ 182852 h 504825"/>
                <a:gd name="connsiteX99" fmla="*/ 492621 w 847725"/>
                <a:gd name="connsiteY99" fmla="*/ 182852 h 504825"/>
                <a:gd name="connsiteX100" fmla="*/ 601563 w 847725"/>
                <a:gd name="connsiteY100" fmla="*/ 368662 h 504825"/>
                <a:gd name="connsiteX101" fmla="*/ 601266 w 847725"/>
                <a:gd name="connsiteY101" fmla="*/ 370449 h 504825"/>
                <a:gd name="connsiteX102" fmla="*/ 596801 w 847725"/>
                <a:gd name="connsiteY102" fmla="*/ 381765 h 504825"/>
                <a:gd name="connsiteX103" fmla="*/ 579835 w 847725"/>
                <a:gd name="connsiteY103" fmla="*/ 401120 h 504825"/>
                <a:gd name="connsiteX104" fmla="*/ 560189 w 847725"/>
                <a:gd name="connsiteY104" fmla="*/ 404396 h 504825"/>
                <a:gd name="connsiteX105" fmla="*/ 551855 w 847725"/>
                <a:gd name="connsiteY105" fmla="*/ 402312 h 504825"/>
                <a:gd name="connsiteX106" fmla="*/ 547985 w 847725"/>
                <a:gd name="connsiteY106" fmla="*/ 392484 h 504825"/>
                <a:gd name="connsiteX107" fmla="*/ 480715 w 847725"/>
                <a:gd name="connsiteY107" fmla="*/ 282904 h 504825"/>
                <a:gd name="connsiteX108" fmla="*/ 462856 w 847725"/>
                <a:gd name="connsiteY108" fmla="*/ 273673 h 504825"/>
                <a:gd name="connsiteX109" fmla="*/ 445078 w 847725"/>
                <a:gd name="connsiteY109" fmla="*/ 293927 h 504825"/>
                <a:gd name="connsiteX110" fmla="*/ 447973 w 847725"/>
                <a:gd name="connsiteY110" fmla="*/ 302855 h 504825"/>
                <a:gd name="connsiteX111" fmla="*/ 512267 w 847725"/>
                <a:gd name="connsiteY111" fmla="*/ 407076 h 504825"/>
                <a:gd name="connsiteX112" fmla="*/ 512862 w 847725"/>
                <a:gd name="connsiteY112" fmla="*/ 413626 h 504825"/>
                <a:gd name="connsiteX113" fmla="*/ 512564 w 847725"/>
                <a:gd name="connsiteY113" fmla="*/ 414226 h 504825"/>
                <a:gd name="connsiteX114" fmla="*/ 494705 w 847725"/>
                <a:gd name="connsiteY114" fmla="*/ 427626 h 504825"/>
                <a:gd name="connsiteX115" fmla="*/ 482799 w 847725"/>
                <a:gd name="connsiteY115" fmla="*/ 427626 h 504825"/>
                <a:gd name="connsiteX116" fmla="*/ 472083 w 847725"/>
                <a:gd name="connsiteY116" fmla="*/ 423159 h 504825"/>
                <a:gd name="connsiteX117" fmla="*/ 413742 w 847725"/>
                <a:gd name="connsiteY117" fmla="*/ 331147 h 504825"/>
                <a:gd name="connsiteX118" fmla="*/ 388014 w 847725"/>
                <a:gd name="connsiteY118" fmla="*/ 323144 h 504825"/>
                <a:gd name="connsiteX119" fmla="*/ 380014 w 847725"/>
                <a:gd name="connsiteY119" fmla="*/ 348883 h 504825"/>
                <a:gd name="connsiteX120" fmla="*/ 381595 w 847725"/>
                <a:gd name="connsiteY120" fmla="*/ 351395 h 504825"/>
                <a:gd name="connsiteX121" fmla="*/ 428625 w 847725"/>
                <a:gd name="connsiteY121" fmla="*/ 425839 h 504825"/>
                <a:gd name="connsiteX122" fmla="*/ 428923 w 847725"/>
                <a:gd name="connsiteY122" fmla="*/ 426430 h 504825"/>
                <a:gd name="connsiteX123" fmla="*/ 429220 w 847725"/>
                <a:gd name="connsiteY123" fmla="*/ 427030 h 504825"/>
                <a:gd name="connsiteX124" fmla="*/ 427137 w 847725"/>
                <a:gd name="connsiteY124" fmla="*/ 432985 h 504825"/>
                <a:gd name="connsiteX125" fmla="*/ 417612 w 847725"/>
                <a:gd name="connsiteY125" fmla="*/ 445194 h 504825"/>
                <a:gd name="connsiteX126" fmla="*/ 404515 w 847725"/>
                <a:gd name="connsiteY126" fmla="*/ 442514 h 504825"/>
                <a:gd name="connsiteX127" fmla="*/ 387549 w 847725"/>
                <a:gd name="connsiteY127" fmla="*/ 431793 h 504825"/>
                <a:gd name="connsiteX128" fmla="*/ 382488 w 847725"/>
                <a:gd name="connsiteY128" fmla="*/ 427030 h 504825"/>
                <a:gd name="connsiteX129" fmla="*/ 344984 w 847725"/>
                <a:gd name="connsiteY129" fmla="*/ 365986 h 504825"/>
                <a:gd name="connsiteX130" fmla="*/ 318995 w 847725"/>
                <a:gd name="connsiteY130" fmla="*/ 358873 h 504825"/>
                <a:gd name="connsiteX131" fmla="*/ 311885 w 847725"/>
                <a:gd name="connsiteY131" fmla="*/ 384871 h 504825"/>
                <a:gd name="connsiteX132" fmla="*/ 312539 w 847725"/>
                <a:gd name="connsiteY132" fmla="*/ 385936 h 504825"/>
                <a:gd name="connsiteX133" fmla="*/ 350044 w 847725"/>
                <a:gd name="connsiteY133" fmla="*/ 446977 h 504825"/>
                <a:gd name="connsiteX134" fmla="*/ 348853 w 847725"/>
                <a:gd name="connsiteY134" fmla="*/ 449956 h 504825"/>
                <a:gd name="connsiteX135" fmla="*/ 337542 w 847725"/>
                <a:gd name="connsiteY135" fmla="*/ 460377 h 504825"/>
                <a:gd name="connsiteX136" fmla="*/ 321767 w 847725"/>
                <a:gd name="connsiteY136" fmla="*/ 464546 h 504825"/>
                <a:gd name="connsiteX137" fmla="*/ 316706 w 847725"/>
                <a:gd name="connsiteY137" fmla="*/ 462759 h 504825"/>
                <a:gd name="connsiteX138" fmla="*/ 232470 w 847725"/>
                <a:gd name="connsiteY138" fmla="*/ 321316 h 504825"/>
                <a:gd name="connsiteX139" fmla="*/ 216099 w 847725"/>
                <a:gd name="connsiteY139" fmla="*/ 312086 h 504825"/>
                <a:gd name="connsiteX140" fmla="*/ 178594 w 847725"/>
                <a:gd name="connsiteY140" fmla="*/ 312086 h 504825"/>
                <a:gd name="connsiteX141" fmla="*/ 178594 w 847725"/>
                <a:gd name="connsiteY141" fmla="*/ 83395 h 504825"/>
                <a:gd name="connsiteX142" fmla="*/ 317599 w 847725"/>
                <a:gd name="connsiteY142" fmla="*/ 249255 h 504825"/>
                <a:gd name="connsiteX143" fmla="*/ 322660 w 847725"/>
                <a:gd name="connsiteY143" fmla="*/ 253722 h 504825"/>
                <a:gd name="connsiteX144" fmla="*/ 320576 w 847725"/>
                <a:gd name="connsiteY144" fmla="*/ 252531 h 504825"/>
                <a:gd name="connsiteX145" fmla="*/ 317302 w 847725"/>
                <a:gd name="connsiteY145" fmla="*/ 249553 h 504825"/>
                <a:gd name="connsiteX146" fmla="*/ 317599 w 847725"/>
                <a:gd name="connsiteY146" fmla="*/ 249258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847725" h="504825">
                  <a:moveTo>
                    <a:pt x="24408" y="7165"/>
                  </a:moveTo>
                  <a:cubicBezTo>
                    <a:pt x="14590" y="8090"/>
                    <a:pt x="7101" y="16357"/>
                    <a:pt x="7144" y="26222"/>
                  </a:cubicBezTo>
                  <a:lnTo>
                    <a:pt x="7144" y="426430"/>
                  </a:lnTo>
                  <a:cubicBezTo>
                    <a:pt x="7145" y="436955"/>
                    <a:pt x="15673" y="445487"/>
                    <a:pt x="26194" y="445488"/>
                  </a:cubicBezTo>
                  <a:lnTo>
                    <a:pt x="159544" y="445489"/>
                  </a:lnTo>
                  <a:cubicBezTo>
                    <a:pt x="170065" y="445487"/>
                    <a:pt x="178593" y="436956"/>
                    <a:pt x="178594" y="426431"/>
                  </a:cubicBezTo>
                  <a:lnTo>
                    <a:pt x="178594" y="350201"/>
                  </a:lnTo>
                  <a:lnTo>
                    <a:pt x="205383" y="350201"/>
                  </a:lnTo>
                  <a:lnTo>
                    <a:pt x="284262" y="482115"/>
                  </a:lnTo>
                  <a:cubicBezTo>
                    <a:pt x="292324" y="495603"/>
                    <a:pt x="307174" y="501710"/>
                    <a:pt x="319981" y="502364"/>
                  </a:cubicBezTo>
                  <a:cubicBezTo>
                    <a:pt x="332787" y="503011"/>
                    <a:pt x="344774" y="499735"/>
                    <a:pt x="355402" y="494026"/>
                  </a:cubicBezTo>
                  <a:cubicBezTo>
                    <a:pt x="364675" y="489043"/>
                    <a:pt x="372964" y="482275"/>
                    <a:pt x="379214" y="473182"/>
                  </a:cubicBezTo>
                  <a:cubicBezTo>
                    <a:pt x="382919" y="475104"/>
                    <a:pt x="386847" y="476706"/>
                    <a:pt x="390823" y="478244"/>
                  </a:cubicBezTo>
                  <a:cubicBezTo>
                    <a:pt x="404500" y="483534"/>
                    <a:pt x="419917" y="488660"/>
                    <a:pt x="436662" y="478244"/>
                  </a:cubicBezTo>
                  <a:cubicBezTo>
                    <a:pt x="444648" y="473273"/>
                    <a:pt x="451165" y="466773"/>
                    <a:pt x="456307" y="458888"/>
                  </a:cubicBezTo>
                  <a:cubicBezTo>
                    <a:pt x="462846" y="462345"/>
                    <a:pt x="469842" y="463996"/>
                    <a:pt x="476250" y="465141"/>
                  </a:cubicBezTo>
                  <a:cubicBezTo>
                    <a:pt x="488688" y="467363"/>
                    <a:pt x="498429" y="468788"/>
                    <a:pt x="511076" y="462461"/>
                  </a:cubicBezTo>
                  <a:cubicBezTo>
                    <a:pt x="522114" y="456941"/>
                    <a:pt x="532697" y="449322"/>
                    <a:pt x="541139" y="439235"/>
                  </a:cubicBezTo>
                  <a:cubicBezTo>
                    <a:pt x="546420" y="440874"/>
                    <a:pt x="551722" y="441774"/>
                    <a:pt x="556915" y="442213"/>
                  </a:cubicBezTo>
                  <a:cubicBezTo>
                    <a:pt x="571787" y="443474"/>
                    <a:pt x="586513" y="441650"/>
                    <a:pt x="599480" y="433875"/>
                  </a:cubicBezTo>
                  <a:cubicBezTo>
                    <a:pt x="612122" y="426291"/>
                    <a:pt x="621893" y="414427"/>
                    <a:pt x="629841" y="400524"/>
                  </a:cubicBezTo>
                  <a:cubicBezTo>
                    <a:pt x="630327" y="399677"/>
                    <a:pt x="630567" y="398708"/>
                    <a:pt x="631031" y="397844"/>
                  </a:cubicBezTo>
                  <a:lnTo>
                    <a:pt x="673894" y="397844"/>
                  </a:lnTo>
                  <a:lnTo>
                    <a:pt x="673894" y="426430"/>
                  </a:lnTo>
                  <a:cubicBezTo>
                    <a:pt x="673895" y="436955"/>
                    <a:pt x="682423" y="445487"/>
                    <a:pt x="692944" y="445488"/>
                  </a:cubicBezTo>
                  <a:lnTo>
                    <a:pt x="826294" y="445489"/>
                  </a:lnTo>
                  <a:cubicBezTo>
                    <a:pt x="836815" y="445487"/>
                    <a:pt x="845343" y="436956"/>
                    <a:pt x="845344" y="426431"/>
                  </a:cubicBezTo>
                  <a:lnTo>
                    <a:pt x="845344" y="26222"/>
                  </a:lnTo>
                  <a:cubicBezTo>
                    <a:pt x="845343" y="15697"/>
                    <a:pt x="836815" y="7166"/>
                    <a:pt x="826294" y="7165"/>
                  </a:cubicBezTo>
                  <a:lnTo>
                    <a:pt x="692944" y="7165"/>
                  </a:lnTo>
                  <a:cubicBezTo>
                    <a:pt x="692349" y="7137"/>
                    <a:pt x="691753" y="7137"/>
                    <a:pt x="691158" y="7165"/>
                  </a:cubicBezTo>
                  <a:cubicBezTo>
                    <a:pt x="681341" y="8090"/>
                    <a:pt x="673851" y="16357"/>
                    <a:pt x="673894" y="26222"/>
                  </a:cubicBezTo>
                  <a:lnTo>
                    <a:pt x="673894" y="92923"/>
                  </a:lnTo>
                  <a:cubicBezTo>
                    <a:pt x="667093" y="92921"/>
                    <a:pt x="660785" y="92923"/>
                    <a:pt x="654844" y="92923"/>
                  </a:cubicBezTo>
                  <a:cubicBezTo>
                    <a:pt x="654126" y="92923"/>
                    <a:pt x="647903" y="91229"/>
                    <a:pt x="635794" y="81608"/>
                  </a:cubicBezTo>
                  <a:cubicBezTo>
                    <a:pt x="623685" y="71987"/>
                    <a:pt x="606483" y="55561"/>
                    <a:pt x="582513" y="31582"/>
                  </a:cubicBezTo>
                  <a:cubicBezTo>
                    <a:pt x="578924" y="28108"/>
                    <a:pt x="574113" y="26183"/>
                    <a:pt x="569119" y="26222"/>
                  </a:cubicBezTo>
                  <a:lnTo>
                    <a:pt x="426244" y="26222"/>
                  </a:lnTo>
                  <a:cubicBezTo>
                    <a:pt x="425649" y="26194"/>
                    <a:pt x="425053" y="26194"/>
                    <a:pt x="424458" y="26222"/>
                  </a:cubicBezTo>
                  <a:cubicBezTo>
                    <a:pt x="419943" y="26631"/>
                    <a:pt x="415721" y="28637"/>
                    <a:pt x="412552" y="31880"/>
                  </a:cubicBezTo>
                  <a:lnTo>
                    <a:pt x="399455" y="45280"/>
                  </a:lnTo>
                  <a:lnTo>
                    <a:pt x="178594" y="45280"/>
                  </a:lnTo>
                  <a:lnTo>
                    <a:pt x="178594" y="26222"/>
                  </a:lnTo>
                  <a:cubicBezTo>
                    <a:pt x="178593" y="15697"/>
                    <a:pt x="170065" y="7166"/>
                    <a:pt x="159544" y="7165"/>
                  </a:cubicBezTo>
                  <a:lnTo>
                    <a:pt x="26194" y="7165"/>
                  </a:lnTo>
                  <a:cubicBezTo>
                    <a:pt x="25599" y="7137"/>
                    <a:pt x="25003" y="7137"/>
                    <a:pt x="24408" y="7165"/>
                  </a:cubicBezTo>
                  <a:close/>
                  <a:moveTo>
                    <a:pt x="45244" y="45280"/>
                  </a:moveTo>
                  <a:lnTo>
                    <a:pt x="140494" y="45280"/>
                  </a:lnTo>
                  <a:lnTo>
                    <a:pt x="140494" y="407373"/>
                  </a:lnTo>
                  <a:lnTo>
                    <a:pt x="45244" y="407373"/>
                  </a:lnTo>
                  <a:lnTo>
                    <a:pt x="45244" y="45280"/>
                  </a:lnTo>
                  <a:close/>
                  <a:moveTo>
                    <a:pt x="711994" y="45280"/>
                  </a:moveTo>
                  <a:lnTo>
                    <a:pt x="807244" y="45280"/>
                  </a:lnTo>
                  <a:lnTo>
                    <a:pt x="807244" y="407373"/>
                  </a:lnTo>
                  <a:lnTo>
                    <a:pt x="711994" y="407373"/>
                  </a:lnTo>
                  <a:lnTo>
                    <a:pt x="711994" y="45280"/>
                  </a:lnTo>
                  <a:close/>
                  <a:moveTo>
                    <a:pt x="433983" y="64337"/>
                  </a:moveTo>
                  <a:lnTo>
                    <a:pt x="561678" y="64337"/>
                  </a:lnTo>
                  <a:cubicBezTo>
                    <a:pt x="582128" y="84653"/>
                    <a:pt x="599152" y="100955"/>
                    <a:pt x="612279" y="111386"/>
                  </a:cubicBezTo>
                  <a:cubicBezTo>
                    <a:pt x="626967" y="123056"/>
                    <a:pt x="639517" y="131039"/>
                    <a:pt x="654844" y="131039"/>
                  </a:cubicBezTo>
                  <a:cubicBezTo>
                    <a:pt x="661815" y="131039"/>
                    <a:pt x="667772" y="131029"/>
                    <a:pt x="673894" y="131039"/>
                  </a:cubicBezTo>
                  <a:lnTo>
                    <a:pt x="673894" y="359730"/>
                  </a:lnTo>
                  <a:lnTo>
                    <a:pt x="638473" y="359730"/>
                  </a:lnTo>
                  <a:cubicBezTo>
                    <a:pt x="637717" y="356554"/>
                    <a:pt x="636727" y="353317"/>
                    <a:pt x="634901" y="350201"/>
                  </a:cubicBezTo>
                  <a:lnTo>
                    <a:pt x="520006" y="154265"/>
                  </a:lnTo>
                  <a:cubicBezTo>
                    <a:pt x="516625" y="148408"/>
                    <a:pt x="510395" y="144782"/>
                    <a:pt x="503635" y="144736"/>
                  </a:cubicBezTo>
                  <a:lnTo>
                    <a:pt x="436960" y="144736"/>
                  </a:lnTo>
                  <a:cubicBezTo>
                    <a:pt x="432068" y="144774"/>
                    <a:pt x="427379" y="146693"/>
                    <a:pt x="423863" y="150096"/>
                  </a:cubicBezTo>
                  <a:cubicBezTo>
                    <a:pt x="406876" y="166170"/>
                    <a:pt x="382795" y="186618"/>
                    <a:pt x="362843" y="201313"/>
                  </a:cubicBezTo>
                  <a:cubicBezTo>
                    <a:pt x="352867" y="208661"/>
                    <a:pt x="343583" y="214456"/>
                    <a:pt x="337840" y="217393"/>
                  </a:cubicBezTo>
                  <a:cubicBezTo>
                    <a:pt x="336289" y="218186"/>
                    <a:pt x="336287" y="218269"/>
                    <a:pt x="335459" y="218584"/>
                  </a:cubicBezTo>
                  <a:cubicBezTo>
                    <a:pt x="335233" y="218537"/>
                    <a:pt x="334753" y="218318"/>
                    <a:pt x="334566" y="218286"/>
                  </a:cubicBezTo>
                  <a:cubicBezTo>
                    <a:pt x="333351" y="218073"/>
                    <a:pt x="332856" y="218052"/>
                    <a:pt x="332185" y="217988"/>
                  </a:cubicBezTo>
                  <a:cubicBezTo>
                    <a:pt x="330841" y="217857"/>
                    <a:pt x="329481" y="217809"/>
                    <a:pt x="328017" y="217690"/>
                  </a:cubicBezTo>
                  <a:cubicBezTo>
                    <a:pt x="325090" y="217452"/>
                    <a:pt x="321378" y="217113"/>
                    <a:pt x="317599" y="216498"/>
                  </a:cubicBezTo>
                  <a:cubicBezTo>
                    <a:pt x="310042" y="215268"/>
                    <a:pt x="302608" y="211884"/>
                    <a:pt x="301526" y="210841"/>
                  </a:cubicBezTo>
                  <a:cubicBezTo>
                    <a:pt x="297119" y="206593"/>
                    <a:pt x="296959" y="205881"/>
                    <a:pt x="296466" y="205481"/>
                  </a:cubicBezTo>
                  <a:cubicBezTo>
                    <a:pt x="296669" y="205287"/>
                    <a:pt x="296867" y="205089"/>
                    <a:pt x="297061" y="204886"/>
                  </a:cubicBezTo>
                  <a:lnTo>
                    <a:pt x="419398" y="79225"/>
                  </a:lnTo>
                  <a:cubicBezTo>
                    <a:pt x="419498" y="79127"/>
                    <a:pt x="419597" y="79027"/>
                    <a:pt x="419695" y="78927"/>
                  </a:cubicBezTo>
                  <a:lnTo>
                    <a:pt x="420886" y="78034"/>
                  </a:lnTo>
                  <a:cubicBezTo>
                    <a:pt x="421777" y="77123"/>
                    <a:pt x="422575" y="76126"/>
                    <a:pt x="423267" y="75056"/>
                  </a:cubicBezTo>
                  <a:lnTo>
                    <a:pt x="433983" y="64336"/>
                  </a:lnTo>
                  <a:close/>
                  <a:moveTo>
                    <a:pt x="178594" y="83395"/>
                  </a:moveTo>
                  <a:lnTo>
                    <a:pt x="362248" y="83395"/>
                  </a:lnTo>
                  <a:lnTo>
                    <a:pt x="269974" y="178087"/>
                  </a:lnTo>
                  <a:lnTo>
                    <a:pt x="269677" y="178385"/>
                  </a:lnTo>
                  <a:cubicBezTo>
                    <a:pt x="265444" y="182559"/>
                    <a:pt x="261745" y="187122"/>
                    <a:pt x="259259" y="192976"/>
                  </a:cubicBezTo>
                  <a:cubicBezTo>
                    <a:pt x="256715" y="198966"/>
                    <a:pt x="256240" y="206390"/>
                    <a:pt x="257770" y="212629"/>
                  </a:cubicBezTo>
                  <a:cubicBezTo>
                    <a:pt x="260832" y="225108"/>
                    <a:pt x="268007" y="231463"/>
                    <a:pt x="275035" y="238238"/>
                  </a:cubicBezTo>
                  <a:cubicBezTo>
                    <a:pt x="286897" y="249673"/>
                    <a:pt x="300885" y="252270"/>
                    <a:pt x="311646" y="254019"/>
                  </a:cubicBezTo>
                  <a:cubicBezTo>
                    <a:pt x="317027" y="254896"/>
                    <a:pt x="321769" y="255244"/>
                    <a:pt x="325041" y="255508"/>
                  </a:cubicBezTo>
                  <a:cubicBezTo>
                    <a:pt x="326529" y="255632"/>
                    <a:pt x="327450" y="255756"/>
                    <a:pt x="328017" y="255804"/>
                  </a:cubicBezTo>
                  <a:cubicBezTo>
                    <a:pt x="328104" y="255804"/>
                    <a:pt x="328229" y="255804"/>
                    <a:pt x="328315" y="255804"/>
                  </a:cubicBezTo>
                  <a:cubicBezTo>
                    <a:pt x="329102" y="256032"/>
                    <a:pt x="329973" y="256869"/>
                    <a:pt x="330696" y="256995"/>
                  </a:cubicBezTo>
                  <a:cubicBezTo>
                    <a:pt x="334909" y="257719"/>
                    <a:pt x="338034" y="257252"/>
                    <a:pt x="340817" y="256700"/>
                  </a:cubicBezTo>
                  <a:cubicBezTo>
                    <a:pt x="346382" y="255590"/>
                    <a:pt x="350800" y="253693"/>
                    <a:pt x="355402" y="251340"/>
                  </a:cubicBezTo>
                  <a:cubicBezTo>
                    <a:pt x="364605" y="246634"/>
                    <a:pt x="374581" y="240002"/>
                    <a:pt x="385465" y="231984"/>
                  </a:cubicBezTo>
                  <a:cubicBezTo>
                    <a:pt x="405216" y="217437"/>
                    <a:pt x="426582" y="199054"/>
                    <a:pt x="444103" y="182852"/>
                  </a:cubicBezTo>
                  <a:lnTo>
                    <a:pt x="492621" y="182852"/>
                  </a:lnTo>
                  <a:lnTo>
                    <a:pt x="601563" y="368662"/>
                  </a:lnTo>
                  <a:cubicBezTo>
                    <a:pt x="601512" y="368758"/>
                    <a:pt x="601519" y="369177"/>
                    <a:pt x="601266" y="370449"/>
                  </a:cubicBezTo>
                  <a:cubicBezTo>
                    <a:pt x="600761" y="372999"/>
                    <a:pt x="599283" y="377422"/>
                    <a:pt x="596801" y="381765"/>
                  </a:cubicBezTo>
                  <a:cubicBezTo>
                    <a:pt x="591836" y="390449"/>
                    <a:pt x="582567" y="399481"/>
                    <a:pt x="579835" y="401120"/>
                  </a:cubicBezTo>
                  <a:cubicBezTo>
                    <a:pt x="577428" y="402563"/>
                    <a:pt x="567904" y="405049"/>
                    <a:pt x="560189" y="404396"/>
                  </a:cubicBezTo>
                  <a:cubicBezTo>
                    <a:pt x="556477" y="404081"/>
                    <a:pt x="553770" y="403119"/>
                    <a:pt x="551855" y="402312"/>
                  </a:cubicBezTo>
                  <a:cubicBezTo>
                    <a:pt x="551066" y="398961"/>
                    <a:pt x="549834" y="395493"/>
                    <a:pt x="547985" y="392484"/>
                  </a:cubicBezTo>
                  <a:lnTo>
                    <a:pt x="480715" y="282904"/>
                  </a:lnTo>
                  <a:cubicBezTo>
                    <a:pt x="477001" y="276680"/>
                    <a:pt x="470079" y="273102"/>
                    <a:pt x="462856" y="273673"/>
                  </a:cubicBezTo>
                  <a:cubicBezTo>
                    <a:pt x="452356" y="274355"/>
                    <a:pt x="444396" y="283423"/>
                    <a:pt x="445078" y="293927"/>
                  </a:cubicBezTo>
                  <a:cubicBezTo>
                    <a:pt x="445284" y="297098"/>
                    <a:pt x="446279" y="300167"/>
                    <a:pt x="447973" y="302855"/>
                  </a:cubicBezTo>
                  <a:lnTo>
                    <a:pt x="512267" y="407076"/>
                  </a:lnTo>
                  <a:cubicBezTo>
                    <a:pt x="512084" y="409277"/>
                    <a:pt x="512286" y="411494"/>
                    <a:pt x="512862" y="413626"/>
                  </a:cubicBezTo>
                  <a:cubicBezTo>
                    <a:pt x="512664" y="413903"/>
                    <a:pt x="512819" y="413903"/>
                    <a:pt x="512564" y="414226"/>
                  </a:cubicBezTo>
                  <a:cubicBezTo>
                    <a:pt x="509208" y="418473"/>
                    <a:pt x="501841" y="423904"/>
                    <a:pt x="494705" y="427626"/>
                  </a:cubicBezTo>
                  <a:cubicBezTo>
                    <a:pt x="493672" y="427436"/>
                    <a:pt x="487547" y="428464"/>
                    <a:pt x="482799" y="427626"/>
                  </a:cubicBezTo>
                  <a:cubicBezTo>
                    <a:pt x="476467" y="426494"/>
                    <a:pt x="472235" y="423401"/>
                    <a:pt x="472083" y="423159"/>
                  </a:cubicBezTo>
                  <a:lnTo>
                    <a:pt x="413742" y="331147"/>
                  </a:lnTo>
                  <a:cubicBezTo>
                    <a:pt x="408847" y="321830"/>
                    <a:pt x="397328" y="318246"/>
                    <a:pt x="388014" y="323144"/>
                  </a:cubicBezTo>
                  <a:cubicBezTo>
                    <a:pt x="378700" y="328042"/>
                    <a:pt x="375118" y="339565"/>
                    <a:pt x="380014" y="348883"/>
                  </a:cubicBezTo>
                  <a:cubicBezTo>
                    <a:pt x="380475" y="349760"/>
                    <a:pt x="381004" y="350601"/>
                    <a:pt x="381595" y="351395"/>
                  </a:cubicBezTo>
                  <a:lnTo>
                    <a:pt x="428625" y="425839"/>
                  </a:lnTo>
                  <a:cubicBezTo>
                    <a:pt x="428721" y="426038"/>
                    <a:pt x="428820" y="426234"/>
                    <a:pt x="428923" y="426430"/>
                  </a:cubicBezTo>
                  <a:lnTo>
                    <a:pt x="429220" y="427030"/>
                  </a:lnTo>
                  <a:cubicBezTo>
                    <a:pt x="429013" y="427211"/>
                    <a:pt x="429006" y="429085"/>
                    <a:pt x="427137" y="432985"/>
                  </a:cubicBezTo>
                  <a:cubicBezTo>
                    <a:pt x="424834" y="437793"/>
                    <a:pt x="420253" y="443184"/>
                    <a:pt x="417612" y="445194"/>
                  </a:cubicBezTo>
                  <a:cubicBezTo>
                    <a:pt x="418368" y="444112"/>
                    <a:pt x="411677" y="445289"/>
                    <a:pt x="404515" y="442514"/>
                  </a:cubicBezTo>
                  <a:cubicBezTo>
                    <a:pt x="396330" y="439348"/>
                    <a:pt x="387998" y="432452"/>
                    <a:pt x="387549" y="431793"/>
                  </a:cubicBezTo>
                  <a:cubicBezTo>
                    <a:pt x="386168" y="429909"/>
                    <a:pt x="384453" y="428294"/>
                    <a:pt x="382488" y="427030"/>
                  </a:cubicBezTo>
                  <a:lnTo>
                    <a:pt x="344984" y="365986"/>
                  </a:lnTo>
                  <a:cubicBezTo>
                    <a:pt x="339771" y="356842"/>
                    <a:pt x="328135" y="353657"/>
                    <a:pt x="318995" y="358873"/>
                  </a:cubicBezTo>
                  <a:cubicBezTo>
                    <a:pt x="309856" y="364088"/>
                    <a:pt x="306672" y="375728"/>
                    <a:pt x="311885" y="384871"/>
                  </a:cubicBezTo>
                  <a:cubicBezTo>
                    <a:pt x="312092" y="385233"/>
                    <a:pt x="312310" y="385588"/>
                    <a:pt x="312539" y="385936"/>
                  </a:cubicBezTo>
                  <a:lnTo>
                    <a:pt x="350044" y="446977"/>
                  </a:lnTo>
                  <a:cubicBezTo>
                    <a:pt x="350538" y="447787"/>
                    <a:pt x="350660" y="446796"/>
                    <a:pt x="348853" y="449956"/>
                  </a:cubicBezTo>
                  <a:cubicBezTo>
                    <a:pt x="347047" y="453109"/>
                    <a:pt x="342446" y="457742"/>
                    <a:pt x="337542" y="460377"/>
                  </a:cubicBezTo>
                  <a:cubicBezTo>
                    <a:pt x="332629" y="463016"/>
                    <a:pt x="325852" y="464754"/>
                    <a:pt x="321767" y="464546"/>
                  </a:cubicBezTo>
                  <a:cubicBezTo>
                    <a:pt x="317681" y="464337"/>
                    <a:pt x="317372" y="463869"/>
                    <a:pt x="316706" y="462759"/>
                  </a:cubicBezTo>
                  <a:lnTo>
                    <a:pt x="232470" y="321316"/>
                  </a:lnTo>
                  <a:cubicBezTo>
                    <a:pt x="229015" y="315574"/>
                    <a:pt x="222798" y="312069"/>
                    <a:pt x="216099" y="312086"/>
                  </a:cubicBezTo>
                  <a:lnTo>
                    <a:pt x="178594" y="312086"/>
                  </a:lnTo>
                  <a:lnTo>
                    <a:pt x="178594" y="83395"/>
                  </a:lnTo>
                  <a:close/>
                  <a:moveTo>
                    <a:pt x="317599" y="249255"/>
                  </a:moveTo>
                  <a:cubicBezTo>
                    <a:pt x="319136" y="251041"/>
                    <a:pt x="320830" y="252666"/>
                    <a:pt x="322660" y="253722"/>
                  </a:cubicBezTo>
                  <a:cubicBezTo>
                    <a:pt x="322029" y="253418"/>
                    <a:pt x="321344" y="253084"/>
                    <a:pt x="320576" y="252531"/>
                  </a:cubicBezTo>
                  <a:cubicBezTo>
                    <a:pt x="319595" y="251826"/>
                    <a:pt x="317296" y="249546"/>
                    <a:pt x="317302" y="249553"/>
                  </a:cubicBezTo>
                  <a:lnTo>
                    <a:pt x="317599" y="2492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5923FF95-58F7-7C72-3BCD-870E247CC428}"/>
              </a:ext>
            </a:extLst>
          </p:cNvPr>
          <p:cNvSpPr txBox="1"/>
          <p:nvPr/>
        </p:nvSpPr>
        <p:spPr>
          <a:xfrm>
            <a:off x="1471863" y="591864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훈련실시</a:t>
            </a:r>
            <a:r>
              <a:rPr lang="en-US" altLang="ko-KR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, </a:t>
            </a:r>
            <a:r>
              <a:rPr lang="ko-KR" altLang="en-US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우선 채용</a:t>
            </a:r>
            <a:endParaRPr lang="en-US" altLang="ko-KR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155D03E-BA0A-695F-E5EB-89264A040189}"/>
              </a:ext>
            </a:extLst>
          </p:cNvPr>
          <p:cNvSpPr txBox="1"/>
          <p:nvPr/>
        </p:nvSpPr>
        <p:spPr>
          <a:xfrm>
            <a:off x="4861498" y="4738293"/>
            <a:ext cx="3697733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200" b="0" kern="0" spc="-5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defRPr>
            </a:lvl1pPr>
          </a:lstStyle>
          <a:p>
            <a:r>
              <a:rPr lang="ko-KR" altLang="en-US" sz="1400" dirty="0"/>
              <a:t>장애인 근로자 </a:t>
            </a: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상시 </a:t>
            </a:r>
            <a:r>
              <a:rPr lang="en-US" altLang="ko-KR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20</a:t>
            </a:r>
            <a:r>
              <a: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명 이상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B418F76-418E-74B1-9881-04CDF30F2237}"/>
              </a:ext>
            </a:extLst>
          </p:cNvPr>
          <p:cNvGrpSpPr/>
          <p:nvPr/>
        </p:nvGrpSpPr>
        <p:grpSpPr>
          <a:xfrm>
            <a:off x="4864854" y="5208324"/>
            <a:ext cx="3696955" cy="1109162"/>
            <a:chOff x="4827636" y="2771811"/>
            <a:chExt cx="3382283" cy="1023888"/>
          </a:xfrm>
        </p:grpSpPr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13BF8335-0483-BDE8-D991-1925F0DBEE55}"/>
                </a:ext>
              </a:extLst>
            </p:cNvPr>
            <p:cNvSpPr/>
            <p:nvPr/>
          </p:nvSpPr>
          <p:spPr>
            <a:xfrm>
              <a:off x="4827636" y="2771811"/>
              <a:ext cx="778422" cy="1023888"/>
            </a:xfrm>
            <a:prstGeom prst="roundRect">
              <a:avLst>
                <a:gd name="adj" fmla="val 11161"/>
              </a:avLst>
            </a:prstGeom>
            <a:noFill/>
            <a:ln w="158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3A309094-8B8E-79BD-8EDC-67EF598E54AC}"/>
                </a:ext>
              </a:extLst>
            </p:cNvPr>
            <p:cNvSpPr/>
            <p:nvPr/>
          </p:nvSpPr>
          <p:spPr>
            <a:xfrm>
              <a:off x="5695590" y="2771811"/>
              <a:ext cx="778422" cy="1023888"/>
            </a:xfrm>
            <a:prstGeom prst="roundRect">
              <a:avLst>
                <a:gd name="adj" fmla="val 11161"/>
              </a:avLst>
            </a:prstGeom>
            <a:noFill/>
            <a:ln w="158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90681BD3-8E3C-21BB-FA4C-5E4035CCEEE1}"/>
                </a:ext>
              </a:extLst>
            </p:cNvPr>
            <p:cNvSpPr/>
            <p:nvPr/>
          </p:nvSpPr>
          <p:spPr>
            <a:xfrm>
              <a:off x="6563544" y="2771811"/>
              <a:ext cx="778422" cy="1023888"/>
            </a:xfrm>
            <a:prstGeom prst="roundRect">
              <a:avLst>
                <a:gd name="adj" fmla="val 11161"/>
              </a:avLst>
            </a:prstGeom>
            <a:noFill/>
            <a:ln w="158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8A1164D1-6F3C-EA6A-10EF-3925AC420E94}"/>
                </a:ext>
              </a:extLst>
            </p:cNvPr>
            <p:cNvSpPr/>
            <p:nvPr/>
          </p:nvSpPr>
          <p:spPr>
            <a:xfrm>
              <a:off x="7431497" y="2771811"/>
              <a:ext cx="778422" cy="1023888"/>
            </a:xfrm>
            <a:prstGeom prst="roundRect">
              <a:avLst>
                <a:gd name="adj" fmla="val 11161"/>
              </a:avLst>
            </a:prstGeom>
            <a:noFill/>
            <a:ln w="158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96EA046-00BD-E221-B3BD-77C24390B910}"/>
              </a:ext>
            </a:extLst>
          </p:cNvPr>
          <p:cNvSpPr txBox="1"/>
          <p:nvPr/>
        </p:nvSpPr>
        <p:spPr>
          <a:xfrm>
            <a:off x="4931021" y="578360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장애인</a:t>
            </a: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직업지도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01072AF-DCFD-ADAA-2243-69CE4B1F60F4}"/>
              </a:ext>
            </a:extLst>
          </p:cNvPr>
          <p:cNvSpPr txBox="1"/>
          <p:nvPr/>
        </p:nvSpPr>
        <p:spPr>
          <a:xfrm>
            <a:off x="5882588" y="578360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직업능력</a:t>
            </a: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개발훈련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64E6B53-710D-D224-90D8-9327DF860832}"/>
              </a:ext>
            </a:extLst>
          </p:cNvPr>
          <p:cNvSpPr txBox="1"/>
          <p:nvPr/>
        </p:nvSpPr>
        <p:spPr>
          <a:xfrm>
            <a:off x="6836668" y="578360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직업적응</a:t>
            </a: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훈련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8B2BDA-8C83-FF5C-2B8B-8854714E6368}"/>
              </a:ext>
            </a:extLst>
          </p:cNvPr>
          <p:cNvSpPr txBox="1"/>
          <p:nvPr/>
        </p:nvSpPr>
        <p:spPr>
          <a:xfrm>
            <a:off x="7765637" y="578360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취업 후</a:t>
            </a: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적응지도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783E9FF4-B816-606B-37F0-6B2A14FEF03B}"/>
              </a:ext>
            </a:extLst>
          </p:cNvPr>
          <p:cNvCxnSpPr/>
          <p:nvPr/>
        </p:nvCxnSpPr>
        <p:spPr>
          <a:xfrm>
            <a:off x="1851454" y="2837084"/>
            <a:ext cx="0" cy="307338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6CD63FE1-146A-09B6-67E8-0D3B161C0308}"/>
              </a:ext>
            </a:extLst>
          </p:cNvPr>
          <p:cNvCxnSpPr/>
          <p:nvPr/>
        </p:nvCxnSpPr>
        <p:spPr>
          <a:xfrm>
            <a:off x="3085126" y="2837084"/>
            <a:ext cx="0" cy="307338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0DBE821-9A32-FA4C-8D59-5B3EAD4A29D0}"/>
              </a:ext>
            </a:extLst>
          </p:cNvPr>
          <p:cNvGrpSpPr/>
          <p:nvPr/>
        </p:nvGrpSpPr>
        <p:grpSpPr>
          <a:xfrm>
            <a:off x="5098950" y="2822676"/>
            <a:ext cx="382649" cy="476375"/>
            <a:chOff x="5038134" y="2822676"/>
            <a:chExt cx="382649" cy="476375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F16E396-F7EF-7DC7-7DBB-AE06286C48B7}"/>
                </a:ext>
              </a:extLst>
            </p:cNvPr>
            <p:cNvSpPr/>
            <p:nvPr/>
          </p:nvSpPr>
          <p:spPr>
            <a:xfrm>
              <a:off x="5047154" y="3132738"/>
              <a:ext cx="366522" cy="110433"/>
            </a:xfrm>
            <a:prstGeom prst="roundRect">
              <a:avLst>
                <a:gd name="adj" fmla="val 3176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CB8EEB00-F09E-6C6F-8611-87A81E74A0AF}"/>
                </a:ext>
              </a:extLst>
            </p:cNvPr>
            <p:cNvSpPr/>
            <p:nvPr/>
          </p:nvSpPr>
          <p:spPr>
            <a:xfrm>
              <a:off x="5074444" y="3180843"/>
              <a:ext cx="52387" cy="283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1F31BDA2-56B1-F044-4913-36E28F7D1D5C}"/>
                </a:ext>
              </a:extLst>
            </p:cNvPr>
            <p:cNvSpPr/>
            <p:nvPr/>
          </p:nvSpPr>
          <p:spPr>
            <a:xfrm>
              <a:off x="5333103" y="3180843"/>
              <a:ext cx="52387" cy="283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8D5FBD0-F13D-387D-4967-9F2D2E689AB7}"/>
                </a:ext>
              </a:extLst>
            </p:cNvPr>
            <p:cNvSpPr/>
            <p:nvPr/>
          </p:nvSpPr>
          <p:spPr>
            <a:xfrm>
              <a:off x="5038134" y="2822676"/>
              <a:ext cx="382649" cy="476375"/>
            </a:xfrm>
            <a:custGeom>
              <a:avLst/>
              <a:gdLst>
                <a:gd name="connsiteX0" fmla="*/ 3807895 w 4200485"/>
                <a:gd name="connsiteY0" fmla="*/ 3339503 h 5229352"/>
                <a:gd name="connsiteX1" fmla="*/ 3519457 w 4200485"/>
                <a:gd name="connsiteY1" fmla="*/ 2571574 h 5229352"/>
                <a:gd name="connsiteX2" fmla="*/ 3519418 w 4200485"/>
                <a:gd name="connsiteY2" fmla="*/ 2571535 h 5229352"/>
                <a:gd name="connsiteX3" fmla="*/ 3398178 w 4200485"/>
                <a:gd name="connsiteY3" fmla="*/ 2416544 h 5229352"/>
                <a:gd name="connsiteX4" fmla="*/ 3210465 w 4200485"/>
                <a:gd name="connsiteY4" fmla="*/ 2357536 h 5229352"/>
                <a:gd name="connsiteX5" fmla="*/ 990040 w 4200485"/>
                <a:gd name="connsiteY5" fmla="*/ 2357536 h 5229352"/>
                <a:gd name="connsiteX6" fmla="*/ 802327 w 4200485"/>
                <a:gd name="connsiteY6" fmla="*/ 2416544 h 5229352"/>
                <a:gd name="connsiteX7" fmla="*/ 681048 w 4200485"/>
                <a:gd name="connsiteY7" fmla="*/ 2571535 h 5229352"/>
                <a:gd name="connsiteX8" fmla="*/ 392611 w 4200485"/>
                <a:gd name="connsiteY8" fmla="*/ 3339503 h 5229352"/>
                <a:gd name="connsiteX9" fmla="*/ 110296 w 4200485"/>
                <a:gd name="connsiteY9" fmla="*/ 3518801 h 5229352"/>
                <a:gd name="connsiteX10" fmla="*/ 0 w 4200485"/>
                <a:gd name="connsiteY10" fmla="*/ 3834563 h 5229352"/>
                <a:gd name="connsiteX11" fmla="*/ 0 w 4200485"/>
                <a:gd name="connsiteY11" fmla="*/ 4434638 h 5229352"/>
                <a:gd name="connsiteX12" fmla="*/ 83276 w 4200485"/>
                <a:gd name="connsiteY12" fmla="*/ 4635322 h 5229352"/>
                <a:gd name="connsiteX13" fmla="*/ 283960 w 4200485"/>
                <a:gd name="connsiteY13" fmla="*/ 4718598 h 5229352"/>
                <a:gd name="connsiteX14" fmla="*/ 285763 w 4200485"/>
                <a:gd name="connsiteY14" fmla="*/ 4718598 h 5229352"/>
                <a:gd name="connsiteX15" fmla="*/ 285763 w 4200485"/>
                <a:gd name="connsiteY15" fmla="*/ 4961460 h 5229352"/>
                <a:gd name="connsiteX16" fmla="*/ 364326 w 4200485"/>
                <a:gd name="connsiteY16" fmla="*/ 5150779 h 5229352"/>
                <a:gd name="connsiteX17" fmla="*/ 553646 w 4200485"/>
                <a:gd name="connsiteY17" fmla="*/ 5229353 h 5229352"/>
                <a:gd name="connsiteX18" fmla="*/ 875110 w 4200485"/>
                <a:gd name="connsiteY18" fmla="*/ 5229353 h 5229352"/>
                <a:gd name="connsiteX19" fmla="*/ 1064430 w 4200485"/>
                <a:gd name="connsiteY19" fmla="*/ 5150779 h 5229352"/>
                <a:gd name="connsiteX20" fmla="*/ 1143003 w 4200485"/>
                <a:gd name="connsiteY20" fmla="*/ 4961460 h 5229352"/>
                <a:gd name="connsiteX21" fmla="*/ 1143003 w 4200485"/>
                <a:gd name="connsiteY21" fmla="*/ 4718559 h 5229352"/>
                <a:gd name="connsiteX22" fmla="*/ 3086071 w 4200485"/>
                <a:gd name="connsiteY22" fmla="*/ 4718559 h 5229352"/>
                <a:gd name="connsiteX23" fmla="*/ 3086071 w 4200485"/>
                <a:gd name="connsiteY23" fmla="*/ 4961421 h 5229352"/>
                <a:gd name="connsiteX24" fmla="*/ 3164634 w 4200485"/>
                <a:gd name="connsiteY24" fmla="*/ 5150740 h 5229352"/>
                <a:gd name="connsiteX25" fmla="*/ 3353954 w 4200485"/>
                <a:gd name="connsiteY25" fmla="*/ 5229314 h 5229352"/>
                <a:gd name="connsiteX26" fmla="*/ 3675418 w 4200485"/>
                <a:gd name="connsiteY26" fmla="*/ 5229314 h 5229352"/>
                <a:gd name="connsiteX27" fmla="*/ 3864738 w 4200485"/>
                <a:gd name="connsiteY27" fmla="*/ 5150740 h 5229352"/>
                <a:gd name="connsiteX28" fmla="*/ 3943311 w 4200485"/>
                <a:gd name="connsiteY28" fmla="*/ 4961421 h 5229352"/>
                <a:gd name="connsiteX29" fmla="*/ 3943311 w 4200485"/>
                <a:gd name="connsiteY29" fmla="*/ 4715806 h 5229352"/>
                <a:gd name="connsiteX30" fmla="*/ 4126243 w 4200485"/>
                <a:gd name="connsiteY30" fmla="*/ 4624879 h 5229352"/>
                <a:gd name="connsiteX31" fmla="*/ 4200486 w 4200485"/>
                <a:gd name="connsiteY31" fmla="*/ 4434559 h 5229352"/>
                <a:gd name="connsiteX32" fmla="*/ 4200486 w 4200485"/>
                <a:gd name="connsiteY32" fmla="*/ 3834484 h 5229352"/>
                <a:gd name="connsiteX33" fmla="*/ 4090190 w 4200485"/>
                <a:gd name="connsiteY33" fmla="*/ 3518791 h 5229352"/>
                <a:gd name="connsiteX34" fmla="*/ 3807875 w 4200485"/>
                <a:gd name="connsiteY34" fmla="*/ 3339494 h 5229352"/>
                <a:gd name="connsiteX35" fmla="*/ 750010 w 4200485"/>
                <a:gd name="connsiteY35" fmla="*/ 2875481 h 5229352"/>
                <a:gd name="connsiteX36" fmla="*/ 3450495 w 4200485"/>
                <a:gd name="connsiteY36" fmla="*/ 2875481 h 5229352"/>
                <a:gd name="connsiteX37" fmla="*/ 3619574 w 4200485"/>
                <a:gd name="connsiteY37" fmla="*/ 3325542 h 5229352"/>
                <a:gd name="connsiteX38" fmla="*/ 580990 w 4200485"/>
                <a:gd name="connsiteY38" fmla="*/ 3325542 h 5229352"/>
                <a:gd name="connsiteX39" fmla="*/ 990040 w 4200485"/>
                <a:gd name="connsiteY39" fmla="*/ 2528986 h 5229352"/>
                <a:gd name="connsiteX40" fmla="*/ 3210465 w 4200485"/>
                <a:gd name="connsiteY40" fmla="*/ 2528986 h 5229352"/>
                <a:gd name="connsiteX41" fmla="*/ 3300707 w 4200485"/>
                <a:gd name="connsiteY41" fmla="*/ 2557348 h 5229352"/>
                <a:gd name="connsiteX42" fmla="*/ 3358951 w 4200485"/>
                <a:gd name="connsiteY42" fmla="*/ 2631856 h 5229352"/>
                <a:gd name="connsiteX43" fmla="*/ 3386128 w 4200485"/>
                <a:gd name="connsiteY43" fmla="*/ 2704031 h 5229352"/>
                <a:gd name="connsiteX44" fmla="*/ 814378 w 4200485"/>
                <a:gd name="connsiteY44" fmla="*/ 2704031 h 5229352"/>
                <a:gd name="connsiteX45" fmla="*/ 841506 w 4200485"/>
                <a:gd name="connsiteY45" fmla="*/ 2631816 h 5229352"/>
                <a:gd name="connsiteX46" fmla="*/ 899789 w 4200485"/>
                <a:gd name="connsiteY46" fmla="*/ 2557348 h 5229352"/>
                <a:gd name="connsiteX47" fmla="*/ 989991 w 4200485"/>
                <a:gd name="connsiteY47" fmla="*/ 2528986 h 5229352"/>
                <a:gd name="connsiteX48" fmla="*/ 971553 w 4200485"/>
                <a:gd name="connsiteY48" fmla="*/ 4961421 h 5229352"/>
                <a:gd name="connsiteX49" fmla="*/ 875110 w 4200485"/>
                <a:gd name="connsiteY49" fmla="*/ 5057864 h 5229352"/>
                <a:gd name="connsiteX50" fmla="*/ 553646 w 4200485"/>
                <a:gd name="connsiteY50" fmla="*/ 5057864 h 5229352"/>
                <a:gd name="connsiteX51" fmla="*/ 457213 w 4200485"/>
                <a:gd name="connsiteY51" fmla="*/ 4961421 h 5229352"/>
                <a:gd name="connsiteX52" fmla="*/ 457213 w 4200485"/>
                <a:gd name="connsiteY52" fmla="*/ 4718559 h 5229352"/>
                <a:gd name="connsiteX53" fmla="*/ 971563 w 4200485"/>
                <a:gd name="connsiteY53" fmla="*/ 4718559 h 5229352"/>
                <a:gd name="connsiteX54" fmla="*/ 3675467 w 4200485"/>
                <a:gd name="connsiteY54" fmla="*/ 5057864 h 5229352"/>
                <a:gd name="connsiteX55" fmla="*/ 3354003 w 4200485"/>
                <a:gd name="connsiteY55" fmla="*/ 5057864 h 5229352"/>
                <a:gd name="connsiteX56" fmla="*/ 3257570 w 4200485"/>
                <a:gd name="connsiteY56" fmla="*/ 4961421 h 5229352"/>
                <a:gd name="connsiteX57" fmla="*/ 3257570 w 4200485"/>
                <a:gd name="connsiteY57" fmla="*/ 4718559 h 5229352"/>
                <a:gd name="connsiteX58" fmla="*/ 3771920 w 4200485"/>
                <a:gd name="connsiteY58" fmla="*/ 4718559 h 5229352"/>
                <a:gd name="connsiteX59" fmla="*/ 3771920 w 4200485"/>
                <a:gd name="connsiteY59" fmla="*/ 4961421 h 5229352"/>
                <a:gd name="connsiteX60" fmla="*/ 3675477 w 4200485"/>
                <a:gd name="connsiteY60" fmla="*/ 5057864 h 5229352"/>
                <a:gd name="connsiteX61" fmla="*/ 4029085 w 4200485"/>
                <a:gd name="connsiteY61" fmla="*/ 4434638 h 5229352"/>
                <a:gd name="connsiteX62" fmla="*/ 3916575 w 4200485"/>
                <a:gd name="connsiteY62" fmla="*/ 4547148 h 5229352"/>
                <a:gd name="connsiteX63" fmla="*/ 283990 w 4200485"/>
                <a:gd name="connsiteY63" fmla="*/ 4547148 h 5229352"/>
                <a:gd name="connsiteX64" fmla="*/ 171479 w 4200485"/>
                <a:gd name="connsiteY64" fmla="*/ 4434638 h 5229352"/>
                <a:gd name="connsiteX65" fmla="*/ 171479 w 4200485"/>
                <a:gd name="connsiteY65" fmla="*/ 3834563 h 5229352"/>
                <a:gd name="connsiteX66" fmla="*/ 270450 w 4200485"/>
                <a:gd name="connsiteY66" fmla="*/ 3596022 h 5229352"/>
                <a:gd name="connsiteX67" fmla="*/ 509030 w 4200485"/>
                <a:gd name="connsiteY67" fmla="*/ 3497022 h 5229352"/>
                <a:gd name="connsiteX68" fmla="*/ 3691534 w 4200485"/>
                <a:gd name="connsiteY68" fmla="*/ 3497022 h 5229352"/>
                <a:gd name="connsiteX69" fmla="*/ 3930114 w 4200485"/>
                <a:gd name="connsiteY69" fmla="*/ 3596022 h 5229352"/>
                <a:gd name="connsiteX70" fmla="*/ 4029085 w 4200485"/>
                <a:gd name="connsiteY70" fmla="*/ 3834563 h 5229352"/>
                <a:gd name="connsiteX71" fmla="*/ 1443031 w 4200485"/>
                <a:gd name="connsiteY71" fmla="*/ 4289934 h 5229352"/>
                <a:gd name="connsiteX72" fmla="*/ 1430481 w 4200485"/>
                <a:gd name="connsiteY72" fmla="*/ 4320246 h 5229352"/>
                <a:gd name="connsiteX73" fmla="*/ 1400168 w 4200485"/>
                <a:gd name="connsiteY73" fmla="*/ 4332797 h 5229352"/>
                <a:gd name="connsiteX74" fmla="*/ 1314443 w 4200485"/>
                <a:gd name="connsiteY74" fmla="*/ 4332797 h 5229352"/>
                <a:gd name="connsiteX75" fmla="*/ 1271581 w 4200485"/>
                <a:gd name="connsiteY75" fmla="*/ 4289934 h 5229352"/>
                <a:gd name="connsiteX76" fmla="*/ 1314443 w 4200485"/>
                <a:gd name="connsiteY76" fmla="*/ 4247072 h 5229352"/>
                <a:gd name="connsiteX77" fmla="*/ 1400168 w 4200485"/>
                <a:gd name="connsiteY77" fmla="*/ 4247072 h 5229352"/>
                <a:gd name="connsiteX78" fmla="*/ 1430481 w 4200485"/>
                <a:gd name="connsiteY78" fmla="*/ 4259622 h 5229352"/>
                <a:gd name="connsiteX79" fmla="*/ 1443031 w 4200485"/>
                <a:gd name="connsiteY79" fmla="*/ 4289934 h 5229352"/>
                <a:gd name="connsiteX80" fmla="*/ 1839933 w 4200485"/>
                <a:gd name="connsiteY80" fmla="*/ 4289934 h 5229352"/>
                <a:gd name="connsiteX81" fmla="*/ 1827383 w 4200485"/>
                <a:gd name="connsiteY81" fmla="*/ 4320246 h 5229352"/>
                <a:gd name="connsiteX82" fmla="*/ 1797070 w 4200485"/>
                <a:gd name="connsiteY82" fmla="*/ 4332797 h 5229352"/>
                <a:gd name="connsiteX83" fmla="*/ 1638288 w 4200485"/>
                <a:gd name="connsiteY83" fmla="*/ 4332797 h 5229352"/>
                <a:gd name="connsiteX84" fmla="*/ 1595425 w 4200485"/>
                <a:gd name="connsiteY84" fmla="*/ 4289934 h 5229352"/>
                <a:gd name="connsiteX85" fmla="*/ 1638288 w 4200485"/>
                <a:gd name="connsiteY85" fmla="*/ 4247072 h 5229352"/>
                <a:gd name="connsiteX86" fmla="*/ 1797070 w 4200485"/>
                <a:gd name="connsiteY86" fmla="*/ 4247072 h 5229352"/>
                <a:gd name="connsiteX87" fmla="*/ 1827383 w 4200485"/>
                <a:gd name="connsiteY87" fmla="*/ 4259622 h 5229352"/>
                <a:gd name="connsiteX88" fmla="*/ 1839933 w 4200485"/>
                <a:gd name="connsiteY88" fmla="*/ 4289934 h 5229352"/>
                <a:gd name="connsiteX89" fmla="*/ 2633658 w 4200485"/>
                <a:gd name="connsiteY89" fmla="*/ 4289934 h 5229352"/>
                <a:gd name="connsiteX90" fmla="*/ 2621108 w 4200485"/>
                <a:gd name="connsiteY90" fmla="*/ 4320246 h 5229352"/>
                <a:gd name="connsiteX91" fmla="*/ 2590796 w 4200485"/>
                <a:gd name="connsiteY91" fmla="*/ 4332797 h 5229352"/>
                <a:gd name="connsiteX92" fmla="*/ 2432053 w 4200485"/>
                <a:gd name="connsiteY92" fmla="*/ 4332797 h 5229352"/>
                <a:gd name="connsiteX93" fmla="*/ 2389190 w 4200485"/>
                <a:gd name="connsiteY93" fmla="*/ 4289934 h 5229352"/>
                <a:gd name="connsiteX94" fmla="*/ 2432053 w 4200485"/>
                <a:gd name="connsiteY94" fmla="*/ 4247072 h 5229352"/>
                <a:gd name="connsiteX95" fmla="*/ 2590796 w 4200485"/>
                <a:gd name="connsiteY95" fmla="*/ 4247072 h 5229352"/>
                <a:gd name="connsiteX96" fmla="*/ 2621108 w 4200485"/>
                <a:gd name="connsiteY96" fmla="*/ 4259622 h 5229352"/>
                <a:gd name="connsiteX97" fmla="*/ 2633658 w 4200485"/>
                <a:gd name="connsiteY97" fmla="*/ 4289934 h 5229352"/>
                <a:gd name="connsiteX98" fmla="*/ 2236796 w 4200485"/>
                <a:gd name="connsiteY98" fmla="*/ 4289934 h 5229352"/>
                <a:gd name="connsiteX99" fmla="*/ 2224245 w 4200485"/>
                <a:gd name="connsiteY99" fmla="*/ 4320246 h 5229352"/>
                <a:gd name="connsiteX100" fmla="*/ 2193933 w 4200485"/>
                <a:gd name="connsiteY100" fmla="*/ 4332797 h 5229352"/>
                <a:gd name="connsiteX101" fmla="*/ 2035151 w 4200485"/>
                <a:gd name="connsiteY101" fmla="*/ 4332797 h 5229352"/>
                <a:gd name="connsiteX102" fmla="*/ 1992288 w 4200485"/>
                <a:gd name="connsiteY102" fmla="*/ 4289934 h 5229352"/>
                <a:gd name="connsiteX103" fmla="*/ 2035151 w 4200485"/>
                <a:gd name="connsiteY103" fmla="*/ 4247072 h 5229352"/>
                <a:gd name="connsiteX104" fmla="*/ 2193933 w 4200485"/>
                <a:gd name="connsiteY104" fmla="*/ 4247072 h 5229352"/>
                <a:gd name="connsiteX105" fmla="*/ 2224245 w 4200485"/>
                <a:gd name="connsiteY105" fmla="*/ 4259622 h 5229352"/>
                <a:gd name="connsiteX106" fmla="*/ 2236796 w 4200485"/>
                <a:gd name="connsiteY106" fmla="*/ 4289934 h 5229352"/>
                <a:gd name="connsiteX107" fmla="*/ 2957493 w 4200485"/>
                <a:gd name="connsiteY107" fmla="*/ 4289934 h 5229352"/>
                <a:gd name="connsiteX108" fmla="*/ 2944943 w 4200485"/>
                <a:gd name="connsiteY108" fmla="*/ 4320246 h 5229352"/>
                <a:gd name="connsiteX109" fmla="*/ 2914630 w 4200485"/>
                <a:gd name="connsiteY109" fmla="*/ 4332797 h 5229352"/>
                <a:gd name="connsiteX110" fmla="*/ 2828905 w 4200485"/>
                <a:gd name="connsiteY110" fmla="*/ 4332797 h 5229352"/>
                <a:gd name="connsiteX111" fmla="*/ 2786043 w 4200485"/>
                <a:gd name="connsiteY111" fmla="*/ 4289934 h 5229352"/>
                <a:gd name="connsiteX112" fmla="*/ 2828905 w 4200485"/>
                <a:gd name="connsiteY112" fmla="*/ 4247072 h 5229352"/>
                <a:gd name="connsiteX113" fmla="*/ 2914630 w 4200485"/>
                <a:gd name="connsiteY113" fmla="*/ 4247072 h 5229352"/>
                <a:gd name="connsiteX114" fmla="*/ 2957493 w 4200485"/>
                <a:gd name="connsiteY114" fmla="*/ 4289934 h 5229352"/>
                <a:gd name="connsiteX115" fmla="*/ 969750 w 4200485"/>
                <a:gd name="connsiteY115" fmla="*/ 3861309 h 5229352"/>
                <a:gd name="connsiteX116" fmla="*/ 458996 w 4200485"/>
                <a:gd name="connsiteY116" fmla="*/ 3861309 h 5229352"/>
                <a:gd name="connsiteX117" fmla="*/ 336571 w 4200485"/>
                <a:gd name="connsiteY117" fmla="*/ 3912088 h 5229352"/>
                <a:gd name="connsiteX118" fmla="*/ 285753 w 4200485"/>
                <a:gd name="connsiteY118" fmla="*/ 4034473 h 5229352"/>
                <a:gd name="connsiteX119" fmla="*/ 285753 w 4200485"/>
                <a:gd name="connsiteY119" fmla="*/ 4202406 h 5229352"/>
                <a:gd name="connsiteX120" fmla="*/ 336571 w 4200485"/>
                <a:gd name="connsiteY120" fmla="*/ 4324792 h 5229352"/>
                <a:gd name="connsiteX121" fmla="*/ 458996 w 4200485"/>
                <a:gd name="connsiteY121" fmla="*/ 4375581 h 5229352"/>
                <a:gd name="connsiteX122" fmla="*/ 969750 w 4200485"/>
                <a:gd name="connsiteY122" fmla="*/ 4375581 h 5229352"/>
                <a:gd name="connsiteX123" fmla="*/ 1092176 w 4200485"/>
                <a:gd name="connsiteY123" fmla="*/ 4324792 h 5229352"/>
                <a:gd name="connsiteX124" fmla="*/ 1143003 w 4200485"/>
                <a:gd name="connsiteY124" fmla="*/ 4202406 h 5229352"/>
                <a:gd name="connsiteX125" fmla="*/ 1143003 w 4200485"/>
                <a:gd name="connsiteY125" fmla="*/ 4034473 h 5229352"/>
                <a:gd name="connsiteX126" fmla="*/ 1092176 w 4200485"/>
                <a:gd name="connsiteY126" fmla="*/ 3912048 h 5229352"/>
                <a:gd name="connsiteX127" fmla="*/ 969750 w 4200485"/>
                <a:gd name="connsiteY127" fmla="*/ 3861309 h 5229352"/>
                <a:gd name="connsiteX128" fmla="*/ 971553 w 4200485"/>
                <a:gd name="connsiteY128" fmla="*/ 4202485 h 5229352"/>
                <a:gd name="connsiteX129" fmla="*/ 969750 w 4200485"/>
                <a:gd name="connsiteY129" fmla="*/ 4204209 h 5229352"/>
                <a:gd name="connsiteX130" fmla="*/ 457203 w 4200485"/>
                <a:gd name="connsiteY130" fmla="*/ 4202485 h 5229352"/>
                <a:gd name="connsiteX131" fmla="*/ 459006 w 4200485"/>
                <a:gd name="connsiteY131" fmla="*/ 4032759 h 5229352"/>
                <a:gd name="connsiteX132" fmla="*/ 971553 w 4200485"/>
                <a:gd name="connsiteY132" fmla="*/ 4034483 h 5229352"/>
                <a:gd name="connsiteX133" fmla="*/ 3770107 w 4200485"/>
                <a:gd name="connsiteY133" fmla="*/ 3861309 h 5229352"/>
                <a:gd name="connsiteX134" fmla="*/ 3259353 w 4200485"/>
                <a:gd name="connsiteY134" fmla="*/ 3861309 h 5229352"/>
                <a:gd name="connsiteX135" fmla="*/ 3136928 w 4200485"/>
                <a:gd name="connsiteY135" fmla="*/ 3912088 h 5229352"/>
                <a:gd name="connsiteX136" fmla="*/ 3086100 w 4200485"/>
                <a:gd name="connsiteY136" fmla="*/ 4034473 h 5229352"/>
                <a:gd name="connsiteX137" fmla="*/ 3086100 w 4200485"/>
                <a:gd name="connsiteY137" fmla="*/ 4202406 h 5229352"/>
                <a:gd name="connsiteX138" fmla="*/ 3136928 w 4200485"/>
                <a:gd name="connsiteY138" fmla="*/ 4324792 h 5229352"/>
                <a:gd name="connsiteX139" fmla="*/ 3259353 w 4200485"/>
                <a:gd name="connsiteY139" fmla="*/ 4375581 h 5229352"/>
                <a:gd name="connsiteX140" fmla="*/ 3770107 w 4200485"/>
                <a:gd name="connsiteY140" fmla="*/ 4375581 h 5229352"/>
                <a:gd name="connsiteX141" fmla="*/ 3892533 w 4200485"/>
                <a:gd name="connsiteY141" fmla="*/ 4324792 h 5229352"/>
                <a:gd name="connsiteX142" fmla="*/ 3943350 w 4200485"/>
                <a:gd name="connsiteY142" fmla="*/ 4202406 h 5229352"/>
                <a:gd name="connsiteX143" fmla="*/ 3943350 w 4200485"/>
                <a:gd name="connsiteY143" fmla="*/ 4034473 h 5229352"/>
                <a:gd name="connsiteX144" fmla="*/ 3892533 w 4200485"/>
                <a:gd name="connsiteY144" fmla="*/ 3912088 h 5229352"/>
                <a:gd name="connsiteX145" fmla="*/ 3770107 w 4200485"/>
                <a:gd name="connsiteY145" fmla="*/ 3861309 h 5229352"/>
                <a:gd name="connsiteX146" fmla="*/ 3771900 w 4200485"/>
                <a:gd name="connsiteY146" fmla="*/ 4202485 h 5229352"/>
                <a:gd name="connsiteX147" fmla="*/ 3770107 w 4200485"/>
                <a:gd name="connsiteY147" fmla="*/ 4204209 h 5229352"/>
                <a:gd name="connsiteX148" fmla="*/ 3257560 w 4200485"/>
                <a:gd name="connsiteY148" fmla="*/ 4202485 h 5229352"/>
                <a:gd name="connsiteX149" fmla="*/ 3259353 w 4200485"/>
                <a:gd name="connsiteY149" fmla="*/ 4032759 h 5229352"/>
                <a:gd name="connsiteX150" fmla="*/ 3771900 w 4200485"/>
                <a:gd name="connsiteY150" fmla="*/ 4034483 h 5229352"/>
                <a:gd name="connsiteX151" fmla="*/ 2185939 w 4200485"/>
                <a:gd name="connsiteY151" fmla="*/ 944935 h 5229352"/>
                <a:gd name="connsiteX152" fmla="*/ 2448473 w 4200485"/>
                <a:gd name="connsiteY152" fmla="*/ 944935 h 5229352"/>
                <a:gd name="connsiteX153" fmla="*/ 2534198 w 4200485"/>
                <a:gd name="connsiteY153" fmla="*/ 1030660 h 5229352"/>
                <a:gd name="connsiteX154" fmla="*/ 2448473 w 4200485"/>
                <a:gd name="connsiteY154" fmla="*/ 1116385 h 5229352"/>
                <a:gd name="connsiteX155" fmla="*/ 2185939 w 4200485"/>
                <a:gd name="connsiteY155" fmla="*/ 1116385 h 5229352"/>
                <a:gd name="connsiteX156" fmla="*/ 2185939 w 4200485"/>
                <a:gd name="connsiteY156" fmla="*/ 1389637 h 5229352"/>
                <a:gd name="connsiteX157" fmla="*/ 2619923 w 4200485"/>
                <a:gd name="connsiteY157" fmla="*/ 1389637 h 5229352"/>
                <a:gd name="connsiteX158" fmla="*/ 2697918 w 4200485"/>
                <a:gd name="connsiteY158" fmla="*/ 1439847 h 5229352"/>
                <a:gd name="connsiteX159" fmla="*/ 2894742 w 4200485"/>
                <a:gd name="connsiteY159" fmla="*/ 1871921 h 5229352"/>
                <a:gd name="connsiteX160" fmla="*/ 2968152 w 4200485"/>
                <a:gd name="connsiteY160" fmla="*/ 1871921 h 5229352"/>
                <a:gd name="connsiteX161" fmla="*/ 2968182 w 4200485"/>
                <a:gd name="connsiteY161" fmla="*/ 1871881 h 5229352"/>
                <a:gd name="connsiteX162" fmla="*/ 3053907 w 4200485"/>
                <a:gd name="connsiteY162" fmla="*/ 1957606 h 5229352"/>
                <a:gd name="connsiteX163" fmla="*/ 2968182 w 4200485"/>
                <a:gd name="connsiteY163" fmla="*/ 2043331 h 5229352"/>
                <a:gd name="connsiteX164" fmla="*/ 2839594 w 4200485"/>
                <a:gd name="connsiteY164" fmla="*/ 2043331 h 5229352"/>
                <a:gd name="connsiteX165" fmla="*/ 2761570 w 4200485"/>
                <a:gd name="connsiteY165" fmla="*/ 1993160 h 5229352"/>
                <a:gd name="connsiteX166" fmla="*/ 2564745 w 4200485"/>
                <a:gd name="connsiteY166" fmla="*/ 1561087 h 5229352"/>
                <a:gd name="connsiteX167" fmla="*/ 2100223 w 4200485"/>
                <a:gd name="connsiteY167" fmla="*/ 1561087 h 5229352"/>
                <a:gd name="connsiteX168" fmla="*/ 2014498 w 4200485"/>
                <a:gd name="connsiteY168" fmla="*/ 1475362 h 5229352"/>
                <a:gd name="connsiteX169" fmla="*/ 2014498 w 4200485"/>
                <a:gd name="connsiteY169" fmla="*/ 580606 h 5229352"/>
                <a:gd name="connsiteX170" fmla="*/ 2100223 w 4200485"/>
                <a:gd name="connsiteY170" fmla="*/ 494881 h 5229352"/>
                <a:gd name="connsiteX171" fmla="*/ 2185948 w 4200485"/>
                <a:gd name="connsiteY171" fmla="*/ 580606 h 5229352"/>
                <a:gd name="connsiteX172" fmla="*/ 1928607 w 4200485"/>
                <a:gd name="connsiteY172" fmla="*/ 171644 h 5229352"/>
                <a:gd name="connsiteX173" fmla="*/ 1978817 w 4200485"/>
                <a:gd name="connsiteY173" fmla="*/ 50287 h 5229352"/>
                <a:gd name="connsiteX174" fmla="*/ 2100174 w 4200485"/>
                <a:gd name="connsiteY174" fmla="*/ 0 h 5229352"/>
                <a:gd name="connsiteX175" fmla="*/ 2221571 w 4200485"/>
                <a:gd name="connsiteY175" fmla="*/ 50249 h 5229352"/>
                <a:gd name="connsiteX176" fmla="*/ 2271820 w 4200485"/>
                <a:gd name="connsiteY176" fmla="*/ 171606 h 5229352"/>
                <a:gd name="connsiteX177" fmla="*/ 2221571 w 4200485"/>
                <a:gd name="connsiteY177" fmla="*/ 292963 h 5229352"/>
                <a:gd name="connsiteX178" fmla="*/ 2100214 w 4200485"/>
                <a:gd name="connsiteY178" fmla="*/ 343250 h 5229352"/>
                <a:gd name="connsiteX179" fmla="*/ 1978935 w 4200485"/>
                <a:gd name="connsiteY179" fmla="*/ 292925 h 5229352"/>
                <a:gd name="connsiteX180" fmla="*/ 1928616 w 4200485"/>
                <a:gd name="connsiteY180" fmla="*/ 171646 h 5229352"/>
                <a:gd name="connsiteX181" fmla="*/ 1317971 w 4200485"/>
                <a:gd name="connsiteY181" fmla="*/ 1475352 h 5229352"/>
                <a:gd name="connsiteX182" fmla="*/ 1453063 w 4200485"/>
                <a:gd name="connsiteY182" fmla="*/ 1034137 h 5229352"/>
                <a:gd name="connsiteX183" fmla="*/ 1814333 w 4200485"/>
                <a:gd name="connsiteY183" fmla="*/ 747069 h 5229352"/>
                <a:gd name="connsiteX184" fmla="*/ 1924472 w 4200485"/>
                <a:gd name="connsiteY184" fmla="*/ 795902 h 5229352"/>
                <a:gd name="connsiteX185" fmla="*/ 1877025 w 4200485"/>
                <a:gd name="connsiteY185" fmla="*/ 906657 h 5229352"/>
                <a:gd name="connsiteX186" fmla="*/ 1520458 w 4200485"/>
                <a:gd name="connsiteY186" fmla="*/ 1282740 h 5229352"/>
                <a:gd name="connsiteX187" fmla="*/ 1581151 w 4200485"/>
                <a:gd name="connsiteY187" fmla="*/ 1797394 h 5229352"/>
                <a:gd name="connsiteX188" fmla="*/ 2015400 w 4200485"/>
                <a:gd name="connsiteY188" fmla="*/ 2080247 h 5229352"/>
                <a:gd name="connsiteX189" fmla="*/ 2510655 w 4200485"/>
                <a:gd name="connsiteY189" fmla="*/ 1927706 h 5229352"/>
                <a:gd name="connsiteX190" fmla="*/ 2631738 w 4200485"/>
                <a:gd name="connsiteY190" fmla="*/ 1933643 h 5229352"/>
                <a:gd name="connsiteX191" fmla="*/ 2625840 w 4200485"/>
                <a:gd name="connsiteY191" fmla="*/ 2054725 h 5229352"/>
                <a:gd name="connsiteX192" fmla="*/ 2074868 w 4200485"/>
                <a:gd name="connsiteY192" fmla="*/ 2257252 h 5229352"/>
                <a:gd name="connsiteX193" fmla="*/ 1538171 w 4200485"/>
                <a:gd name="connsiteY193" fmla="*/ 2019475 h 5229352"/>
                <a:gd name="connsiteX194" fmla="*/ 1317961 w 4200485"/>
                <a:gd name="connsiteY194" fmla="*/ 1475352 h 522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200485" h="5229352">
                  <a:moveTo>
                    <a:pt x="3807895" y="3339503"/>
                  </a:moveTo>
                  <a:lnTo>
                    <a:pt x="3519457" y="2571574"/>
                  </a:lnTo>
                  <a:lnTo>
                    <a:pt x="3519418" y="2571535"/>
                  </a:lnTo>
                  <a:cubicBezTo>
                    <a:pt x="3495650" y="2508813"/>
                    <a:pt x="3453366" y="2454733"/>
                    <a:pt x="3398178" y="2416544"/>
                  </a:cubicBezTo>
                  <a:cubicBezTo>
                    <a:pt x="3343030" y="2378315"/>
                    <a:pt x="3277556" y="2357761"/>
                    <a:pt x="3210465" y="2357536"/>
                  </a:cubicBezTo>
                  <a:lnTo>
                    <a:pt x="990040" y="2357536"/>
                  </a:lnTo>
                  <a:cubicBezTo>
                    <a:pt x="922950" y="2357761"/>
                    <a:pt x="857475" y="2378315"/>
                    <a:pt x="802327" y="2416544"/>
                  </a:cubicBezTo>
                  <a:cubicBezTo>
                    <a:pt x="747140" y="2454743"/>
                    <a:pt x="704855" y="2508813"/>
                    <a:pt x="681048" y="2571535"/>
                  </a:cubicBezTo>
                  <a:lnTo>
                    <a:pt x="392611" y="3339503"/>
                  </a:lnTo>
                  <a:cubicBezTo>
                    <a:pt x="281011" y="3365799"/>
                    <a:pt x="181551" y="3428981"/>
                    <a:pt x="110296" y="3518801"/>
                  </a:cubicBezTo>
                  <a:cubicBezTo>
                    <a:pt x="39041" y="3608660"/>
                    <a:pt x="196" y="3719907"/>
                    <a:pt x="0" y="3834563"/>
                  </a:cubicBezTo>
                  <a:lnTo>
                    <a:pt x="0" y="4434638"/>
                  </a:lnTo>
                  <a:cubicBezTo>
                    <a:pt x="78" y="4509919"/>
                    <a:pt x="30038" y="4582095"/>
                    <a:pt x="83276" y="4635322"/>
                  </a:cubicBezTo>
                  <a:cubicBezTo>
                    <a:pt x="136513" y="4688550"/>
                    <a:pt x="208689" y="4718520"/>
                    <a:pt x="283960" y="4718598"/>
                  </a:cubicBezTo>
                  <a:lnTo>
                    <a:pt x="285763" y="4718598"/>
                  </a:lnTo>
                  <a:lnTo>
                    <a:pt x="285763" y="4961460"/>
                  </a:lnTo>
                  <a:cubicBezTo>
                    <a:pt x="285832" y="5032489"/>
                    <a:pt x="314116" y="5100569"/>
                    <a:pt x="364326" y="5150779"/>
                  </a:cubicBezTo>
                  <a:cubicBezTo>
                    <a:pt x="414537" y="5201029"/>
                    <a:pt x="482617" y="5229274"/>
                    <a:pt x="553646" y="5229353"/>
                  </a:cubicBezTo>
                  <a:lnTo>
                    <a:pt x="875110" y="5229353"/>
                  </a:lnTo>
                  <a:cubicBezTo>
                    <a:pt x="946139" y="5229274"/>
                    <a:pt x="1014220" y="5201029"/>
                    <a:pt x="1064430" y="5150779"/>
                  </a:cubicBezTo>
                  <a:cubicBezTo>
                    <a:pt x="1114680" y="5100569"/>
                    <a:pt x="1142925" y="5032489"/>
                    <a:pt x="1143003" y="4961460"/>
                  </a:cubicBezTo>
                  <a:lnTo>
                    <a:pt x="1143003" y="4718559"/>
                  </a:lnTo>
                  <a:lnTo>
                    <a:pt x="3086071" y="4718559"/>
                  </a:lnTo>
                  <a:lnTo>
                    <a:pt x="3086071" y="4961421"/>
                  </a:lnTo>
                  <a:cubicBezTo>
                    <a:pt x="3086139" y="5032450"/>
                    <a:pt x="3114384" y="5100530"/>
                    <a:pt x="3164634" y="5150740"/>
                  </a:cubicBezTo>
                  <a:cubicBezTo>
                    <a:pt x="3214844" y="5200990"/>
                    <a:pt x="3282925" y="5229235"/>
                    <a:pt x="3353954" y="5229314"/>
                  </a:cubicBezTo>
                  <a:lnTo>
                    <a:pt x="3675418" y="5229314"/>
                  </a:lnTo>
                  <a:cubicBezTo>
                    <a:pt x="3746447" y="5229235"/>
                    <a:pt x="3814527" y="5200990"/>
                    <a:pt x="3864738" y="5150740"/>
                  </a:cubicBezTo>
                  <a:cubicBezTo>
                    <a:pt x="3914988" y="5100530"/>
                    <a:pt x="3943233" y="5032450"/>
                    <a:pt x="3943311" y="4961421"/>
                  </a:cubicBezTo>
                  <a:lnTo>
                    <a:pt x="3943311" y="4715806"/>
                  </a:lnTo>
                  <a:cubicBezTo>
                    <a:pt x="4013458" y="4709301"/>
                    <a:pt x="4078708" y="4676882"/>
                    <a:pt x="4126243" y="4624879"/>
                  </a:cubicBezTo>
                  <a:cubicBezTo>
                    <a:pt x="4173769" y="4572866"/>
                    <a:pt x="4200251" y="4505021"/>
                    <a:pt x="4200486" y="4434559"/>
                  </a:cubicBezTo>
                  <a:lnTo>
                    <a:pt x="4200486" y="3834484"/>
                  </a:lnTo>
                  <a:cubicBezTo>
                    <a:pt x="4200290" y="3719828"/>
                    <a:pt x="4161405" y="3608611"/>
                    <a:pt x="4090190" y="3518791"/>
                  </a:cubicBezTo>
                  <a:cubicBezTo>
                    <a:pt x="4018925" y="3428932"/>
                    <a:pt x="3919465" y="3365789"/>
                    <a:pt x="3807875" y="3339494"/>
                  </a:cubicBezTo>
                  <a:close/>
                  <a:moveTo>
                    <a:pt x="750010" y="2875481"/>
                  </a:moveTo>
                  <a:lnTo>
                    <a:pt x="3450495" y="2875481"/>
                  </a:lnTo>
                  <a:lnTo>
                    <a:pt x="3619574" y="3325542"/>
                  </a:lnTo>
                  <a:lnTo>
                    <a:pt x="580990" y="3325542"/>
                  </a:lnTo>
                  <a:close/>
                  <a:moveTo>
                    <a:pt x="990040" y="2528986"/>
                  </a:moveTo>
                  <a:lnTo>
                    <a:pt x="3210465" y="2528986"/>
                  </a:lnTo>
                  <a:cubicBezTo>
                    <a:pt x="3242688" y="2529103"/>
                    <a:pt x="3274186" y="2538979"/>
                    <a:pt x="3300707" y="2557348"/>
                  </a:cubicBezTo>
                  <a:cubicBezTo>
                    <a:pt x="3327188" y="2575718"/>
                    <a:pt x="3347508" y="2601700"/>
                    <a:pt x="3358951" y="2631856"/>
                  </a:cubicBezTo>
                  <a:lnTo>
                    <a:pt x="3386128" y="2704031"/>
                  </a:lnTo>
                  <a:lnTo>
                    <a:pt x="814378" y="2704031"/>
                  </a:lnTo>
                  <a:lnTo>
                    <a:pt x="841506" y="2631816"/>
                  </a:lnTo>
                  <a:cubicBezTo>
                    <a:pt x="852949" y="2601661"/>
                    <a:pt x="873268" y="2575718"/>
                    <a:pt x="899789" y="2557348"/>
                  </a:cubicBezTo>
                  <a:cubicBezTo>
                    <a:pt x="926271" y="2538979"/>
                    <a:pt x="957769" y="2529103"/>
                    <a:pt x="989991" y="2528986"/>
                  </a:cubicBezTo>
                  <a:close/>
                  <a:moveTo>
                    <a:pt x="971553" y="4961421"/>
                  </a:moveTo>
                  <a:cubicBezTo>
                    <a:pt x="971475" y="5014658"/>
                    <a:pt x="928348" y="5057785"/>
                    <a:pt x="875110" y="5057864"/>
                  </a:cubicBezTo>
                  <a:lnTo>
                    <a:pt x="553646" y="5057864"/>
                  </a:lnTo>
                  <a:cubicBezTo>
                    <a:pt x="500418" y="5057785"/>
                    <a:pt x="457291" y="5014658"/>
                    <a:pt x="457213" y="4961421"/>
                  </a:cubicBezTo>
                  <a:lnTo>
                    <a:pt x="457213" y="4718559"/>
                  </a:lnTo>
                  <a:lnTo>
                    <a:pt x="971563" y="4718559"/>
                  </a:lnTo>
                  <a:close/>
                  <a:moveTo>
                    <a:pt x="3675467" y="5057864"/>
                  </a:moveTo>
                  <a:lnTo>
                    <a:pt x="3354003" y="5057864"/>
                  </a:lnTo>
                  <a:cubicBezTo>
                    <a:pt x="3300775" y="5057785"/>
                    <a:pt x="3257638" y="5014658"/>
                    <a:pt x="3257570" y="4961421"/>
                  </a:cubicBezTo>
                  <a:lnTo>
                    <a:pt x="3257570" y="4718559"/>
                  </a:lnTo>
                  <a:lnTo>
                    <a:pt x="3771920" y="4718559"/>
                  </a:lnTo>
                  <a:lnTo>
                    <a:pt x="3771920" y="4961421"/>
                  </a:lnTo>
                  <a:cubicBezTo>
                    <a:pt x="3771841" y="5014658"/>
                    <a:pt x="3728704" y="5057785"/>
                    <a:pt x="3675477" y="5057864"/>
                  </a:cubicBezTo>
                  <a:close/>
                  <a:moveTo>
                    <a:pt x="4029085" y="4434638"/>
                  </a:moveTo>
                  <a:cubicBezTo>
                    <a:pt x="4029016" y="4496752"/>
                    <a:pt x="3978688" y="4547080"/>
                    <a:pt x="3916575" y="4547148"/>
                  </a:cubicBezTo>
                  <a:lnTo>
                    <a:pt x="283990" y="4547148"/>
                  </a:lnTo>
                  <a:cubicBezTo>
                    <a:pt x="221876" y="4547070"/>
                    <a:pt x="171548" y="4496742"/>
                    <a:pt x="171479" y="4434638"/>
                  </a:cubicBezTo>
                  <a:lnTo>
                    <a:pt x="171479" y="3834563"/>
                  </a:lnTo>
                  <a:cubicBezTo>
                    <a:pt x="171597" y="3745085"/>
                    <a:pt x="207190" y="3659282"/>
                    <a:pt x="270450" y="3596022"/>
                  </a:cubicBezTo>
                  <a:cubicBezTo>
                    <a:pt x="333749" y="3532722"/>
                    <a:pt x="419553" y="3497130"/>
                    <a:pt x="509030" y="3497022"/>
                  </a:cubicBezTo>
                  <a:lnTo>
                    <a:pt x="3691534" y="3497022"/>
                  </a:lnTo>
                  <a:cubicBezTo>
                    <a:pt x="3781012" y="3497139"/>
                    <a:pt x="3866815" y="3532722"/>
                    <a:pt x="3930114" y="3596022"/>
                  </a:cubicBezTo>
                  <a:cubicBezTo>
                    <a:pt x="3993374" y="3659282"/>
                    <a:pt x="4028967" y="3745085"/>
                    <a:pt x="4029085" y="3834563"/>
                  </a:cubicBezTo>
                  <a:close/>
                  <a:moveTo>
                    <a:pt x="1443031" y="4289934"/>
                  </a:moveTo>
                  <a:cubicBezTo>
                    <a:pt x="1443031" y="4301299"/>
                    <a:pt x="1438514" y="4312203"/>
                    <a:pt x="1430481" y="4320246"/>
                  </a:cubicBezTo>
                  <a:cubicBezTo>
                    <a:pt x="1422447" y="4328280"/>
                    <a:pt x="1411543" y="4332797"/>
                    <a:pt x="1400168" y="4332797"/>
                  </a:cubicBezTo>
                  <a:lnTo>
                    <a:pt x="1314443" y="4332797"/>
                  </a:lnTo>
                  <a:cubicBezTo>
                    <a:pt x="1290754" y="4332797"/>
                    <a:pt x="1271581" y="4313623"/>
                    <a:pt x="1271581" y="4289934"/>
                  </a:cubicBezTo>
                  <a:cubicBezTo>
                    <a:pt x="1271581" y="4266284"/>
                    <a:pt x="1290754" y="4247072"/>
                    <a:pt x="1314443" y="4247072"/>
                  </a:cubicBezTo>
                  <a:lnTo>
                    <a:pt x="1400168" y="4247072"/>
                  </a:lnTo>
                  <a:cubicBezTo>
                    <a:pt x="1411543" y="4247072"/>
                    <a:pt x="1422447" y="4251588"/>
                    <a:pt x="1430481" y="4259622"/>
                  </a:cubicBezTo>
                  <a:cubicBezTo>
                    <a:pt x="1438514" y="4267655"/>
                    <a:pt x="1443031" y="4278569"/>
                    <a:pt x="1443031" y="4289934"/>
                  </a:cubicBezTo>
                  <a:close/>
                  <a:moveTo>
                    <a:pt x="1839933" y="4289934"/>
                  </a:moveTo>
                  <a:cubicBezTo>
                    <a:pt x="1839933" y="4301299"/>
                    <a:pt x="1835416" y="4312203"/>
                    <a:pt x="1827383" y="4320246"/>
                  </a:cubicBezTo>
                  <a:cubicBezTo>
                    <a:pt x="1819349" y="4328280"/>
                    <a:pt x="1808445" y="4332797"/>
                    <a:pt x="1797070" y="4332797"/>
                  </a:cubicBezTo>
                  <a:lnTo>
                    <a:pt x="1638288" y="4332797"/>
                  </a:lnTo>
                  <a:cubicBezTo>
                    <a:pt x="1614638" y="4332797"/>
                    <a:pt x="1595425" y="4313623"/>
                    <a:pt x="1595425" y="4289934"/>
                  </a:cubicBezTo>
                  <a:cubicBezTo>
                    <a:pt x="1595425" y="4266284"/>
                    <a:pt x="1614638" y="4247072"/>
                    <a:pt x="1638288" y="4247072"/>
                  </a:cubicBezTo>
                  <a:lnTo>
                    <a:pt x="1797070" y="4247072"/>
                  </a:lnTo>
                  <a:cubicBezTo>
                    <a:pt x="1808445" y="4247072"/>
                    <a:pt x="1819349" y="4251588"/>
                    <a:pt x="1827383" y="4259622"/>
                  </a:cubicBezTo>
                  <a:cubicBezTo>
                    <a:pt x="1835416" y="4267655"/>
                    <a:pt x="1839933" y="4278569"/>
                    <a:pt x="1839933" y="4289934"/>
                  </a:cubicBezTo>
                  <a:close/>
                  <a:moveTo>
                    <a:pt x="2633658" y="4289934"/>
                  </a:moveTo>
                  <a:cubicBezTo>
                    <a:pt x="2633658" y="4301299"/>
                    <a:pt x="2629142" y="4312203"/>
                    <a:pt x="2621108" y="4320246"/>
                  </a:cubicBezTo>
                  <a:cubicBezTo>
                    <a:pt x="2613074" y="4328280"/>
                    <a:pt x="2602160" y="4332797"/>
                    <a:pt x="2590796" y="4332797"/>
                  </a:cubicBezTo>
                  <a:lnTo>
                    <a:pt x="2432053" y="4332797"/>
                  </a:lnTo>
                  <a:cubicBezTo>
                    <a:pt x="2408402" y="4332797"/>
                    <a:pt x="2389190" y="4313623"/>
                    <a:pt x="2389190" y="4289934"/>
                  </a:cubicBezTo>
                  <a:cubicBezTo>
                    <a:pt x="2389190" y="4266284"/>
                    <a:pt x="2408402" y="4247072"/>
                    <a:pt x="2432053" y="4247072"/>
                  </a:cubicBezTo>
                  <a:lnTo>
                    <a:pt x="2590796" y="4247072"/>
                  </a:lnTo>
                  <a:cubicBezTo>
                    <a:pt x="2602160" y="4247072"/>
                    <a:pt x="2613074" y="4251588"/>
                    <a:pt x="2621108" y="4259622"/>
                  </a:cubicBezTo>
                  <a:cubicBezTo>
                    <a:pt x="2629142" y="4267655"/>
                    <a:pt x="2633658" y="4278569"/>
                    <a:pt x="2633658" y="4289934"/>
                  </a:cubicBezTo>
                  <a:close/>
                  <a:moveTo>
                    <a:pt x="2236796" y="4289934"/>
                  </a:moveTo>
                  <a:cubicBezTo>
                    <a:pt x="2236796" y="4301299"/>
                    <a:pt x="2232279" y="4312203"/>
                    <a:pt x="2224245" y="4320246"/>
                  </a:cubicBezTo>
                  <a:cubicBezTo>
                    <a:pt x="2216212" y="4328280"/>
                    <a:pt x="2205307" y="4332797"/>
                    <a:pt x="2193933" y="4332797"/>
                  </a:cubicBezTo>
                  <a:lnTo>
                    <a:pt x="2035151" y="4332797"/>
                  </a:lnTo>
                  <a:cubicBezTo>
                    <a:pt x="2011500" y="4332797"/>
                    <a:pt x="1992288" y="4313623"/>
                    <a:pt x="1992288" y="4289934"/>
                  </a:cubicBezTo>
                  <a:cubicBezTo>
                    <a:pt x="1992288" y="4266284"/>
                    <a:pt x="2011500" y="4247072"/>
                    <a:pt x="2035151" y="4247072"/>
                  </a:cubicBezTo>
                  <a:lnTo>
                    <a:pt x="2193933" y="4247072"/>
                  </a:lnTo>
                  <a:cubicBezTo>
                    <a:pt x="2205307" y="4247072"/>
                    <a:pt x="2216212" y="4251588"/>
                    <a:pt x="2224245" y="4259622"/>
                  </a:cubicBezTo>
                  <a:cubicBezTo>
                    <a:pt x="2232279" y="4267655"/>
                    <a:pt x="2236796" y="4278569"/>
                    <a:pt x="2236796" y="4289934"/>
                  </a:cubicBezTo>
                  <a:close/>
                  <a:moveTo>
                    <a:pt x="2957493" y="4289934"/>
                  </a:moveTo>
                  <a:cubicBezTo>
                    <a:pt x="2957493" y="4301299"/>
                    <a:pt x="2952976" y="4312203"/>
                    <a:pt x="2944943" y="4320246"/>
                  </a:cubicBezTo>
                  <a:cubicBezTo>
                    <a:pt x="2936909" y="4328280"/>
                    <a:pt x="2925995" y="4332797"/>
                    <a:pt x="2914630" y="4332797"/>
                  </a:cubicBezTo>
                  <a:lnTo>
                    <a:pt x="2828905" y="4332797"/>
                  </a:lnTo>
                  <a:cubicBezTo>
                    <a:pt x="2805255" y="4332797"/>
                    <a:pt x="2786043" y="4313623"/>
                    <a:pt x="2786043" y="4289934"/>
                  </a:cubicBezTo>
                  <a:cubicBezTo>
                    <a:pt x="2786043" y="4266284"/>
                    <a:pt x="2805255" y="4247072"/>
                    <a:pt x="2828905" y="4247072"/>
                  </a:cubicBezTo>
                  <a:lnTo>
                    <a:pt x="2914630" y="4247072"/>
                  </a:lnTo>
                  <a:cubicBezTo>
                    <a:pt x="2938320" y="4247072"/>
                    <a:pt x="2957493" y="4266284"/>
                    <a:pt x="2957493" y="4289934"/>
                  </a:cubicBezTo>
                  <a:close/>
                  <a:moveTo>
                    <a:pt x="969750" y="3861309"/>
                  </a:moveTo>
                  <a:lnTo>
                    <a:pt x="458996" y="3861309"/>
                  </a:lnTo>
                  <a:cubicBezTo>
                    <a:pt x="413077" y="3861348"/>
                    <a:pt x="369068" y="3879600"/>
                    <a:pt x="336571" y="3912088"/>
                  </a:cubicBezTo>
                  <a:cubicBezTo>
                    <a:pt x="304123" y="3944545"/>
                    <a:pt x="285832" y="3988554"/>
                    <a:pt x="285753" y="4034473"/>
                  </a:cubicBezTo>
                  <a:lnTo>
                    <a:pt x="285753" y="4202406"/>
                  </a:lnTo>
                  <a:cubicBezTo>
                    <a:pt x="285832" y="4248335"/>
                    <a:pt x="304123" y="4292344"/>
                    <a:pt x="336571" y="4324792"/>
                  </a:cubicBezTo>
                  <a:cubicBezTo>
                    <a:pt x="369068" y="4357289"/>
                    <a:pt x="413077" y="4375542"/>
                    <a:pt x="458996" y="4375581"/>
                  </a:cubicBezTo>
                  <a:lnTo>
                    <a:pt x="969750" y="4375581"/>
                  </a:lnTo>
                  <a:cubicBezTo>
                    <a:pt x="1015680" y="4375542"/>
                    <a:pt x="1059728" y="4357289"/>
                    <a:pt x="1092176" y="4324792"/>
                  </a:cubicBezTo>
                  <a:cubicBezTo>
                    <a:pt x="1124673" y="4292344"/>
                    <a:pt x="1142925" y="4248335"/>
                    <a:pt x="1143003" y="4202406"/>
                  </a:cubicBezTo>
                  <a:lnTo>
                    <a:pt x="1143003" y="4034473"/>
                  </a:lnTo>
                  <a:cubicBezTo>
                    <a:pt x="1142925" y="3988554"/>
                    <a:pt x="1124673" y="3944545"/>
                    <a:pt x="1092176" y="3912048"/>
                  </a:cubicBezTo>
                  <a:cubicBezTo>
                    <a:pt x="1059688" y="3879600"/>
                    <a:pt x="1015680" y="3861348"/>
                    <a:pt x="969750" y="3861309"/>
                  </a:cubicBezTo>
                  <a:close/>
                  <a:moveTo>
                    <a:pt x="971553" y="4202485"/>
                  </a:moveTo>
                  <a:cubicBezTo>
                    <a:pt x="971553" y="4203474"/>
                    <a:pt x="970750" y="4204238"/>
                    <a:pt x="969750" y="4204209"/>
                  </a:cubicBezTo>
                  <a:lnTo>
                    <a:pt x="457203" y="4202485"/>
                  </a:lnTo>
                  <a:lnTo>
                    <a:pt x="459006" y="4032759"/>
                  </a:lnTo>
                  <a:lnTo>
                    <a:pt x="971553" y="4034483"/>
                  </a:lnTo>
                  <a:close/>
                  <a:moveTo>
                    <a:pt x="3770107" y="3861309"/>
                  </a:moveTo>
                  <a:lnTo>
                    <a:pt x="3259353" y="3861309"/>
                  </a:lnTo>
                  <a:cubicBezTo>
                    <a:pt x="3213424" y="3861348"/>
                    <a:pt x="3169415" y="3879600"/>
                    <a:pt x="3136928" y="3912088"/>
                  </a:cubicBezTo>
                  <a:cubicBezTo>
                    <a:pt x="3104431" y="3944545"/>
                    <a:pt x="3086178" y="3988554"/>
                    <a:pt x="3086100" y="4034473"/>
                  </a:cubicBezTo>
                  <a:lnTo>
                    <a:pt x="3086100" y="4202406"/>
                  </a:lnTo>
                  <a:cubicBezTo>
                    <a:pt x="3086178" y="4248335"/>
                    <a:pt x="3104431" y="4292344"/>
                    <a:pt x="3136928" y="4324792"/>
                  </a:cubicBezTo>
                  <a:cubicBezTo>
                    <a:pt x="3169415" y="4357289"/>
                    <a:pt x="3213424" y="4375542"/>
                    <a:pt x="3259353" y="4375581"/>
                  </a:cubicBezTo>
                  <a:lnTo>
                    <a:pt x="3770107" y="4375581"/>
                  </a:lnTo>
                  <a:cubicBezTo>
                    <a:pt x="3816026" y="4375542"/>
                    <a:pt x="3860045" y="4357289"/>
                    <a:pt x="3892533" y="4324792"/>
                  </a:cubicBezTo>
                  <a:cubicBezTo>
                    <a:pt x="3925020" y="4292344"/>
                    <a:pt x="3943282" y="4248335"/>
                    <a:pt x="3943350" y="4202406"/>
                  </a:cubicBezTo>
                  <a:lnTo>
                    <a:pt x="3943350" y="4034473"/>
                  </a:lnTo>
                  <a:cubicBezTo>
                    <a:pt x="3943282" y="3988554"/>
                    <a:pt x="3925020" y="3944545"/>
                    <a:pt x="3892533" y="3912088"/>
                  </a:cubicBezTo>
                  <a:cubicBezTo>
                    <a:pt x="3860035" y="3879600"/>
                    <a:pt x="3816026" y="3861348"/>
                    <a:pt x="3770107" y="3861309"/>
                  </a:cubicBezTo>
                  <a:close/>
                  <a:moveTo>
                    <a:pt x="3771900" y="4202485"/>
                  </a:moveTo>
                  <a:cubicBezTo>
                    <a:pt x="3771900" y="4203474"/>
                    <a:pt x="3771097" y="4204238"/>
                    <a:pt x="3770107" y="4204209"/>
                  </a:cubicBezTo>
                  <a:lnTo>
                    <a:pt x="3257560" y="4202485"/>
                  </a:lnTo>
                  <a:lnTo>
                    <a:pt x="3259353" y="4032759"/>
                  </a:lnTo>
                  <a:lnTo>
                    <a:pt x="3771900" y="4034483"/>
                  </a:lnTo>
                  <a:close/>
                  <a:moveTo>
                    <a:pt x="2185939" y="944935"/>
                  </a:moveTo>
                  <a:lnTo>
                    <a:pt x="2448473" y="944935"/>
                  </a:lnTo>
                  <a:cubicBezTo>
                    <a:pt x="2495812" y="944935"/>
                    <a:pt x="2534198" y="983320"/>
                    <a:pt x="2534198" y="1030660"/>
                  </a:cubicBezTo>
                  <a:cubicBezTo>
                    <a:pt x="2534198" y="1078039"/>
                    <a:pt x="2495812" y="1116385"/>
                    <a:pt x="2448473" y="1116385"/>
                  </a:cubicBezTo>
                  <a:lnTo>
                    <a:pt x="2185939" y="1116385"/>
                  </a:lnTo>
                  <a:lnTo>
                    <a:pt x="2185939" y="1389637"/>
                  </a:lnTo>
                  <a:lnTo>
                    <a:pt x="2619923" y="1389637"/>
                  </a:lnTo>
                  <a:cubicBezTo>
                    <a:pt x="2653527" y="1389676"/>
                    <a:pt x="2683996" y="1409270"/>
                    <a:pt x="2697918" y="1439847"/>
                  </a:cubicBezTo>
                  <a:lnTo>
                    <a:pt x="2894742" y="1871921"/>
                  </a:lnTo>
                  <a:lnTo>
                    <a:pt x="2968152" y="1871921"/>
                  </a:lnTo>
                  <a:lnTo>
                    <a:pt x="2968182" y="1871881"/>
                  </a:lnTo>
                  <a:cubicBezTo>
                    <a:pt x="3015521" y="1871881"/>
                    <a:pt x="3053907" y="1910267"/>
                    <a:pt x="3053907" y="1957606"/>
                  </a:cubicBezTo>
                  <a:cubicBezTo>
                    <a:pt x="3053907" y="2004946"/>
                    <a:pt x="3015521" y="2043331"/>
                    <a:pt x="2968182" y="2043331"/>
                  </a:cubicBezTo>
                  <a:lnTo>
                    <a:pt x="2839594" y="2043331"/>
                  </a:lnTo>
                  <a:cubicBezTo>
                    <a:pt x="2806000" y="2043331"/>
                    <a:pt x="2775491" y="2023698"/>
                    <a:pt x="2761570" y="1993160"/>
                  </a:cubicBezTo>
                  <a:lnTo>
                    <a:pt x="2564745" y="1561087"/>
                  </a:lnTo>
                  <a:lnTo>
                    <a:pt x="2100223" y="1561087"/>
                  </a:lnTo>
                  <a:cubicBezTo>
                    <a:pt x="2052884" y="1561087"/>
                    <a:pt x="2014498" y="1522741"/>
                    <a:pt x="2014498" y="1475362"/>
                  </a:cubicBezTo>
                  <a:lnTo>
                    <a:pt x="2014498" y="580606"/>
                  </a:lnTo>
                  <a:cubicBezTo>
                    <a:pt x="2014498" y="533266"/>
                    <a:pt x="2052884" y="494881"/>
                    <a:pt x="2100223" y="494881"/>
                  </a:cubicBezTo>
                  <a:cubicBezTo>
                    <a:pt x="2147563" y="494881"/>
                    <a:pt x="2185948" y="533266"/>
                    <a:pt x="2185948" y="580606"/>
                  </a:cubicBezTo>
                  <a:close/>
                  <a:moveTo>
                    <a:pt x="1928607" y="171644"/>
                  </a:moveTo>
                  <a:cubicBezTo>
                    <a:pt x="1928577" y="126141"/>
                    <a:pt x="1946634" y="82474"/>
                    <a:pt x="1978817" y="50287"/>
                  </a:cubicBezTo>
                  <a:cubicBezTo>
                    <a:pt x="2011010" y="18099"/>
                    <a:pt x="2054676" y="0"/>
                    <a:pt x="2100174" y="0"/>
                  </a:cubicBezTo>
                  <a:cubicBezTo>
                    <a:pt x="2145721" y="-38"/>
                    <a:pt x="2189348" y="18064"/>
                    <a:pt x="2221571" y="50249"/>
                  </a:cubicBezTo>
                  <a:cubicBezTo>
                    <a:pt x="2253764" y="82434"/>
                    <a:pt x="2271820" y="126062"/>
                    <a:pt x="2271820" y="171606"/>
                  </a:cubicBezTo>
                  <a:cubicBezTo>
                    <a:pt x="2271859" y="217109"/>
                    <a:pt x="2253764" y="260776"/>
                    <a:pt x="2221571" y="292963"/>
                  </a:cubicBezTo>
                  <a:cubicBezTo>
                    <a:pt x="2189387" y="325149"/>
                    <a:pt x="2145721" y="343250"/>
                    <a:pt x="2100214" y="343250"/>
                  </a:cubicBezTo>
                  <a:cubicBezTo>
                    <a:pt x="2054715" y="343173"/>
                    <a:pt x="2011128" y="325109"/>
                    <a:pt x="1978935" y="292925"/>
                  </a:cubicBezTo>
                  <a:cubicBezTo>
                    <a:pt x="1946751" y="260778"/>
                    <a:pt x="1928656" y="217150"/>
                    <a:pt x="1928616" y="171646"/>
                  </a:cubicBezTo>
                  <a:close/>
                  <a:moveTo>
                    <a:pt x="1317971" y="1475352"/>
                  </a:moveTo>
                  <a:cubicBezTo>
                    <a:pt x="1317324" y="1318020"/>
                    <a:pt x="1364438" y="1164175"/>
                    <a:pt x="1453063" y="1034137"/>
                  </a:cubicBezTo>
                  <a:cubicBezTo>
                    <a:pt x="1541659" y="904129"/>
                    <a:pt x="1667640" y="804020"/>
                    <a:pt x="1814333" y="747069"/>
                  </a:cubicBezTo>
                  <a:cubicBezTo>
                    <a:pt x="1858195" y="730460"/>
                    <a:pt x="1907298" y="752236"/>
                    <a:pt x="1924472" y="795902"/>
                  </a:cubicBezTo>
                  <a:cubicBezTo>
                    <a:pt x="1941617" y="839568"/>
                    <a:pt x="1920495" y="888934"/>
                    <a:pt x="1877025" y="906657"/>
                  </a:cubicBezTo>
                  <a:cubicBezTo>
                    <a:pt x="1708249" y="972866"/>
                    <a:pt x="1577634" y="1110673"/>
                    <a:pt x="1520458" y="1282740"/>
                  </a:cubicBezTo>
                  <a:cubicBezTo>
                    <a:pt x="1463321" y="1454797"/>
                    <a:pt x="1485550" y="1643363"/>
                    <a:pt x="1581151" y="1797394"/>
                  </a:cubicBezTo>
                  <a:cubicBezTo>
                    <a:pt x="1676752" y="1951434"/>
                    <a:pt x="1835837" y="2055068"/>
                    <a:pt x="2015400" y="2080247"/>
                  </a:cubicBezTo>
                  <a:cubicBezTo>
                    <a:pt x="2194922" y="2105436"/>
                    <a:pt x="2376366" y="2049553"/>
                    <a:pt x="2510655" y="1927706"/>
                  </a:cubicBezTo>
                  <a:cubicBezTo>
                    <a:pt x="2545748" y="1895904"/>
                    <a:pt x="2599936" y="1898549"/>
                    <a:pt x="2631738" y="1933643"/>
                  </a:cubicBezTo>
                  <a:cubicBezTo>
                    <a:pt x="2663579" y="1968697"/>
                    <a:pt x="2660904" y="2022924"/>
                    <a:pt x="2625840" y="2054725"/>
                  </a:cubicBezTo>
                  <a:cubicBezTo>
                    <a:pt x="2475434" y="2191200"/>
                    <a:pt x="2277846" y="2263797"/>
                    <a:pt x="2074868" y="2257252"/>
                  </a:cubicBezTo>
                  <a:cubicBezTo>
                    <a:pt x="1871920" y="2250668"/>
                    <a:pt x="1679426" y="2165404"/>
                    <a:pt x="1538171" y="2019475"/>
                  </a:cubicBezTo>
                  <a:cubicBezTo>
                    <a:pt x="1396916" y="1873586"/>
                    <a:pt x="1317961" y="1678447"/>
                    <a:pt x="1317961" y="1475352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178" name="타원 177">
            <a:extLst>
              <a:ext uri="{FF2B5EF4-FFF2-40B4-BE49-F238E27FC236}">
                <a16:creationId xmlns:a16="http://schemas.microsoft.com/office/drawing/2014/main" id="{246633FD-DD41-6731-70F6-03CA01DD1EFE}"/>
              </a:ext>
            </a:extLst>
          </p:cNvPr>
          <p:cNvSpPr/>
          <p:nvPr/>
        </p:nvSpPr>
        <p:spPr>
          <a:xfrm>
            <a:off x="7089429" y="2985194"/>
            <a:ext cx="215469" cy="2154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7643D4CA-245F-22B8-173A-24D044DDC8B4}"/>
              </a:ext>
            </a:extLst>
          </p:cNvPr>
          <p:cNvSpPr/>
          <p:nvPr/>
        </p:nvSpPr>
        <p:spPr>
          <a:xfrm>
            <a:off x="7156941" y="3056107"/>
            <a:ext cx="76631" cy="766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776E8E9A-DAB8-D9C8-1937-D969E530E094}"/>
              </a:ext>
            </a:extLst>
          </p:cNvPr>
          <p:cNvGrpSpPr/>
          <p:nvPr/>
        </p:nvGrpSpPr>
        <p:grpSpPr>
          <a:xfrm>
            <a:off x="6984394" y="2880908"/>
            <a:ext cx="424050" cy="424042"/>
            <a:chOff x="-7250941" y="2569446"/>
            <a:chExt cx="5315048" cy="5314950"/>
          </a:xfrm>
        </p:grpSpPr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54657A96-BE38-7921-EA79-3E1086E2ACCE}"/>
                </a:ext>
              </a:extLst>
            </p:cNvPr>
            <p:cNvSpPr/>
            <p:nvPr/>
          </p:nvSpPr>
          <p:spPr>
            <a:xfrm>
              <a:off x="-4850641" y="4969746"/>
              <a:ext cx="514350" cy="514350"/>
            </a:xfrm>
            <a:custGeom>
              <a:avLst/>
              <a:gdLst>
                <a:gd name="connsiteX0" fmla="*/ 257175 w 514350"/>
                <a:gd name="connsiteY0" fmla="*/ 0 h 514350"/>
                <a:gd name="connsiteX1" fmla="*/ 0 w 514350"/>
                <a:gd name="connsiteY1" fmla="*/ 257175 h 514350"/>
                <a:gd name="connsiteX2" fmla="*/ 257175 w 514350"/>
                <a:gd name="connsiteY2" fmla="*/ 514350 h 514350"/>
                <a:gd name="connsiteX3" fmla="*/ 514350 w 514350"/>
                <a:gd name="connsiteY3" fmla="*/ 257175 h 514350"/>
                <a:gd name="connsiteX4" fmla="*/ 257175 w 514350"/>
                <a:gd name="connsiteY4" fmla="*/ 0 h 514350"/>
                <a:gd name="connsiteX5" fmla="*/ 257175 w 514350"/>
                <a:gd name="connsiteY5" fmla="*/ 342900 h 514350"/>
                <a:gd name="connsiteX6" fmla="*/ 171450 w 514350"/>
                <a:gd name="connsiteY6" fmla="*/ 257175 h 514350"/>
                <a:gd name="connsiteX7" fmla="*/ 257175 w 514350"/>
                <a:gd name="connsiteY7" fmla="*/ 171450 h 514350"/>
                <a:gd name="connsiteX8" fmla="*/ 342900 w 514350"/>
                <a:gd name="connsiteY8" fmla="*/ 257175 h 514350"/>
                <a:gd name="connsiteX9" fmla="*/ 257175 w 514350"/>
                <a:gd name="connsiteY9" fmla="*/ 34290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514350">
                  <a:moveTo>
                    <a:pt x="257175" y="0"/>
                  </a:moveTo>
                  <a:cubicBezTo>
                    <a:pt x="115381" y="0"/>
                    <a:pt x="0" y="115381"/>
                    <a:pt x="0" y="257175"/>
                  </a:cubicBezTo>
                  <a:cubicBezTo>
                    <a:pt x="0" y="398969"/>
                    <a:pt x="115381" y="514350"/>
                    <a:pt x="257175" y="514350"/>
                  </a:cubicBezTo>
                  <a:cubicBezTo>
                    <a:pt x="398969" y="514350"/>
                    <a:pt x="514350" y="398969"/>
                    <a:pt x="514350" y="257175"/>
                  </a:cubicBezTo>
                  <a:cubicBezTo>
                    <a:pt x="514350" y="115381"/>
                    <a:pt x="398969" y="0"/>
                    <a:pt x="257175" y="0"/>
                  </a:cubicBezTo>
                  <a:close/>
                  <a:moveTo>
                    <a:pt x="257175" y="342900"/>
                  </a:moveTo>
                  <a:cubicBezTo>
                    <a:pt x="209953" y="342900"/>
                    <a:pt x="171450" y="304476"/>
                    <a:pt x="171450" y="257175"/>
                  </a:cubicBezTo>
                  <a:cubicBezTo>
                    <a:pt x="171450" y="209874"/>
                    <a:pt x="209953" y="171450"/>
                    <a:pt x="257175" y="171450"/>
                  </a:cubicBezTo>
                  <a:cubicBezTo>
                    <a:pt x="304397" y="171450"/>
                    <a:pt x="342900" y="209874"/>
                    <a:pt x="342900" y="257175"/>
                  </a:cubicBezTo>
                  <a:cubicBezTo>
                    <a:pt x="342900" y="304476"/>
                    <a:pt x="304397" y="342900"/>
                    <a:pt x="257175" y="342900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7583E7E-6B96-2FD2-1F61-8D37A6148A2F}"/>
                </a:ext>
              </a:extLst>
            </p:cNvPr>
            <p:cNvSpPr/>
            <p:nvPr/>
          </p:nvSpPr>
          <p:spPr>
            <a:xfrm>
              <a:off x="-5725261" y="4626796"/>
              <a:ext cx="2263541" cy="1200159"/>
            </a:xfrm>
            <a:custGeom>
              <a:avLst/>
              <a:gdLst>
                <a:gd name="connsiteX0" fmla="*/ 2231819 w 2263541"/>
                <a:gd name="connsiteY0" fmla="*/ 552510 h 1200159"/>
                <a:gd name="connsiteX1" fmla="*/ 1199396 w 2263541"/>
                <a:gd name="connsiteY1" fmla="*/ 0 h 1200159"/>
                <a:gd name="connsiteX2" fmla="*/ 1064107 w 2263541"/>
                <a:gd name="connsiteY2" fmla="*/ 0 h 1200159"/>
                <a:gd name="connsiteX3" fmla="*/ 31684 w 2263541"/>
                <a:gd name="connsiteY3" fmla="*/ 552510 h 1200159"/>
                <a:gd name="connsiteX4" fmla="*/ 0 w 2263541"/>
                <a:gd name="connsiteY4" fmla="*/ 600085 h 1200159"/>
                <a:gd name="connsiteX5" fmla="*/ 31723 w 2263541"/>
                <a:gd name="connsiteY5" fmla="*/ 647650 h 1200159"/>
                <a:gd name="connsiteX6" fmla="*/ 1064146 w 2263541"/>
                <a:gd name="connsiteY6" fmla="*/ 1200160 h 1200159"/>
                <a:gd name="connsiteX7" fmla="*/ 1199435 w 2263541"/>
                <a:gd name="connsiteY7" fmla="*/ 1200160 h 1200159"/>
                <a:gd name="connsiteX8" fmla="*/ 2231858 w 2263541"/>
                <a:gd name="connsiteY8" fmla="*/ 647650 h 1200159"/>
                <a:gd name="connsiteX9" fmla="*/ 2263542 w 2263541"/>
                <a:gd name="connsiteY9" fmla="*/ 600085 h 1200159"/>
                <a:gd name="connsiteX10" fmla="*/ 1131795 w 2263541"/>
                <a:gd name="connsiteY10" fmla="*/ 1028700 h 1200159"/>
                <a:gd name="connsiteX11" fmla="*/ 703170 w 2263541"/>
                <a:gd name="connsiteY11" fmla="*/ 600075 h 1200159"/>
                <a:gd name="connsiteX12" fmla="*/ 1131795 w 2263541"/>
                <a:gd name="connsiteY12" fmla="*/ 171450 h 1200159"/>
                <a:gd name="connsiteX13" fmla="*/ 1560420 w 2263541"/>
                <a:gd name="connsiteY13" fmla="*/ 600075 h 1200159"/>
                <a:gd name="connsiteX14" fmla="*/ 1131795 w 2263541"/>
                <a:gd name="connsiteY14" fmla="*/ 1028700 h 1200159"/>
                <a:gd name="connsiteX15" fmla="*/ 208032 w 2263541"/>
                <a:gd name="connsiteY15" fmla="*/ 600075 h 1200159"/>
                <a:gd name="connsiteX16" fmla="*/ 636050 w 2263541"/>
                <a:gd name="connsiteY16" fmla="*/ 262495 h 1200159"/>
                <a:gd name="connsiteX17" fmla="*/ 531730 w 2263541"/>
                <a:gd name="connsiteY17" fmla="*/ 600075 h 1200159"/>
                <a:gd name="connsiteX18" fmla="*/ 636050 w 2263541"/>
                <a:gd name="connsiteY18" fmla="*/ 937655 h 1200159"/>
                <a:gd name="connsiteX19" fmla="*/ 208032 w 2263541"/>
                <a:gd name="connsiteY19" fmla="*/ 600075 h 1200159"/>
                <a:gd name="connsiteX20" fmla="*/ 1627541 w 2263541"/>
                <a:gd name="connsiteY20" fmla="*/ 937655 h 1200159"/>
                <a:gd name="connsiteX21" fmla="*/ 1731860 w 2263541"/>
                <a:gd name="connsiteY21" fmla="*/ 600075 h 1200159"/>
                <a:gd name="connsiteX22" fmla="*/ 1627541 w 2263541"/>
                <a:gd name="connsiteY22" fmla="*/ 262495 h 1200159"/>
                <a:gd name="connsiteX23" fmla="*/ 2055558 w 2263541"/>
                <a:gd name="connsiteY23" fmla="*/ 600075 h 1200159"/>
                <a:gd name="connsiteX24" fmla="*/ 1627541 w 2263541"/>
                <a:gd name="connsiteY24" fmla="*/ 937655 h 120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63541" h="1200159">
                  <a:moveTo>
                    <a:pt x="2231819" y="552510"/>
                  </a:moveTo>
                  <a:cubicBezTo>
                    <a:pt x="2001125" y="206514"/>
                    <a:pt x="1615176" y="0"/>
                    <a:pt x="1199396" y="0"/>
                  </a:cubicBezTo>
                  <a:lnTo>
                    <a:pt x="1064107" y="0"/>
                  </a:lnTo>
                  <a:cubicBezTo>
                    <a:pt x="648336" y="0"/>
                    <a:pt x="262426" y="206504"/>
                    <a:pt x="31684" y="552510"/>
                  </a:cubicBezTo>
                  <a:lnTo>
                    <a:pt x="0" y="600085"/>
                  </a:lnTo>
                  <a:lnTo>
                    <a:pt x="31723" y="647650"/>
                  </a:lnTo>
                  <a:cubicBezTo>
                    <a:pt x="262377" y="993646"/>
                    <a:pt x="648336" y="1200160"/>
                    <a:pt x="1064146" y="1200160"/>
                  </a:cubicBezTo>
                  <a:lnTo>
                    <a:pt x="1199435" y="1200160"/>
                  </a:lnTo>
                  <a:cubicBezTo>
                    <a:pt x="1615206" y="1200160"/>
                    <a:pt x="2001115" y="993656"/>
                    <a:pt x="2231858" y="647650"/>
                  </a:cubicBezTo>
                  <a:lnTo>
                    <a:pt x="2263542" y="600085"/>
                  </a:lnTo>
                  <a:close/>
                  <a:moveTo>
                    <a:pt x="1131795" y="1028700"/>
                  </a:moveTo>
                  <a:cubicBezTo>
                    <a:pt x="895439" y="1028700"/>
                    <a:pt x="703170" y="836431"/>
                    <a:pt x="703170" y="600075"/>
                  </a:cubicBezTo>
                  <a:cubicBezTo>
                    <a:pt x="703170" y="363719"/>
                    <a:pt x="895439" y="171450"/>
                    <a:pt x="1131795" y="171450"/>
                  </a:cubicBezTo>
                  <a:cubicBezTo>
                    <a:pt x="1368151" y="171450"/>
                    <a:pt x="1560420" y="363719"/>
                    <a:pt x="1560420" y="600075"/>
                  </a:cubicBezTo>
                  <a:cubicBezTo>
                    <a:pt x="1560420" y="836431"/>
                    <a:pt x="1368151" y="1028700"/>
                    <a:pt x="1131795" y="1028700"/>
                  </a:cubicBezTo>
                  <a:close/>
                  <a:moveTo>
                    <a:pt x="208032" y="600075"/>
                  </a:moveTo>
                  <a:cubicBezTo>
                    <a:pt x="320239" y="450061"/>
                    <a:pt x="468656" y="335778"/>
                    <a:pt x="636050" y="262495"/>
                  </a:cubicBezTo>
                  <a:cubicBezTo>
                    <a:pt x="570301" y="358742"/>
                    <a:pt x="531730" y="475005"/>
                    <a:pt x="531730" y="600075"/>
                  </a:cubicBezTo>
                  <a:cubicBezTo>
                    <a:pt x="531730" y="725145"/>
                    <a:pt x="570311" y="841408"/>
                    <a:pt x="636050" y="937655"/>
                  </a:cubicBezTo>
                  <a:cubicBezTo>
                    <a:pt x="468617" y="864363"/>
                    <a:pt x="320249" y="750089"/>
                    <a:pt x="208032" y="600075"/>
                  </a:cubicBezTo>
                  <a:close/>
                  <a:moveTo>
                    <a:pt x="1627541" y="937655"/>
                  </a:moveTo>
                  <a:cubicBezTo>
                    <a:pt x="1693289" y="841408"/>
                    <a:pt x="1731860" y="725145"/>
                    <a:pt x="1731860" y="600075"/>
                  </a:cubicBezTo>
                  <a:cubicBezTo>
                    <a:pt x="1731860" y="475005"/>
                    <a:pt x="1693279" y="358742"/>
                    <a:pt x="1627541" y="262495"/>
                  </a:cubicBezTo>
                  <a:cubicBezTo>
                    <a:pt x="1794974" y="335709"/>
                    <a:pt x="1943342" y="449983"/>
                    <a:pt x="2055558" y="600075"/>
                  </a:cubicBezTo>
                  <a:cubicBezTo>
                    <a:pt x="1943351" y="750089"/>
                    <a:pt x="1794974" y="864372"/>
                    <a:pt x="1627541" y="937655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C1A2C37-C18A-9327-276B-A71957203B71}"/>
                </a:ext>
              </a:extLst>
            </p:cNvPr>
            <p:cNvSpPr/>
            <p:nvPr/>
          </p:nvSpPr>
          <p:spPr>
            <a:xfrm>
              <a:off x="-4164841" y="3083796"/>
              <a:ext cx="1371600" cy="685800"/>
            </a:xfrm>
            <a:custGeom>
              <a:avLst/>
              <a:gdLst>
                <a:gd name="connsiteX0" fmla="*/ 1371600 w 1371600"/>
                <a:gd name="connsiteY0" fmla="*/ 0 h 685800"/>
                <a:gd name="connsiteX1" fmla="*/ 0 w 1371600"/>
                <a:gd name="connsiteY1" fmla="*/ 0 h 685800"/>
                <a:gd name="connsiteX2" fmla="*/ 0 w 1371600"/>
                <a:gd name="connsiteY2" fmla="*/ 685800 h 685800"/>
                <a:gd name="connsiteX3" fmla="*/ 1371600 w 1371600"/>
                <a:gd name="connsiteY3" fmla="*/ 685800 h 685800"/>
                <a:gd name="connsiteX4" fmla="*/ 1200150 w 1371600"/>
                <a:gd name="connsiteY4" fmla="*/ 514350 h 685800"/>
                <a:gd name="connsiteX5" fmla="*/ 171450 w 1371600"/>
                <a:gd name="connsiteY5" fmla="*/ 514350 h 685800"/>
                <a:gd name="connsiteX6" fmla="*/ 171450 w 1371600"/>
                <a:gd name="connsiteY6" fmla="*/ 171450 h 685800"/>
                <a:gd name="connsiteX7" fmla="*/ 1200150 w 1371600"/>
                <a:gd name="connsiteY7" fmla="*/ 17145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600" h="685800">
                  <a:moveTo>
                    <a:pt x="1371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371600" y="685800"/>
                  </a:lnTo>
                  <a:close/>
                  <a:moveTo>
                    <a:pt x="1200150" y="514350"/>
                  </a:moveTo>
                  <a:lnTo>
                    <a:pt x="171450" y="514350"/>
                  </a:lnTo>
                  <a:lnTo>
                    <a:pt x="171450" y="171450"/>
                  </a:lnTo>
                  <a:lnTo>
                    <a:pt x="1200150" y="171450"/>
                  </a:ln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1D9450C0-E462-A664-B21A-A0BA3432B8B1}"/>
                </a:ext>
              </a:extLst>
            </p:cNvPr>
            <p:cNvSpPr/>
            <p:nvPr/>
          </p:nvSpPr>
          <p:spPr>
            <a:xfrm>
              <a:off x="-7250941" y="2569446"/>
              <a:ext cx="5315048" cy="5314950"/>
            </a:xfrm>
            <a:custGeom>
              <a:avLst/>
              <a:gdLst>
                <a:gd name="connsiteX0" fmla="*/ 5143500 w 5315048"/>
                <a:gd name="connsiteY0" fmla="*/ 342900 h 5314950"/>
                <a:gd name="connsiteX1" fmla="*/ 4972050 w 5315048"/>
                <a:gd name="connsiteY1" fmla="*/ 342900 h 5314950"/>
                <a:gd name="connsiteX2" fmla="*/ 4972050 w 5315048"/>
                <a:gd name="connsiteY2" fmla="*/ 171450 h 5314950"/>
                <a:gd name="connsiteX3" fmla="*/ 4800600 w 5315048"/>
                <a:gd name="connsiteY3" fmla="*/ 0 h 5314950"/>
                <a:gd name="connsiteX4" fmla="*/ 3171825 w 5315048"/>
                <a:gd name="connsiteY4" fmla="*/ 0 h 5314950"/>
                <a:gd name="connsiteX5" fmla="*/ 2657475 w 5315048"/>
                <a:gd name="connsiteY5" fmla="*/ 292572 h 5314950"/>
                <a:gd name="connsiteX6" fmla="*/ 2143125 w 5315048"/>
                <a:gd name="connsiteY6" fmla="*/ 0 h 5314950"/>
                <a:gd name="connsiteX7" fmla="*/ 514350 w 5315048"/>
                <a:gd name="connsiteY7" fmla="*/ 0 h 5314950"/>
                <a:gd name="connsiteX8" fmla="*/ 342900 w 5315048"/>
                <a:gd name="connsiteY8" fmla="*/ 171450 h 5314950"/>
                <a:gd name="connsiteX9" fmla="*/ 342900 w 5315048"/>
                <a:gd name="connsiteY9" fmla="*/ 342900 h 5314950"/>
                <a:gd name="connsiteX10" fmla="*/ 171450 w 5315048"/>
                <a:gd name="connsiteY10" fmla="*/ 342900 h 5314950"/>
                <a:gd name="connsiteX11" fmla="*/ 0 w 5315048"/>
                <a:gd name="connsiteY11" fmla="*/ 514350 h 5314950"/>
                <a:gd name="connsiteX12" fmla="*/ 0 w 5315048"/>
                <a:gd name="connsiteY12" fmla="*/ 3257550 h 5314950"/>
                <a:gd name="connsiteX13" fmla="*/ 171450 w 5315048"/>
                <a:gd name="connsiteY13" fmla="*/ 3429000 h 5314950"/>
                <a:gd name="connsiteX14" fmla="*/ 1423427 w 5315048"/>
                <a:gd name="connsiteY14" fmla="*/ 3429000 h 5314950"/>
                <a:gd name="connsiteX15" fmla="*/ 2228899 w 5315048"/>
                <a:gd name="connsiteY15" fmla="*/ 4050237 h 5314950"/>
                <a:gd name="connsiteX16" fmla="*/ 2228899 w 5315048"/>
                <a:gd name="connsiteY16" fmla="*/ 4972050 h 5314950"/>
                <a:gd name="connsiteX17" fmla="*/ 2571799 w 5315048"/>
                <a:gd name="connsiteY17" fmla="*/ 5314950 h 5314950"/>
                <a:gd name="connsiteX18" fmla="*/ 2743249 w 5315048"/>
                <a:gd name="connsiteY18" fmla="*/ 5314950 h 5314950"/>
                <a:gd name="connsiteX19" fmla="*/ 3086149 w 5315048"/>
                <a:gd name="connsiteY19" fmla="*/ 4972050 h 5314950"/>
                <a:gd name="connsiteX20" fmla="*/ 3086149 w 5315048"/>
                <a:gd name="connsiteY20" fmla="*/ 4050237 h 5314950"/>
                <a:gd name="connsiteX21" fmla="*/ 3891621 w 5315048"/>
                <a:gd name="connsiteY21" fmla="*/ 3429000 h 5314950"/>
                <a:gd name="connsiteX22" fmla="*/ 5143598 w 5315048"/>
                <a:gd name="connsiteY22" fmla="*/ 3429000 h 5314950"/>
                <a:gd name="connsiteX23" fmla="*/ 5315048 w 5315048"/>
                <a:gd name="connsiteY23" fmla="*/ 3257550 h 5314950"/>
                <a:gd name="connsiteX24" fmla="*/ 5315048 w 5315048"/>
                <a:gd name="connsiteY24" fmla="*/ 514350 h 5314950"/>
                <a:gd name="connsiteX25" fmla="*/ 5143598 w 5315048"/>
                <a:gd name="connsiteY25" fmla="*/ 342900 h 5314950"/>
                <a:gd name="connsiteX26" fmla="*/ 3171825 w 5315048"/>
                <a:gd name="connsiteY26" fmla="*/ 171450 h 5314950"/>
                <a:gd name="connsiteX27" fmla="*/ 4800600 w 5315048"/>
                <a:gd name="connsiteY27" fmla="*/ 171450 h 5314950"/>
                <a:gd name="connsiteX28" fmla="*/ 4800600 w 5315048"/>
                <a:gd name="connsiteY28" fmla="*/ 2914650 h 5314950"/>
                <a:gd name="connsiteX29" fmla="*/ 4090729 w 5315048"/>
                <a:gd name="connsiteY29" fmla="*/ 2914650 h 5314950"/>
                <a:gd name="connsiteX30" fmla="*/ 4114800 w 5315048"/>
                <a:gd name="connsiteY30" fmla="*/ 2657475 h 5314950"/>
                <a:gd name="connsiteX31" fmla="*/ 4110440 w 5315048"/>
                <a:gd name="connsiteY31" fmla="*/ 2571750 h 5314950"/>
                <a:gd name="connsiteX32" fmla="*/ 4457700 w 5315048"/>
                <a:gd name="connsiteY32" fmla="*/ 2571750 h 5314950"/>
                <a:gd name="connsiteX33" fmla="*/ 4457700 w 5315048"/>
                <a:gd name="connsiteY33" fmla="*/ 2400300 h 5314950"/>
                <a:gd name="connsiteX34" fmla="*/ 4090729 w 5315048"/>
                <a:gd name="connsiteY34" fmla="*/ 2400300 h 5314950"/>
                <a:gd name="connsiteX35" fmla="*/ 4050354 w 5315048"/>
                <a:gd name="connsiteY35" fmla="*/ 2228850 h 5314950"/>
                <a:gd name="connsiteX36" fmla="*/ 4457700 w 5315048"/>
                <a:gd name="connsiteY36" fmla="*/ 2228850 h 5314950"/>
                <a:gd name="connsiteX37" fmla="*/ 4457700 w 5315048"/>
                <a:gd name="connsiteY37" fmla="*/ 2057400 h 5314950"/>
                <a:gd name="connsiteX38" fmla="*/ 3983989 w 5315048"/>
                <a:gd name="connsiteY38" fmla="*/ 2057400 h 5314950"/>
                <a:gd name="connsiteX39" fmla="*/ 3891562 w 5315048"/>
                <a:gd name="connsiteY39" fmla="*/ 1885950 h 5314950"/>
                <a:gd name="connsiteX40" fmla="*/ 4457691 w 5315048"/>
                <a:gd name="connsiteY40" fmla="*/ 1885950 h 5314950"/>
                <a:gd name="connsiteX41" fmla="*/ 4457691 w 5315048"/>
                <a:gd name="connsiteY41" fmla="*/ 1714500 h 5314950"/>
                <a:gd name="connsiteX42" fmla="*/ 3766570 w 5315048"/>
                <a:gd name="connsiteY42" fmla="*/ 1714500 h 5314950"/>
                <a:gd name="connsiteX43" fmla="*/ 3594621 w 5315048"/>
                <a:gd name="connsiteY43" fmla="*/ 1543050 h 5314950"/>
                <a:gd name="connsiteX44" fmla="*/ 4457691 w 5315048"/>
                <a:gd name="connsiteY44" fmla="*/ 1543050 h 5314950"/>
                <a:gd name="connsiteX45" fmla="*/ 4457691 w 5315048"/>
                <a:gd name="connsiteY45" fmla="*/ 1371600 h 5314950"/>
                <a:gd name="connsiteX46" fmla="*/ 3341796 w 5315048"/>
                <a:gd name="connsiteY46" fmla="*/ 1371600 h 5314950"/>
                <a:gd name="connsiteX47" fmla="*/ 2743171 w 5315048"/>
                <a:gd name="connsiteY47" fmla="*/ 1204510 h 5314950"/>
                <a:gd name="connsiteX48" fmla="*/ 2743171 w 5315048"/>
                <a:gd name="connsiteY48" fmla="*/ 600075 h 5314950"/>
                <a:gd name="connsiteX49" fmla="*/ 3171796 w 5315048"/>
                <a:gd name="connsiteY49" fmla="*/ 171450 h 5314950"/>
                <a:gd name="connsiteX50" fmla="*/ 514350 w 5315048"/>
                <a:gd name="connsiteY50" fmla="*/ 171450 h 5314950"/>
                <a:gd name="connsiteX51" fmla="*/ 2143125 w 5315048"/>
                <a:gd name="connsiteY51" fmla="*/ 171450 h 5314950"/>
                <a:gd name="connsiteX52" fmla="*/ 2571750 w 5315048"/>
                <a:gd name="connsiteY52" fmla="*/ 600075 h 5314950"/>
                <a:gd name="connsiteX53" fmla="*/ 2571750 w 5315048"/>
                <a:gd name="connsiteY53" fmla="*/ 1204510 h 5314950"/>
                <a:gd name="connsiteX54" fmla="*/ 2057400 w 5315048"/>
                <a:gd name="connsiteY54" fmla="*/ 1330952 h 5314950"/>
                <a:gd name="connsiteX55" fmla="*/ 2057400 w 5315048"/>
                <a:gd name="connsiteY55" fmla="*/ 1200140 h 5314950"/>
                <a:gd name="connsiteX56" fmla="*/ 857250 w 5315048"/>
                <a:gd name="connsiteY56" fmla="*/ 1200140 h 5314950"/>
                <a:gd name="connsiteX57" fmla="*/ 857250 w 5315048"/>
                <a:gd name="connsiteY57" fmla="*/ 1371590 h 5314950"/>
                <a:gd name="connsiteX58" fmla="*/ 1973145 w 5315048"/>
                <a:gd name="connsiteY58" fmla="*/ 1371590 h 5314950"/>
                <a:gd name="connsiteX59" fmla="*/ 1720329 w 5315048"/>
                <a:gd name="connsiteY59" fmla="*/ 1543040 h 5314950"/>
                <a:gd name="connsiteX60" fmla="*/ 857260 w 5315048"/>
                <a:gd name="connsiteY60" fmla="*/ 1543040 h 5314950"/>
                <a:gd name="connsiteX61" fmla="*/ 857260 w 5315048"/>
                <a:gd name="connsiteY61" fmla="*/ 1714490 h 5314950"/>
                <a:gd name="connsiteX62" fmla="*/ 1548380 w 5315048"/>
                <a:gd name="connsiteY62" fmla="*/ 1714490 h 5314950"/>
                <a:gd name="connsiteX63" fmla="*/ 1423388 w 5315048"/>
                <a:gd name="connsiteY63" fmla="*/ 1885940 h 5314950"/>
                <a:gd name="connsiteX64" fmla="*/ 857260 w 5315048"/>
                <a:gd name="connsiteY64" fmla="*/ 1885940 h 5314950"/>
                <a:gd name="connsiteX65" fmla="*/ 857260 w 5315048"/>
                <a:gd name="connsiteY65" fmla="*/ 2571740 h 5314950"/>
                <a:gd name="connsiteX66" fmla="*/ 1204520 w 5315048"/>
                <a:gd name="connsiteY66" fmla="*/ 2571740 h 5314950"/>
                <a:gd name="connsiteX67" fmla="*/ 1200160 w 5315048"/>
                <a:gd name="connsiteY67" fmla="*/ 2657465 h 5314950"/>
                <a:gd name="connsiteX68" fmla="*/ 1224231 w 5315048"/>
                <a:gd name="connsiteY68" fmla="*/ 2914640 h 5314950"/>
                <a:gd name="connsiteX69" fmla="*/ 514360 w 5315048"/>
                <a:gd name="connsiteY69" fmla="*/ 2914640 h 5314950"/>
                <a:gd name="connsiteX70" fmla="*/ 1224222 w 5315048"/>
                <a:gd name="connsiteY70" fmla="*/ 2400300 h 5314950"/>
                <a:gd name="connsiteX71" fmla="*/ 1028700 w 5315048"/>
                <a:gd name="connsiteY71" fmla="*/ 2400300 h 5314950"/>
                <a:gd name="connsiteX72" fmla="*/ 1028700 w 5315048"/>
                <a:gd name="connsiteY72" fmla="*/ 2057400 h 5314950"/>
                <a:gd name="connsiteX73" fmla="*/ 1330962 w 5315048"/>
                <a:gd name="connsiteY73" fmla="*/ 2057400 h 5314950"/>
                <a:gd name="connsiteX74" fmla="*/ 1224222 w 5315048"/>
                <a:gd name="connsiteY74" fmla="*/ 2400300 h 5314950"/>
                <a:gd name="connsiteX75" fmla="*/ 171421 w 5315048"/>
                <a:gd name="connsiteY75" fmla="*/ 3257550 h 5314950"/>
                <a:gd name="connsiteX76" fmla="*/ 171421 w 5315048"/>
                <a:gd name="connsiteY76" fmla="*/ 514350 h 5314950"/>
                <a:gd name="connsiteX77" fmla="*/ 342871 w 5315048"/>
                <a:gd name="connsiteY77" fmla="*/ 514350 h 5314950"/>
                <a:gd name="connsiteX78" fmla="*/ 342871 w 5315048"/>
                <a:gd name="connsiteY78" fmla="*/ 2914650 h 5314950"/>
                <a:gd name="connsiteX79" fmla="*/ 514321 w 5315048"/>
                <a:gd name="connsiteY79" fmla="*/ 3086100 h 5314950"/>
                <a:gd name="connsiteX80" fmla="*/ 1264684 w 5315048"/>
                <a:gd name="connsiteY80" fmla="*/ 3086100 h 5314950"/>
                <a:gd name="connsiteX81" fmla="*/ 1330971 w 5315048"/>
                <a:gd name="connsiteY81" fmla="*/ 3257550 h 5314950"/>
                <a:gd name="connsiteX82" fmla="*/ 2914621 w 5315048"/>
                <a:gd name="connsiteY82" fmla="*/ 4972050 h 5314950"/>
                <a:gd name="connsiteX83" fmla="*/ 2743171 w 5315048"/>
                <a:gd name="connsiteY83" fmla="*/ 5143500 h 5314950"/>
                <a:gd name="connsiteX84" fmla="*/ 2571721 w 5315048"/>
                <a:gd name="connsiteY84" fmla="*/ 5143500 h 5314950"/>
                <a:gd name="connsiteX85" fmla="*/ 2400271 w 5315048"/>
                <a:gd name="connsiteY85" fmla="*/ 4972050 h 5314950"/>
                <a:gd name="connsiteX86" fmla="*/ 2400271 w 5315048"/>
                <a:gd name="connsiteY86" fmla="*/ 4090729 h 5314950"/>
                <a:gd name="connsiteX87" fmla="*/ 2657446 w 5315048"/>
                <a:gd name="connsiteY87" fmla="*/ 4114800 h 5314950"/>
                <a:gd name="connsiteX88" fmla="*/ 2914621 w 5315048"/>
                <a:gd name="connsiteY88" fmla="*/ 4090729 h 5314950"/>
                <a:gd name="connsiteX89" fmla="*/ 2657446 w 5315048"/>
                <a:gd name="connsiteY89" fmla="*/ 3943350 h 5314950"/>
                <a:gd name="connsiteX90" fmla="*/ 1371571 w 5315048"/>
                <a:gd name="connsiteY90" fmla="*/ 2657475 h 5314950"/>
                <a:gd name="connsiteX91" fmla="*/ 2657446 w 5315048"/>
                <a:gd name="connsiteY91" fmla="*/ 1371600 h 5314950"/>
                <a:gd name="connsiteX92" fmla="*/ 3943321 w 5315048"/>
                <a:gd name="connsiteY92" fmla="*/ 2657475 h 5314950"/>
                <a:gd name="connsiteX93" fmla="*/ 2657446 w 5315048"/>
                <a:gd name="connsiteY93" fmla="*/ 3943350 h 5314950"/>
                <a:gd name="connsiteX94" fmla="*/ 5143471 w 5315048"/>
                <a:gd name="connsiteY94" fmla="*/ 3257550 h 5314950"/>
                <a:gd name="connsiteX95" fmla="*/ 3983979 w 5315048"/>
                <a:gd name="connsiteY95" fmla="*/ 3257550 h 5314950"/>
                <a:gd name="connsiteX96" fmla="*/ 4050266 w 5315048"/>
                <a:gd name="connsiteY96" fmla="*/ 3086100 h 5314950"/>
                <a:gd name="connsiteX97" fmla="*/ 4800591 w 5315048"/>
                <a:gd name="connsiteY97" fmla="*/ 3086100 h 5314950"/>
                <a:gd name="connsiteX98" fmla="*/ 4972041 w 5315048"/>
                <a:gd name="connsiteY98" fmla="*/ 2914650 h 5314950"/>
                <a:gd name="connsiteX99" fmla="*/ 4972041 w 5315048"/>
                <a:gd name="connsiteY99" fmla="*/ 514350 h 5314950"/>
                <a:gd name="connsiteX100" fmla="*/ 5143491 w 5315048"/>
                <a:gd name="connsiteY100" fmla="*/ 514350 h 531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315048" h="5314950">
                  <a:moveTo>
                    <a:pt x="5143500" y="342900"/>
                  </a:moveTo>
                  <a:lnTo>
                    <a:pt x="4972050" y="342900"/>
                  </a:lnTo>
                  <a:lnTo>
                    <a:pt x="4972050" y="171450"/>
                  </a:lnTo>
                  <a:cubicBezTo>
                    <a:pt x="4972050" y="76885"/>
                    <a:pt x="4895162" y="0"/>
                    <a:pt x="4800600" y="0"/>
                  </a:cubicBezTo>
                  <a:lnTo>
                    <a:pt x="3171825" y="0"/>
                  </a:lnTo>
                  <a:cubicBezTo>
                    <a:pt x="2953378" y="0"/>
                    <a:pt x="2762491" y="117722"/>
                    <a:pt x="2657475" y="292572"/>
                  </a:cubicBezTo>
                  <a:cubicBezTo>
                    <a:pt x="2552460" y="117713"/>
                    <a:pt x="2361572" y="0"/>
                    <a:pt x="2143125" y="0"/>
                  </a:cubicBezTo>
                  <a:lnTo>
                    <a:pt x="514350" y="0"/>
                  </a:lnTo>
                  <a:cubicBezTo>
                    <a:pt x="419788" y="0"/>
                    <a:pt x="342900" y="76885"/>
                    <a:pt x="342900" y="171450"/>
                  </a:cubicBezTo>
                  <a:lnTo>
                    <a:pt x="342900" y="342900"/>
                  </a:lnTo>
                  <a:lnTo>
                    <a:pt x="171450" y="342900"/>
                  </a:lnTo>
                  <a:cubicBezTo>
                    <a:pt x="76885" y="342900"/>
                    <a:pt x="0" y="419785"/>
                    <a:pt x="0" y="514350"/>
                  </a:cubicBezTo>
                  <a:lnTo>
                    <a:pt x="0" y="3257550"/>
                  </a:lnTo>
                  <a:cubicBezTo>
                    <a:pt x="0" y="3352112"/>
                    <a:pt x="76885" y="3429000"/>
                    <a:pt x="171450" y="3429000"/>
                  </a:cubicBezTo>
                  <a:lnTo>
                    <a:pt x="1423427" y="3429000"/>
                  </a:lnTo>
                  <a:cubicBezTo>
                    <a:pt x="1607388" y="3722189"/>
                    <a:pt x="1891584" y="3946260"/>
                    <a:pt x="2228899" y="4050237"/>
                  </a:cubicBezTo>
                  <a:lnTo>
                    <a:pt x="2228899" y="4972050"/>
                  </a:lnTo>
                  <a:cubicBezTo>
                    <a:pt x="2228899" y="5161145"/>
                    <a:pt x="2382705" y="5314950"/>
                    <a:pt x="2571799" y="5314950"/>
                  </a:cubicBezTo>
                  <a:lnTo>
                    <a:pt x="2743249" y="5314950"/>
                  </a:lnTo>
                  <a:cubicBezTo>
                    <a:pt x="2932344" y="5314950"/>
                    <a:pt x="3086149" y="5161145"/>
                    <a:pt x="3086149" y="4972050"/>
                  </a:cubicBezTo>
                  <a:lnTo>
                    <a:pt x="3086149" y="4050237"/>
                  </a:lnTo>
                  <a:cubicBezTo>
                    <a:pt x="3423386" y="3946260"/>
                    <a:pt x="3707660" y="3722189"/>
                    <a:pt x="3891621" y="3429000"/>
                  </a:cubicBezTo>
                  <a:lnTo>
                    <a:pt x="5143598" y="3429000"/>
                  </a:lnTo>
                  <a:cubicBezTo>
                    <a:pt x="5238160" y="3429000"/>
                    <a:pt x="5315048" y="3352112"/>
                    <a:pt x="5315048" y="3257550"/>
                  </a:cubicBezTo>
                  <a:lnTo>
                    <a:pt x="5315048" y="514350"/>
                  </a:lnTo>
                  <a:cubicBezTo>
                    <a:pt x="5315048" y="419785"/>
                    <a:pt x="5238160" y="342900"/>
                    <a:pt x="5143598" y="342900"/>
                  </a:cubicBezTo>
                  <a:close/>
                  <a:moveTo>
                    <a:pt x="3171825" y="171450"/>
                  </a:moveTo>
                  <a:lnTo>
                    <a:pt x="4800600" y="171450"/>
                  </a:lnTo>
                  <a:lnTo>
                    <a:pt x="4800600" y="2914650"/>
                  </a:lnTo>
                  <a:lnTo>
                    <a:pt x="4090729" y="2914650"/>
                  </a:lnTo>
                  <a:cubicBezTo>
                    <a:pt x="4105611" y="2830992"/>
                    <a:pt x="4114800" y="2745346"/>
                    <a:pt x="4114800" y="2657475"/>
                  </a:cubicBezTo>
                  <a:cubicBezTo>
                    <a:pt x="4114800" y="2628505"/>
                    <a:pt x="4112155" y="2600299"/>
                    <a:pt x="4110440" y="2571750"/>
                  </a:cubicBezTo>
                  <a:lnTo>
                    <a:pt x="4457700" y="2571750"/>
                  </a:lnTo>
                  <a:lnTo>
                    <a:pt x="4457700" y="2400300"/>
                  </a:lnTo>
                  <a:lnTo>
                    <a:pt x="4090729" y="2400300"/>
                  </a:lnTo>
                  <a:cubicBezTo>
                    <a:pt x="4080275" y="2342017"/>
                    <a:pt x="4067499" y="2284576"/>
                    <a:pt x="4050354" y="2228850"/>
                  </a:cubicBezTo>
                  <a:lnTo>
                    <a:pt x="4457700" y="2228850"/>
                  </a:lnTo>
                  <a:lnTo>
                    <a:pt x="4457700" y="2057400"/>
                  </a:lnTo>
                  <a:lnTo>
                    <a:pt x="3983989" y="2057400"/>
                  </a:lnTo>
                  <a:cubicBezTo>
                    <a:pt x="3956968" y="1998010"/>
                    <a:pt x="3925970" y="1940834"/>
                    <a:pt x="3891562" y="1885950"/>
                  </a:cubicBezTo>
                  <a:lnTo>
                    <a:pt x="4457691" y="1885950"/>
                  </a:lnTo>
                  <a:lnTo>
                    <a:pt x="4457691" y="1714500"/>
                  </a:lnTo>
                  <a:lnTo>
                    <a:pt x="3766570" y="1714500"/>
                  </a:lnTo>
                  <a:cubicBezTo>
                    <a:pt x="3714028" y="1652768"/>
                    <a:pt x="3656578" y="1595249"/>
                    <a:pt x="3594621" y="1543050"/>
                  </a:cubicBezTo>
                  <a:lnTo>
                    <a:pt x="4457691" y="1543050"/>
                  </a:lnTo>
                  <a:lnTo>
                    <a:pt x="4457691" y="1371600"/>
                  </a:lnTo>
                  <a:lnTo>
                    <a:pt x="3341796" y="1371600"/>
                  </a:lnTo>
                  <a:cubicBezTo>
                    <a:pt x="3161430" y="1275235"/>
                    <a:pt x="2958443" y="1217138"/>
                    <a:pt x="2743171" y="1204510"/>
                  </a:cubicBezTo>
                  <a:lnTo>
                    <a:pt x="2743171" y="600075"/>
                  </a:lnTo>
                  <a:cubicBezTo>
                    <a:pt x="2743171" y="363719"/>
                    <a:pt x="2935440" y="171450"/>
                    <a:pt x="3171796" y="171450"/>
                  </a:cubicBezTo>
                  <a:close/>
                  <a:moveTo>
                    <a:pt x="514350" y="171450"/>
                  </a:moveTo>
                  <a:lnTo>
                    <a:pt x="2143125" y="171450"/>
                  </a:lnTo>
                  <a:cubicBezTo>
                    <a:pt x="2379481" y="171450"/>
                    <a:pt x="2571750" y="363719"/>
                    <a:pt x="2571750" y="600075"/>
                  </a:cubicBezTo>
                  <a:lnTo>
                    <a:pt x="2571750" y="1204510"/>
                  </a:lnTo>
                  <a:cubicBezTo>
                    <a:pt x="2389239" y="1215228"/>
                    <a:pt x="2215918" y="1258933"/>
                    <a:pt x="2057400" y="1330952"/>
                  </a:cubicBezTo>
                  <a:lnTo>
                    <a:pt x="2057400" y="1200140"/>
                  </a:lnTo>
                  <a:lnTo>
                    <a:pt x="857250" y="1200140"/>
                  </a:lnTo>
                  <a:lnTo>
                    <a:pt x="857250" y="1371590"/>
                  </a:lnTo>
                  <a:lnTo>
                    <a:pt x="1973145" y="1371590"/>
                  </a:lnTo>
                  <a:cubicBezTo>
                    <a:pt x="1882707" y="1419929"/>
                    <a:pt x="1798177" y="1477448"/>
                    <a:pt x="1720329" y="1543040"/>
                  </a:cubicBezTo>
                  <a:lnTo>
                    <a:pt x="857260" y="1543040"/>
                  </a:lnTo>
                  <a:lnTo>
                    <a:pt x="857260" y="1714490"/>
                  </a:lnTo>
                  <a:lnTo>
                    <a:pt x="1548380" y="1714490"/>
                  </a:lnTo>
                  <a:cubicBezTo>
                    <a:pt x="1502529" y="1768335"/>
                    <a:pt x="1461205" y="1825776"/>
                    <a:pt x="1423388" y="1885940"/>
                  </a:cubicBezTo>
                  <a:lnTo>
                    <a:pt x="857260" y="1885940"/>
                  </a:lnTo>
                  <a:lnTo>
                    <a:pt x="857260" y="2571740"/>
                  </a:lnTo>
                  <a:lnTo>
                    <a:pt x="1204520" y="2571740"/>
                  </a:lnTo>
                  <a:cubicBezTo>
                    <a:pt x="1202795" y="2600289"/>
                    <a:pt x="1200160" y="2628495"/>
                    <a:pt x="1200160" y="2657465"/>
                  </a:cubicBezTo>
                  <a:cubicBezTo>
                    <a:pt x="1200160" y="2745336"/>
                    <a:pt x="1209340" y="2830982"/>
                    <a:pt x="1224231" y="2914640"/>
                  </a:cubicBezTo>
                  <a:lnTo>
                    <a:pt x="514360" y="2914640"/>
                  </a:lnTo>
                  <a:close/>
                  <a:moveTo>
                    <a:pt x="1224222" y="2400300"/>
                  </a:moveTo>
                  <a:lnTo>
                    <a:pt x="1028700" y="2400300"/>
                  </a:lnTo>
                  <a:lnTo>
                    <a:pt x="1028700" y="2057400"/>
                  </a:lnTo>
                  <a:lnTo>
                    <a:pt x="1330962" y="2057400"/>
                  </a:lnTo>
                  <a:cubicBezTo>
                    <a:pt x="1281858" y="2165394"/>
                    <a:pt x="1245775" y="2280207"/>
                    <a:pt x="1224222" y="2400300"/>
                  </a:cubicBezTo>
                  <a:close/>
                  <a:moveTo>
                    <a:pt x="171421" y="3257550"/>
                  </a:moveTo>
                  <a:lnTo>
                    <a:pt x="171421" y="514350"/>
                  </a:lnTo>
                  <a:lnTo>
                    <a:pt x="342871" y="514350"/>
                  </a:lnTo>
                  <a:lnTo>
                    <a:pt x="342871" y="2914650"/>
                  </a:lnTo>
                  <a:cubicBezTo>
                    <a:pt x="342871" y="3009212"/>
                    <a:pt x="419759" y="3086100"/>
                    <a:pt x="514321" y="3086100"/>
                  </a:cubicBezTo>
                  <a:lnTo>
                    <a:pt x="1264684" y="3086100"/>
                  </a:lnTo>
                  <a:cubicBezTo>
                    <a:pt x="1282867" y="3145079"/>
                    <a:pt x="1305744" y="3201981"/>
                    <a:pt x="1330971" y="3257550"/>
                  </a:cubicBezTo>
                  <a:close/>
                  <a:moveTo>
                    <a:pt x="2914621" y="4972050"/>
                  </a:moveTo>
                  <a:cubicBezTo>
                    <a:pt x="2914621" y="5066612"/>
                    <a:pt x="2837733" y="5143500"/>
                    <a:pt x="2743171" y="5143500"/>
                  </a:cubicBezTo>
                  <a:lnTo>
                    <a:pt x="2571721" y="5143500"/>
                  </a:lnTo>
                  <a:cubicBezTo>
                    <a:pt x="2477159" y="5143500"/>
                    <a:pt x="2400271" y="5066612"/>
                    <a:pt x="2400271" y="4972050"/>
                  </a:cubicBezTo>
                  <a:lnTo>
                    <a:pt x="2400271" y="4090729"/>
                  </a:lnTo>
                  <a:cubicBezTo>
                    <a:pt x="2483929" y="4105611"/>
                    <a:pt x="2569575" y="4114800"/>
                    <a:pt x="2657446" y="4114800"/>
                  </a:cubicBezTo>
                  <a:cubicBezTo>
                    <a:pt x="2745316" y="4114800"/>
                    <a:pt x="2830963" y="4105611"/>
                    <a:pt x="2914621" y="4090729"/>
                  </a:cubicBezTo>
                  <a:close/>
                  <a:moveTo>
                    <a:pt x="2657446" y="3943350"/>
                  </a:moveTo>
                  <a:cubicBezTo>
                    <a:pt x="1948417" y="3943350"/>
                    <a:pt x="1371571" y="3366504"/>
                    <a:pt x="1371571" y="2657475"/>
                  </a:cubicBezTo>
                  <a:cubicBezTo>
                    <a:pt x="1371571" y="1948446"/>
                    <a:pt x="1948417" y="1371600"/>
                    <a:pt x="2657446" y="1371600"/>
                  </a:cubicBezTo>
                  <a:cubicBezTo>
                    <a:pt x="3366475" y="1371600"/>
                    <a:pt x="3943321" y="1948446"/>
                    <a:pt x="3943321" y="2657475"/>
                  </a:cubicBezTo>
                  <a:cubicBezTo>
                    <a:pt x="3943321" y="3366504"/>
                    <a:pt x="3366475" y="3943350"/>
                    <a:pt x="2657446" y="3943350"/>
                  </a:cubicBezTo>
                  <a:close/>
                  <a:moveTo>
                    <a:pt x="5143471" y="3257550"/>
                  </a:moveTo>
                  <a:lnTo>
                    <a:pt x="3983979" y="3257550"/>
                  </a:lnTo>
                  <a:cubicBezTo>
                    <a:pt x="4009197" y="3201981"/>
                    <a:pt x="4032083" y="3145079"/>
                    <a:pt x="4050266" y="3086100"/>
                  </a:cubicBezTo>
                  <a:lnTo>
                    <a:pt x="4800591" y="3086100"/>
                  </a:lnTo>
                  <a:cubicBezTo>
                    <a:pt x="4895152" y="3086100"/>
                    <a:pt x="4972041" y="3009212"/>
                    <a:pt x="4972041" y="2914650"/>
                  </a:cubicBezTo>
                  <a:lnTo>
                    <a:pt x="4972041" y="514350"/>
                  </a:lnTo>
                  <a:lnTo>
                    <a:pt x="5143491" y="514350"/>
                  </a:ln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4930627-909E-0DD2-FA06-43923E8214E6}"/>
                </a:ext>
              </a:extLst>
            </p:cNvPr>
            <p:cNvSpPr/>
            <p:nvPr/>
          </p:nvSpPr>
          <p:spPr>
            <a:xfrm>
              <a:off x="-6393691" y="3083796"/>
              <a:ext cx="1200150" cy="171450"/>
            </a:xfrm>
            <a:custGeom>
              <a:avLst/>
              <a:gdLst>
                <a:gd name="connsiteX0" fmla="*/ 0 w 1200150"/>
                <a:gd name="connsiteY0" fmla="*/ 0 h 171450"/>
                <a:gd name="connsiteX1" fmla="*/ 1200150 w 1200150"/>
                <a:gd name="connsiteY1" fmla="*/ 0 h 171450"/>
                <a:gd name="connsiteX2" fmla="*/ 1200150 w 1200150"/>
                <a:gd name="connsiteY2" fmla="*/ 171450 h 171450"/>
                <a:gd name="connsiteX3" fmla="*/ 0 w 12001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171450">
                  <a:moveTo>
                    <a:pt x="0" y="0"/>
                  </a:moveTo>
                  <a:lnTo>
                    <a:pt x="1200150" y="0"/>
                  </a:lnTo>
                  <a:lnTo>
                    <a:pt x="1200150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0F691204-0E0B-6166-4677-D29054DE0544}"/>
                </a:ext>
              </a:extLst>
            </p:cNvPr>
            <p:cNvSpPr/>
            <p:nvPr/>
          </p:nvSpPr>
          <p:spPr>
            <a:xfrm>
              <a:off x="-6393691" y="3426696"/>
              <a:ext cx="1200150" cy="171450"/>
            </a:xfrm>
            <a:custGeom>
              <a:avLst/>
              <a:gdLst>
                <a:gd name="connsiteX0" fmla="*/ 0 w 1200150"/>
                <a:gd name="connsiteY0" fmla="*/ 0 h 171450"/>
                <a:gd name="connsiteX1" fmla="*/ 1200150 w 1200150"/>
                <a:gd name="connsiteY1" fmla="*/ 0 h 171450"/>
                <a:gd name="connsiteX2" fmla="*/ 1200150 w 1200150"/>
                <a:gd name="connsiteY2" fmla="*/ 171450 h 171450"/>
                <a:gd name="connsiteX3" fmla="*/ 0 w 12001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171450">
                  <a:moveTo>
                    <a:pt x="0" y="0"/>
                  </a:moveTo>
                  <a:lnTo>
                    <a:pt x="1200150" y="0"/>
                  </a:lnTo>
                  <a:lnTo>
                    <a:pt x="1200150" y="17145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8C04E322-4002-D1DD-4DE9-09AEF1400F26}"/>
              </a:ext>
            </a:extLst>
          </p:cNvPr>
          <p:cNvSpPr/>
          <p:nvPr/>
        </p:nvSpPr>
        <p:spPr>
          <a:xfrm>
            <a:off x="8120319" y="2811376"/>
            <a:ext cx="136021" cy="10777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자유형: 도형 231">
            <a:extLst>
              <a:ext uri="{FF2B5EF4-FFF2-40B4-BE49-F238E27FC236}">
                <a16:creationId xmlns:a16="http://schemas.microsoft.com/office/drawing/2014/main" id="{C40BBC6F-585C-5A1B-057C-5EFBCF452688}"/>
              </a:ext>
            </a:extLst>
          </p:cNvPr>
          <p:cNvSpPr/>
          <p:nvPr/>
        </p:nvSpPr>
        <p:spPr>
          <a:xfrm>
            <a:off x="8121347" y="2869406"/>
            <a:ext cx="81680" cy="95250"/>
          </a:xfrm>
          <a:custGeom>
            <a:avLst/>
            <a:gdLst>
              <a:gd name="connsiteX0" fmla="*/ 0 w 59532"/>
              <a:gd name="connsiteY0" fmla="*/ 0 h 95250"/>
              <a:gd name="connsiteX1" fmla="*/ 0 w 59532"/>
              <a:gd name="connsiteY1" fmla="*/ 95250 h 95250"/>
              <a:gd name="connsiteX2" fmla="*/ 59532 w 59532"/>
              <a:gd name="connsiteY2" fmla="*/ 26194 h 95250"/>
              <a:gd name="connsiteX3" fmla="*/ 0 w 59532"/>
              <a:gd name="connsiteY3" fmla="*/ 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" h="95250">
                <a:moveTo>
                  <a:pt x="0" y="0"/>
                </a:moveTo>
                <a:lnTo>
                  <a:pt x="0" y="95250"/>
                </a:lnTo>
                <a:lnTo>
                  <a:pt x="59532" y="261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BC84280D-2D05-4972-A494-71E593E4AAB6}"/>
              </a:ext>
            </a:extLst>
          </p:cNvPr>
          <p:cNvGrpSpPr/>
          <p:nvPr/>
        </p:nvGrpSpPr>
        <p:grpSpPr>
          <a:xfrm>
            <a:off x="7960407" y="2806130"/>
            <a:ext cx="351961" cy="481434"/>
            <a:chOff x="10883478" y="-6875"/>
            <a:chExt cx="4023886" cy="5504119"/>
          </a:xfrm>
        </p:grpSpPr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E2C7A2F1-A311-0F5F-F190-CCF584840B2D}"/>
                </a:ext>
              </a:extLst>
            </p:cNvPr>
            <p:cNvSpPr/>
            <p:nvPr/>
          </p:nvSpPr>
          <p:spPr>
            <a:xfrm>
              <a:off x="12995285" y="1530429"/>
              <a:ext cx="1912079" cy="3965767"/>
            </a:xfrm>
            <a:custGeom>
              <a:avLst/>
              <a:gdLst>
                <a:gd name="connsiteX0" fmla="*/ 1840776 w 1912079"/>
                <a:gd name="connsiteY0" fmla="*/ 2355803 h 3965767"/>
                <a:gd name="connsiteX1" fmla="*/ 1909933 w 1912079"/>
                <a:gd name="connsiteY1" fmla="*/ 752207 h 3965767"/>
                <a:gd name="connsiteX2" fmla="*/ 1859792 w 1912079"/>
                <a:gd name="connsiteY2" fmla="*/ 594424 h 3965767"/>
                <a:gd name="connsiteX3" fmla="*/ 1717890 w 1912079"/>
                <a:gd name="connsiteY3" fmla="*/ 509199 h 3965767"/>
                <a:gd name="connsiteX4" fmla="*/ 1555052 w 1912079"/>
                <a:gd name="connsiteY4" fmla="*/ 539050 h 3965767"/>
                <a:gd name="connsiteX5" fmla="*/ 1555052 w 1912079"/>
                <a:gd name="connsiteY5" fmla="*/ 451023 h 3965767"/>
                <a:gd name="connsiteX6" fmla="*/ 1502470 w 1912079"/>
                <a:gd name="connsiteY6" fmla="*/ 297443 h 3965767"/>
                <a:gd name="connsiteX7" fmla="*/ 1363057 w 1912079"/>
                <a:gd name="connsiteY7" fmla="*/ 214402 h 3965767"/>
                <a:gd name="connsiteX8" fmla="*/ 1203011 w 1912079"/>
                <a:gd name="connsiteY8" fmla="*/ 241266 h 3965767"/>
                <a:gd name="connsiteX9" fmla="*/ 1092567 w 1912079"/>
                <a:gd name="connsiteY9" fmla="*/ 35144 h 3965767"/>
                <a:gd name="connsiteX10" fmla="*/ 858818 w 1912079"/>
                <a:gd name="connsiteY10" fmla="*/ 27718 h 3965767"/>
                <a:gd name="connsiteX11" fmla="*/ 735511 w 1912079"/>
                <a:gd name="connsiteY11" fmla="*/ 226414 h 3965767"/>
                <a:gd name="connsiteX12" fmla="*/ 735511 w 1912079"/>
                <a:gd name="connsiteY12" fmla="*/ 324728 h 3965767"/>
                <a:gd name="connsiteX13" fmla="*/ 574397 w 1912079"/>
                <a:gd name="connsiteY13" fmla="*/ 296561 h 3965767"/>
                <a:gd name="connsiteX14" fmla="*/ 433984 w 1912079"/>
                <a:gd name="connsiteY14" fmla="*/ 380415 h 3965767"/>
                <a:gd name="connsiteX15" fmla="*/ 382324 w 1912079"/>
                <a:gd name="connsiteY15" fmla="*/ 535602 h 3965767"/>
                <a:gd name="connsiteX16" fmla="*/ 377190 w 1912079"/>
                <a:gd name="connsiteY16" fmla="*/ 1316277 h 3965767"/>
                <a:gd name="connsiteX17" fmla="*/ 110639 w 1912079"/>
                <a:gd name="connsiteY17" fmla="*/ 1426917 h 3965767"/>
                <a:gd name="connsiteX18" fmla="*/ 0 w 1912079"/>
                <a:gd name="connsiteY18" fmla="*/ 1693467 h 3965767"/>
                <a:gd name="connsiteX19" fmla="*/ 0 w 1912079"/>
                <a:gd name="connsiteY19" fmla="*/ 1815207 h 3965767"/>
                <a:gd name="connsiteX20" fmla="*/ 167472 w 1912079"/>
                <a:gd name="connsiteY20" fmla="*/ 2298676 h 3965767"/>
                <a:gd name="connsiteX21" fmla="*/ 248652 w 1912079"/>
                <a:gd name="connsiteY21" fmla="*/ 2401546 h 3965767"/>
                <a:gd name="connsiteX22" fmla="*/ 248612 w 1912079"/>
                <a:gd name="connsiteY22" fmla="*/ 2401546 h 3965767"/>
                <a:gd name="connsiteX23" fmla="*/ 382324 w 1912079"/>
                <a:gd name="connsiteY23" fmla="*/ 2789033 h 3965767"/>
                <a:gd name="connsiteX24" fmla="*/ 382324 w 1912079"/>
                <a:gd name="connsiteY24" fmla="*/ 3003346 h 3965767"/>
                <a:gd name="connsiteX25" fmla="*/ 304632 w 1912079"/>
                <a:gd name="connsiteY25" fmla="*/ 3142230 h 3965767"/>
                <a:gd name="connsiteX26" fmla="*/ 304632 w 1912079"/>
                <a:gd name="connsiteY26" fmla="*/ 3506830 h 3965767"/>
                <a:gd name="connsiteX27" fmla="*/ 382324 w 1912079"/>
                <a:gd name="connsiteY27" fmla="*/ 3645714 h 3965767"/>
                <a:gd name="connsiteX28" fmla="*/ 382324 w 1912079"/>
                <a:gd name="connsiteY28" fmla="*/ 3908631 h 3965767"/>
                <a:gd name="connsiteX29" fmla="*/ 399086 w 1912079"/>
                <a:gd name="connsiteY29" fmla="*/ 3949005 h 3965767"/>
                <a:gd name="connsiteX30" fmla="*/ 439500 w 1912079"/>
                <a:gd name="connsiteY30" fmla="*/ 3965768 h 3965767"/>
                <a:gd name="connsiteX31" fmla="*/ 1731645 w 1912079"/>
                <a:gd name="connsiteY31" fmla="*/ 3965768 h 3965767"/>
                <a:gd name="connsiteX32" fmla="*/ 1772058 w 1912079"/>
                <a:gd name="connsiteY32" fmla="*/ 3949005 h 3965767"/>
                <a:gd name="connsiteX33" fmla="*/ 1788782 w 1912079"/>
                <a:gd name="connsiteY33" fmla="*/ 3908631 h 3965767"/>
                <a:gd name="connsiteX34" fmla="*/ 1788782 w 1912079"/>
                <a:gd name="connsiteY34" fmla="*/ 3642305 h 3965767"/>
                <a:gd name="connsiteX35" fmla="*/ 1865356 w 1912079"/>
                <a:gd name="connsiteY35" fmla="*/ 3503999 h 3965767"/>
                <a:gd name="connsiteX36" fmla="*/ 1865356 w 1912079"/>
                <a:gd name="connsiteY36" fmla="*/ 3139359 h 3965767"/>
                <a:gd name="connsiteX37" fmla="*/ 1788782 w 1912079"/>
                <a:gd name="connsiteY37" fmla="*/ 3001053 h 3965767"/>
                <a:gd name="connsiteX38" fmla="*/ 1840785 w 1912079"/>
                <a:gd name="connsiteY38" fmla="*/ 2355862 h 3965767"/>
                <a:gd name="connsiteX39" fmla="*/ 609764 w 1912079"/>
                <a:gd name="connsiteY39" fmla="*/ 405290 h 3965767"/>
                <a:gd name="connsiteX40" fmla="*/ 699163 w 1912079"/>
                <a:gd name="connsiteY40" fmla="*/ 438777 h 3965767"/>
                <a:gd name="connsiteX41" fmla="*/ 735481 w 1912079"/>
                <a:gd name="connsiteY41" fmla="*/ 527029 h 3965767"/>
                <a:gd name="connsiteX42" fmla="*/ 735481 w 1912079"/>
                <a:gd name="connsiteY42" fmla="*/ 1315121 h 3965767"/>
                <a:gd name="connsiteX43" fmla="*/ 496597 w 1912079"/>
                <a:gd name="connsiteY43" fmla="*/ 1315121 h 3965767"/>
                <a:gd name="connsiteX44" fmla="*/ 496597 w 1912079"/>
                <a:gd name="connsiteY44" fmla="*/ 534446 h 3965767"/>
                <a:gd name="connsiteX45" fmla="*/ 609764 w 1912079"/>
                <a:gd name="connsiteY45" fmla="*/ 405280 h 3965767"/>
                <a:gd name="connsiteX46" fmla="*/ 1425298 w 1912079"/>
                <a:gd name="connsiteY46" fmla="*/ 3091373 h 3965767"/>
                <a:gd name="connsiteX47" fmla="*/ 1702489 w 1912079"/>
                <a:gd name="connsiteY47" fmla="*/ 3091373 h 3965767"/>
                <a:gd name="connsiteX48" fmla="*/ 1702449 w 1912079"/>
                <a:gd name="connsiteY48" fmla="*/ 3091373 h 3965767"/>
                <a:gd name="connsiteX49" fmla="*/ 1751053 w 1912079"/>
                <a:gd name="connsiteY49" fmla="*/ 3140515 h 3965767"/>
                <a:gd name="connsiteX50" fmla="*/ 1751053 w 1912079"/>
                <a:gd name="connsiteY50" fmla="*/ 3505155 h 3965767"/>
                <a:gd name="connsiteX51" fmla="*/ 1702449 w 1912079"/>
                <a:gd name="connsiteY51" fmla="*/ 3554288 h 3965767"/>
                <a:gd name="connsiteX52" fmla="*/ 1425876 w 1912079"/>
                <a:gd name="connsiteY52" fmla="*/ 3554288 h 3965767"/>
                <a:gd name="connsiteX53" fmla="*/ 1433880 w 1912079"/>
                <a:gd name="connsiteY53" fmla="*/ 3505155 h 3965767"/>
                <a:gd name="connsiteX54" fmla="*/ 1425308 w 1912079"/>
                <a:gd name="connsiteY54" fmla="*/ 3090226 h 3965767"/>
                <a:gd name="connsiteX55" fmla="*/ 1319558 w 1912079"/>
                <a:gd name="connsiteY55" fmla="*/ 3140515 h 3965767"/>
                <a:gd name="connsiteX56" fmla="*/ 1319558 w 1912079"/>
                <a:gd name="connsiteY56" fmla="*/ 3505155 h 3965767"/>
                <a:gd name="connsiteX57" fmla="*/ 1305205 w 1912079"/>
                <a:gd name="connsiteY57" fmla="*/ 3541238 h 3965767"/>
                <a:gd name="connsiteX58" fmla="*/ 1269269 w 1912079"/>
                <a:gd name="connsiteY58" fmla="*/ 3556012 h 3965767"/>
                <a:gd name="connsiteX59" fmla="*/ 900651 w 1912079"/>
                <a:gd name="connsiteY59" fmla="*/ 3556012 h 3965767"/>
                <a:gd name="connsiteX60" fmla="*/ 850941 w 1912079"/>
                <a:gd name="connsiteY60" fmla="*/ 3506830 h 3965767"/>
                <a:gd name="connsiteX61" fmla="*/ 850941 w 1912079"/>
                <a:gd name="connsiteY61" fmla="*/ 3378831 h 3965767"/>
                <a:gd name="connsiteX62" fmla="*/ 1085269 w 1912079"/>
                <a:gd name="connsiteY62" fmla="*/ 3378831 h 3965767"/>
                <a:gd name="connsiteX63" fmla="*/ 1085229 w 1912079"/>
                <a:gd name="connsiteY63" fmla="*/ 3378831 h 3965767"/>
                <a:gd name="connsiteX64" fmla="*/ 1142406 w 1912079"/>
                <a:gd name="connsiteY64" fmla="*/ 3321694 h 3965767"/>
                <a:gd name="connsiteX65" fmla="*/ 1085229 w 1912079"/>
                <a:gd name="connsiteY65" fmla="*/ 3264557 h 3965767"/>
                <a:gd name="connsiteX66" fmla="*/ 850901 w 1912079"/>
                <a:gd name="connsiteY66" fmla="*/ 3264557 h 3965767"/>
                <a:gd name="connsiteX67" fmla="*/ 850941 w 1912079"/>
                <a:gd name="connsiteY67" fmla="*/ 3139379 h 3965767"/>
                <a:gd name="connsiteX68" fmla="*/ 900651 w 1912079"/>
                <a:gd name="connsiteY68" fmla="*/ 3090236 h 3965767"/>
                <a:gd name="connsiteX69" fmla="*/ 1269269 w 1912079"/>
                <a:gd name="connsiteY69" fmla="*/ 3090236 h 3965767"/>
                <a:gd name="connsiteX70" fmla="*/ 1304597 w 1912079"/>
                <a:gd name="connsiteY70" fmla="*/ 3104393 h 3965767"/>
                <a:gd name="connsiteX71" fmla="*/ 1319558 w 1912079"/>
                <a:gd name="connsiteY71" fmla="*/ 3139379 h 3965767"/>
                <a:gd name="connsiteX72" fmla="*/ 744622 w 1912079"/>
                <a:gd name="connsiteY72" fmla="*/ 3556012 h 3965767"/>
                <a:gd name="connsiteX73" fmla="*/ 469156 w 1912079"/>
                <a:gd name="connsiteY73" fmla="*/ 3556012 h 3965767"/>
                <a:gd name="connsiteX74" fmla="*/ 420013 w 1912079"/>
                <a:gd name="connsiteY74" fmla="*/ 3506830 h 3965767"/>
                <a:gd name="connsiteX75" fmla="*/ 420013 w 1912079"/>
                <a:gd name="connsiteY75" fmla="*/ 3139359 h 3965767"/>
                <a:gd name="connsiteX76" fmla="*/ 469156 w 1912079"/>
                <a:gd name="connsiteY76" fmla="*/ 3090226 h 3965767"/>
                <a:gd name="connsiteX77" fmla="*/ 746346 w 1912079"/>
                <a:gd name="connsiteY77" fmla="*/ 3090226 h 3965767"/>
                <a:gd name="connsiteX78" fmla="*/ 737774 w 1912079"/>
                <a:gd name="connsiteY78" fmla="*/ 3139359 h 3965767"/>
                <a:gd name="connsiteX79" fmla="*/ 744622 w 1912079"/>
                <a:gd name="connsiteY79" fmla="*/ 3556002 h 3965767"/>
                <a:gd name="connsiteX80" fmla="*/ 496597 w 1912079"/>
                <a:gd name="connsiteY80" fmla="*/ 3851494 h 3965767"/>
                <a:gd name="connsiteX81" fmla="*/ 496597 w 1912079"/>
                <a:gd name="connsiteY81" fmla="*/ 3670286 h 3965767"/>
                <a:gd name="connsiteX82" fmla="*/ 1674508 w 1912079"/>
                <a:gd name="connsiteY82" fmla="*/ 3670286 h 3965767"/>
                <a:gd name="connsiteX83" fmla="*/ 1674508 w 1912079"/>
                <a:gd name="connsiteY83" fmla="*/ 3851454 h 3965767"/>
                <a:gd name="connsiteX84" fmla="*/ 1743676 w 1912079"/>
                <a:gd name="connsiteY84" fmla="*/ 2259262 h 3965767"/>
                <a:gd name="connsiteX85" fmla="*/ 1674518 w 1912079"/>
                <a:gd name="connsiteY85" fmla="*/ 2975904 h 3965767"/>
                <a:gd name="connsiteX86" fmla="*/ 496607 w 1912079"/>
                <a:gd name="connsiteY86" fmla="*/ 2975904 h 3965767"/>
                <a:gd name="connsiteX87" fmla="*/ 496607 w 1912079"/>
                <a:gd name="connsiteY87" fmla="*/ 2786162 h 3965767"/>
                <a:gd name="connsiteX88" fmla="*/ 338325 w 1912079"/>
                <a:gd name="connsiteY88" fmla="*/ 2328989 h 3965767"/>
                <a:gd name="connsiteX89" fmla="*/ 257155 w 1912079"/>
                <a:gd name="connsiteY89" fmla="*/ 2226119 h 3965767"/>
                <a:gd name="connsiteX90" fmla="*/ 114293 w 1912079"/>
                <a:gd name="connsiteY90" fmla="*/ 1815216 h 3965767"/>
                <a:gd name="connsiteX91" fmla="*/ 114293 w 1912079"/>
                <a:gd name="connsiteY91" fmla="*/ 1692331 h 3965767"/>
                <a:gd name="connsiteX92" fmla="*/ 191446 w 1912079"/>
                <a:gd name="connsiteY92" fmla="*/ 1506606 h 3965767"/>
                <a:gd name="connsiteX93" fmla="*/ 377170 w 1912079"/>
                <a:gd name="connsiteY93" fmla="*/ 1429454 h 3965767"/>
                <a:gd name="connsiteX94" fmla="*/ 826957 w 1912079"/>
                <a:gd name="connsiteY94" fmla="*/ 1429454 h 3965767"/>
                <a:gd name="connsiteX95" fmla="*/ 946394 w 1912079"/>
                <a:gd name="connsiteY95" fmla="*/ 1548891 h 3965767"/>
                <a:gd name="connsiteX96" fmla="*/ 826957 w 1912079"/>
                <a:gd name="connsiteY96" fmla="*/ 1668328 h 3965767"/>
                <a:gd name="connsiteX97" fmla="*/ 426881 w 1912079"/>
                <a:gd name="connsiteY97" fmla="*/ 1668328 h 3965767"/>
                <a:gd name="connsiteX98" fmla="*/ 369744 w 1912079"/>
                <a:gd name="connsiteY98" fmla="*/ 1725465 h 3965767"/>
                <a:gd name="connsiteX99" fmla="*/ 426881 w 1912079"/>
                <a:gd name="connsiteY99" fmla="*/ 1782641 h 3965767"/>
                <a:gd name="connsiteX100" fmla="*/ 775679 w 1912079"/>
                <a:gd name="connsiteY100" fmla="*/ 1927452 h 3965767"/>
                <a:gd name="connsiteX101" fmla="*/ 920108 w 1912079"/>
                <a:gd name="connsiteY101" fmla="*/ 2276397 h 3965767"/>
                <a:gd name="connsiteX102" fmla="*/ 977245 w 1912079"/>
                <a:gd name="connsiteY102" fmla="*/ 2333534 h 3965767"/>
                <a:gd name="connsiteX103" fmla="*/ 1034382 w 1912079"/>
                <a:gd name="connsiteY103" fmla="*/ 2276397 h 3965767"/>
                <a:gd name="connsiteX104" fmla="*/ 781224 w 1912079"/>
                <a:gd name="connsiteY104" fmla="*/ 1784307 h 3965767"/>
                <a:gd name="connsiteX105" fmla="*/ 826957 w 1912079"/>
                <a:gd name="connsiteY105" fmla="*/ 1784307 h 3965767"/>
                <a:gd name="connsiteX106" fmla="*/ 1032619 w 1912079"/>
                <a:gd name="connsiteY106" fmla="*/ 1677576 h 3965767"/>
                <a:gd name="connsiteX107" fmla="*/ 1044023 w 1912079"/>
                <a:gd name="connsiteY107" fmla="*/ 1446119 h 3965767"/>
                <a:gd name="connsiteX108" fmla="*/ 849804 w 1912079"/>
                <a:gd name="connsiteY108" fmla="*/ 1319706 h 3965767"/>
                <a:gd name="connsiteX109" fmla="*/ 849804 w 1912079"/>
                <a:gd name="connsiteY109" fmla="*/ 225277 h 3965767"/>
                <a:gd name="connsiteX110" fmla="*/ 886818 w 1912079"/>
                <a:gd name="connsiteY110" fmla="*/ 138935 h 3965767"/>
                <a:gd name="connsiteX111" fmla="*/ 974953 w 1912079"/>
                <a:gd name="connsiteY111" fmla="*/ 106409 h 3965767"/>
                <a:gd name="connsiteX112" fmla="*/ 1089266 w 1912079"/>
                <a:gd name="connsiteY112" fmla="*/ 235574 h 3965767"/>
                <a:gd name="connsiteX113" fmla="*/ 1089266 w 1912079"/>
                <a:gd name="connsiteY113" fmla="*/ 1149961 h 3965767"/>
                <a:gd name="connsiteX114" fmla="*/ 1146403 w 1912079"/>
                <a:gd name="connsiteY114" fmla="*/ 1207137 h 3965767"/>
                <a:gd name="connsiteX115" fmla="*/ 1203579 w 1912079"/>
                <a:gd name="connsiteY115" fmla="*/ 1149961 h 3965767"/>
                <a:gd name="connsiteX116" fmla="*/ 1203579 w 1912079"/>
                <a:gd name="connsiteY116" fmla="*/ 439590 h 3965767"/>
                <a:gd name="connsiteX117" fmla="*/ 1240201 w 1912079"/>
                <a:gd name="connsiteY117" fmla="*/ 354815 h 3965767"/>
                <a:gd name="connsiteX118" fmla="*/ 1326425 w 1912079"/>
                <a:gd name="connsiteY118" fmla="*/ 321867 h 3965767"/>
                <a:gd name="connsiteX119" fmla="*/ 1440738 w 1912079"/>
                <a:gd name="connsiteY119" fmla="*/ 451033 h 3965767"/>
                <a:gd name="connsiteX120" fmla="*/ 1440738 w 1912079"/>
                <a:gd name="connsiteY120" fmla="*/ 1315131 h 3965767"/>
                <a:gd name="connsiteX121" fmla="*/ 1120685 w 1912079"/>
                <a:gd name="connsiteY121" fmla="*/ 1315131 h 3965767"/>
                <a:gd name="connsiteX122" fmla="*/ 1063548 w 1912079"/>
                <a:gd name="connsiteY122" fmla="*/ 1372268 h 3965767"/>
                <a:gd name="connsiteX123" fmla="*/ 1120685 w 1912079"/>
                <a:gd name="connsiteY123" fmla="*/ 1429444 h 3965767"/>
                <a:gd name="connsiteX124" fmla="*/ 1632204 w 1912079"/>
                <a:gd name="connsiteY124" fmla="*/ 1429444 h 3965767"/>
                <a:gd name="connsiteX125" fmla="*/ 1689341 w 1912079"/>
                <a:gd name="connsiteY125" fmla="*/ 1372268 h 3965767"/>
                <a:gd name="connsiteX126" fmla="*/ 1632204 w 1912079"/>
                <a:gd name="connsiteY126" fmla="*/ 1315131 h 3965767"/>
                <a:gd name="connsiteX127" fmla="*/ 1555052 w 1912079"/>
                <a:gd name="connsiteY127" fmla="*/ 1315131 h 3965767"/>
                <a:gd name="connsiteX128" fmla="*/ 1555052 w 1912079"/>
                <a:gd name="connsiteY128" fmla="*/ 743644 h 3965767"/>
                <a:gd name="connsiteX129" fmla="*/ 1590527 w 1912079"/>
                <a:gd name="connsiteY129" fmla="*/ 655852 h 3965767"/>
                <a:gd name="connsiteX130" fmla="*/ 1678741 w 1912079"/>
                <a:gd name="connsiteY130" fmla="*/ 621484 h 3965767"/>
                <a:gd name="connsiteX131" fmla="*/ 1764269 w 1912079"/>
                <a:gd name="connsiteY131" fmla="*/ 662132 h 3965767"/>
                <a:gd name="connsiteX132" fmla="*/ 1793357 w 1912079"/>
                <a:gd name="connsiteY132" fmla="*/ 752217 h 3965767"/>
                <a:gd name="connsiteX133" fmla="*/ 1743647 w 1912079"/>
                <a:gd name="connsiteY133" fmla="*/ 2259213 h 3965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912079" h="3965767">
                  <a:moveTo>
                    <a:pt x="1840776" y="2355803"/>
                  </a:moveTo>
                  <a:cubicBezTo>
                    <a:pt x="1931056" y="1994034"/>
                    <a:pt x="1909933" y="1999775"/>
                    <a:pt x="1909933" y="752207"/>
                  </a:cubicBezTo>
                  <a:cubicBezTo>
                    <a:pt x="1912990" y="695266"/>
                    <a:pt x="1895159" y="639158"/>
                    <a:pt x="1859792" y="594424"/>
                  </a:cubicBezTo>
                  <a:cubicBezTo>
                    <a:pt x="1824434" y="549720"/>
                    <a:pt x="1773959" y="519417"/>
                    <a:pt x="1717890" y="509199"/>
                  </a:cubicBezTo>
                  <a:cubicBezTo>
                    <a:pt x="1661791" y="499019"/>
                    <a:pt x="1603881" y="509620"/>
                    <a:pt x="1555052" y="539050"/>
                  </a:cubicBezTo>
                  <a:lnTo>
                    <a:pt x="1555052" y="451023"/>
                  </a:lnTo>
                  <a:cubicBezTo>
                    <a:pt x="1556276" y="395228"/>
                    <a:pt x="1537642" y="340805"/>
                    <a:pt x="1502470" y="297443"/>
                  </a:cubicBezTo>
                  <a:cubicBezTo>
                    <a:pt x="1467338" y="254120"/>
                    <a:pt x="1417891" y="224689"/>
                    <a:pt x="1363057" y="214402"/>
                  </a:cubicBezTo>
                  <a:cubicBezTo>
                    <a:pt x="1308213" y="204106"/>
                    <a:pt x="1251497" y="213638"/>
                    <a:pt x="1203011" y="241266"/>
                  </a:cubicBezTo>
                  <a:cubicBezTo>
                    <a:pt x="1205656" y="157755"/>
                    <a:pt x="1163558" y="79192"/>
                    <a:pt x="1092567" y="35144"/>
                  </a:cubicBezTo>
                  <a:cubicBezTo>
                    <a:pt x="1021577" y="-8904"/>
                    <a:pt x="932482" y="-11735"/>
                    <a:pt x="858818" y="27718"/>
                  </a:cubicBezTo>
                  <a:cubicBezTo>
                    <a:pt x="785192" y="67171"/>
                    <a:pt x="738195" y="142913"/>
                    <a:pt x="735511" y="226414"/>
                  </a:cubicBezTo>
                  <a:lnTo>
                    <a:pt x="735511" y="324728"/>
                  </a:lnTo>
                  <a:cubicBezTo>
                    <a:pt x="686907" y="296336"/>
                    <a:pt x="629731" y="286343"/>
                    <a:pt x="574397" y="296561"/>
                  </a:cubicBezTo>
                  <a:cubicBezTo>
                    <a:pt x="519062" y="306819"/>
                    <a:pt x="469234" y="336553"/>
                    <a:pt x="433984" y="380415"/>
                  </a:cubicBezTo>
                  <a:cubicBezTo>
                    <a:pt x="398744" y="424267"/>
                    <a:pt x="380404" y="479347"/>
                    <a:pt x="382324" y="535602"/>
                  </a:cubicBezTo>
                  <a:cubicBezTo>
                    <a:pt x="382324" y="1375129"/>
                    <a:pt x="385763" y="1316277"/>
                    <a:pt x="377190" y="1316277"/>
                  </a:cubicBezTo>
                  <a:cubicBezTo>
                    <a:pt x="277191" y="1316424"/>
                    <a:pt x="181365" y="1356230"/>
                    <a:pt x="110639" y="1426917"/>
                  </a:cubicBezTo>
                  <a:cubicBezTo>
                    <a:pt x="39962" y="1497632"/>
                    <a:pt x="157" y="1593468"/>
                    <a:pt x="0" y="1693467"/>
                  </a:cubicBezTo>
                  <a:lnTo>
                    <a:pt x="0" y="1815207"/>
                  </a:lnTo>
                  <a:cubicBezTo>
                    <a:pt x="0" y="1990556"/>
                    <a:pt x="58979" y="2160860"/>
                    <a:pt x="167472" y="2298676"/>
                  </a:cubicBezTo>
                  <a:lnTo>
                    <a:pt x="248652" y="2401546"/>
                  </a:lnTo>
                  <a:lnTo>
                    <a:pt x="248612" y="2401546"/>
                  </a:lnTo>
                  <a:cubicBezTo>
                    <a:pt x="335209" y="2512146"/>
                    <a:pt x="382324" y="2648581"/>
                    <a:pt x="382324" y="2789033"/>
                  </a:cubicBezTo>
                  <a:lnTo>
                    <a:pt x="382324" y="3003346"/>
                  </a:lnTo>
                  <a:cubicBezTo>
                    <a:pt x="334210" y="3033119"/>
                    <a:pt x="304818" y="3085622"/>
                    <a:pt x="304632" y="3142230"/>
                  </a:cubicBezTo>
                  <a:lnTo>
                    <a:pt x="304632" y="3506830"/>
                  </a:lnTo>
                  <a:cubicBezTo>
                    <a:pt x="304711" y="3563468"/>
                    <a:pt x="334141" y="3616020"/>
                    <a:pt x="382324" y="3645714"/>
                  </a:cubicBezTo>
                  <a:lnTo>
                    <a:pt x="382324" y="3908631"/>
                  </a:lnTo>
                  <a:cubicBezTo>
                    <a:pt x="382324" y="3923787"/>
                    <a:pt x="388368" y="3938287"/>
                    <a:pt x="399086" y="3949005"/>
                  </a:cubicBezTo>
                  <a:cubicBezTo>
                    <a:pt x="409795" y="3959752"/>
                    <a:pt x="424344" y="3965768"/>
                    <a:pt x="439500" y="3965768"/>
                  </a:cubicBezTo>
                  <a:lnTo>
                    <a:pt x="1731645" y="3965768"/>
                  </a:lnTo>
                  <a:cubicBezTo>
                    <a:pt x="1746791" y="3965768"/>
                    <a:pt x="1761340" y="3959752"/>
                    <a:pt x="1772058" y="3949005"/>
                  </a:cubicBezTo>
                  <a:cubicBezTo>
                    <a:pt x="1782766" y="3938287"/>
                    <a:pt x="1788782" y="3923787"/>
                    <a:pt x="1788782" y="3908631"/>
                  </a:cubicBezTo>
                  <a:lnTo>
                    <a:pt x="1788782" y="3642305"/>
                  </a:lnTo>
                  <a:cubicBezTo>
                    <a:pt x="1836807" y="3612796"/>
                    <a:pt x="1865895" y="3560333"/>
                    <a:pt x="1865356" y="3503999"/>
                  </a:cubicBezTo>
                  <a:lnTo>
                    <a:pt x="1865356" y="3139359"/>
                  </a:lnTo>
                  <a:cubicBezTo>
                    <a:pt x="1865660" y="3083094"/>
                    <a:pt x="1836651" y="3030709"/>
                    <a:pt x="1788782" y="3001053"/>
                  </a:cubicBezTo>
                  <a:cubicBezTo>
                    <a:pt x="1788782" y="2747326"/>
                    <a:pt x="1779631" y="2588995"/>
                    <a:pt x="1840785" y="2355862"/>
                  </a:cubicBezTo>
                  <a:close/>
                  <a:moveTo>
                    <a:pt x="609764" y="405290"/>
                  </a:moveTo>
                  <a:cubicBezTo>
                    <a:pt x="642908" y="403526"/>
                    <a:pt x="675317" y="415665"/>
                    <a:pt x="699163" y="438777"/>
                  </a:cubicBezTo>
                  <a:cubicBezTo>
                    <a:pt x="723010" y="461859"/>
                    <a:pt x="736167" y="493846"/>
                    <a:pt x="735481" y="527029"/>
                  </a:cubicBezTo>
                  <a:lnTo>
                    <a:pt x="735481" y="1315121"/>
                  </a:lnTo>
                  <a:lnTo>
                    <a:pt x="496597" y="1315121"/>
                  </a:lnTo>
                  <a:lnTo>
                    <a:pt x="496597" y="534446"/>
                  </a:lnTo>
                  <a:cubicBezTo>
                    <a:pt x="494452" y="468315"/>
                    <a:pt x="543937" y="411864"/>
                    <a:pt x="609764" y="405280"/>
                  </a:cubicBezTo>
                  <a:close/>
                  <a:moveTo>
                    <a:pt x="1425298" y="3091373"/>
                  </a:moveTo>
                  <a:lnTo>
                    <a:pt x="1702489" y="3091373"/>
                  </a:lnTo>
                  <a:lnTo>
                    <a:pt x="1702449" y="3091373"/>
                  </a:lnTo>
                  <a:cubicBezTo>
                    <a:pt x="1729392" y="3091677"/>
                    <a:pt x="1751053" y="3113612"/>
                    <a:pt x="1751053" y="3140515"/>
                  </a:cubicBezTo>
                  <a:lnTo>
                    <a:pt x="1751053" y="3505155"/>
                  </a:lnTo>
                  <a:cubicBezTo>
                    <a:pt x="1751053" y="3532058"/>
                    <a:pt x="1729392" y="3553984"/>
                    <a:pt x="1702449" y="3554288"/>
                  </a:cubicBezTo>
                  <a:lnTo>
                    <a:pt x="1425876" y="3554288"/>
                  </a:lnTo>
                  <a:cubicBezTo>
                    <a:pt x="1431157" y="3538446"/>
                    <a:pt x="1433880" y="3521839"/>
                    <a:pt x="1433880" y="3505155"/>
                  </a:cubicBezTo>
                  <a:cubicBezTo>
                    <a:pt x="1433880" y="3109096"/>
                    <a:pt x="1436712" y="3122802"/>
                    <a:pt x="1425308" y="3090226"/>
                  </a:cubicBezTo>
                  <a:close/>
                  <a:moveTo>
                    <a:pt x="1319558" y="3140515"/>
                  </a:moveTo>
                  <a:lnTo>
                    <a:pt x="1319558" y="3505155"/>
                  </a:lnTo>
                  <a:cubicBezTo>
                    <a:pt x="1319861" y="3518626"/>
                    <a:pt x="1314698" y="3531637"/>
                    <a:pt x="1305205" y="3541238"/>
                  </a:cubicBezTo>
                  <a:cubicBezTo>
                    <a:pt x="1295711" y="3550849"/>
                    <a:pt x="1282740" y="3556169"/>
                    <a:pt x="1269269" y="3556012"/>
                  </a:cubicBezTo>
                  <a:lnTo>
                    <a:pt x="900651" y="3556012"/>
                  </a:lnTo>
                  <a:cubicBezTo>
                    <a:pt x="873562" y="3555709"/>
                    <a:pt x="851548" y="3533969"/>
                    <a:pt x="850941" y="3506830"/>
                  </a:cubicBezTo>
                  <a:lnTo>
                    <a:pt x="850941" y="3378831"/>
                  </a:lnTo>
                  <a:lnTo>
                    <a:pt x="1085269" y="3378831"/>
                  </a:lnTo>
                  <a:lnTo>
                    <a:pt x="1085229" y="3378831"/>
                  </a:lnTo>
                  <a:cubicBezTo>
                    <a:pt x="1116806" y="3378831"/>
                    <a:pt x="1142406" y="3353260"/>
                    <a:pt x="1142406" y="3321694"/>
                  </a:cubicBezTo>
                  <a:cubicBezTo>
                    <a:pt x="1142406" y="3290118"/>
                    <a:pt x="1116806" y="3264557"/>
                    <a:pt x="1085229" y="3264557"/>
                  </a:cubicBezTo>
                  <a:lnTo>
                    <a:pt x="850901" y="3264557"/>
                  </a:lnTo>
                  <a:lnTo>
                    <a:pt x="850941" y="3139379"/>
                  </a:lnTo>
                  <a:cubicBezTo>
                    <a:pt x="851548" y="3112280"/>
                    <a:pt x="873562" y="3090540"/>
                    <a:pt x="900651" y="3090236"/>
                  </a:cubicBezTo>
                  <a:lnTo>
                    <a:pt x="1269269" y="3090236"/>
                  </a:lnTo>
                  <a:cubicBezTo>
                    <a:pt x="1282475" y="3090080"/>
                    <a:pt x="1295182" y="3095174"/>
                    <a:pt x="1304597" y="3104393"/>
                  </a:cubicBezTo>
                  <a:cubicBezTo>
                    <a:pt x="1314051" y="3113622"/>
                    <a:pt x="1319401" y="3126211"/>
                    <a:pt x="1319558" y="3139379"/>
                  </a:cubicBezTo>
                  <a:close/>
                  <a:moveTo>
                    <a:pt x="744622" y="3556012"/>
                  </a:moveTo>
                  <a:lnTo>
                    <a:pt x="469156" y="3556012"/>
                  </a:lnTo>
                  <a:cubicBezTo>
                    <a:pt x="442135" y="3555698"/>
                    <a:pt x="420327" y="3533851"/>
                    <a:pt x="420013" y="3506830"/>
                  </a:cubicBezTo>
                  <a:lnTo>
                    <a:pt x="420013" y="3139359"/>
                  </a:lnTo>
                  <a:cubicBezTo>
                    <a:pt x="420327" y="3112339"/>
                    <a:pt x="442135" y="3090530"/>
                    <a:pt x="469156" y="3090226"/>
                  </a:cubicBezTo>
                  <a:lnTo>
                    <a:pt x="746346" y="3090226"/>
                  </a:lnTo>
                  <a:cubicBezTo>
                    <a:pt x="740605" y="3105951"/>
                    <a:pt x="737695" y="3122596"/>
                    <a:pt x="737774" y="3139359"/>
                  </a:cubicBezTo>
                  <a:cubicBezTo>
                    <a:pt x="736627" y="3541120"/>
                    <a:pt x="734325" y="3519420"/>
                    <a:pt x="744622" y="3556002"/>
                  </a:cubicBezTo>
                  <a:close/>
                  <a:moveTo>
                    <a:pt x="496597" y="3851494"/>
                  </a:moveTo>
                  <a:lnTo>
                    <a:pt x="496597" y="3670286"/>
                  </a:lnTo>
                  <a:lnTo>
                    <a:pt x="1674508" y="3670286"/>
                  </a:lnTo>
                  <a:lnTo>
                    <a:pt x="1674508" y="3851454"/>
                  </a:lnTo>
                  <a:close/>
                  <a:moveTo>
                    <a:pt x="1743676" y="2259262"/>
                  </a:moveTo>
                  <a:cubicBezTo>
                    <a:pt x="1667102" y="2581000"/>
                    <a:pt x="1674518" y="2631328"/>
                    <a:pt x="1674518" y="2975904"/>
                  </a:cubicBezTo>
                  <a:lnTo>
                    <a:pt x="496607" y="2975904"/>
                  </a:lnTo>
                  <a:lnTo>
                    <a:pt x="496607" y="2786162"/>
                  </a:lnTo>
                  <a:cubicBezTo>
                    <a:pt x="496078" y="2620414"/>
                    <a:pt x="440391" y="2459565"/>
                    <a:pt x="338325" y="2328989"/>
                  </a:cubicBezTo>
                  <a:lnTo>
                    <a:pt x="257155" y="2226119"/>
                  </a:lnTo>
                  <a:cubicBezTo>
                    <a:pt x="164700" y="2109092"/>
                    <a:pt x="114372" y="1964348"/>
                    <a:pt x="114293" y="1815216"/>
                  </a:cubicBezTo>
                  <a:lnTo>
                    <a:pt x="114293" y="1692331"/>
                  </a:lnTo>
                  <a:cubicBezTo>
                    <a:pt x="114450" y="1622634"/>
                    <a:pt x="142196" y="1555857"/>
                    <a:pt x="191446" y="1506606"/>
                  </a:cubicBezTo>
                  <a:cubicBezTo>
                    <a:pt x="240696" y="1457356"/>
                    <a:pt x="307483" y="1429601"/>
                    <a:pt x="377170" y="1429454"/>
                  </a:cubicBezTo>
                  <a:lnTo>
                    <a:pt x="826957" y="1429454"/>
                  </a:lnTo>
                  <a:cubicBezTo>
                    <a:pt x="892902" y="1429454"/>
                    <a:pt x="946394" y="1482917"/>
                    <a:pt x="946394" y="1548891"/>
                  </a:cubicBezTo>
                  <a:cubicBezTo>
                    <a:pt x="946394" y="1614865"/>
                    <a:pt x="892892" y="1668328"/>
                    <a:pt x="826957" y="1668328"/>
                  </a:cubicBezTo>
                  <a:lnTo>
                    <a:pt x="426881" y="1668328"/>
                  </a:lnTo>
                  <a:cubicBezTo>
                    <a:pt x="395344" y="1668328"/>
                    <a:pt x="369744" y="1693889"/>
                    <a:pt x="369744" y="1725465"/>
                  </a:cubicBezTo>
                  <a:cubicBezTo>
                    <a:pt x="369744" y="1757031"/>
                    <a:pt x="395344" y="1782641"/>
                    <a:pt x="426881" y="1782641"/>
                  </a:cubicBezTo>
                  <a:cubicBezTo>
                    <a:pt x="557761" y="1782749"/>
                    <a:pt x="683214" y="1834879"/>
                    <a:pt x="775679" y="1927452"/>
                  </a:cubicBezTo>
                  <a:cubicBezTo>
                    <a:pt x="868144" y="2020026"/>
                    <a:pt x="920108" y="2145556"/>
                    <a:pt x="920108" y="2276397"/>
                  </a:cubicBezTo>
                  <a:cubicBezTo>
                    <a:pt x="920108" y="2307964"/>
                    <a:pt x="945679" y="2333534"/>
                    <a:pt x="977245" y="2333534"/>
                  </a:cubicBezTo>
                  <a:cubicBezTo>
                    <a:pt x="1008821" y="2333534"/>
                    <a:pt x="1034382" y="2307964"/>
                    <a:pt x="1034382" y="2276397"/>
                  </a:cubicBezTo>
                  <a:cubicBezTo>
                    <a:pt x="1034039" y="2081209"/>
                    <a:pt x="939820" y="1898100"/>
                    <a:pt x="781224" y="1784307"/>
                  </a:cubicBezTo>
                  <a:lnTo>
                    <a:pt x="826957" y="1784307"/>
                  </a:lnTo>
                  <a:cubicBezTo>
                    <a:pt x="909625" y="1787873"/>
                    <a:pt x="987924" y="1747224"/>
                    <a:pt x="1032619" y="1677576"/>
                  </a:cubicBezTo>
                  <a:cubicBezTo>
                    <a:pt x="1077314" y="1607919"/>
                    <a:pt x="1081683" y="1519784"/>
                    <a:pt x="1044023" y="1446119"/>
                  </a:cubicBezTo>
                  <a:cubicBezTo>
                    <a:pt x="1006363" y="1372405"/>
                    <a:pt x="932424" y="1324301"/>
                    <a:pt x="849804" y="1319706"/>
                  </a:cubicBezTo>
                  <a:lnTo>
                    <a:pt x="849804" y="225277"/>
                  </a:lnTo>
                  <a:cubicBezTo>
                    <a:pt x="849765" y="192633"/>
                    <a:pt x="863128" y="161400"/>
                    <a:pt x="886818" y="138935"/>
                  </a:cubicBezTo>
                  <a:cubicBezTo>
                    <a:pt x="910507" y="116431"/>
                    <a:pt x="942348" y="104684"/>
                    <a:pt x="974953" y="106409"/>
                  </a:cubicBezTo>
                  <a:cubicBezTo>
                    <a:pt x="1041123" y="112679"/>
                    <a:pt x="1091069" y="169169"/>
                    <a:pt x="1089266" y="235574"/>
                  </a:cubicBezTo>
                  <a:lnTo>
                    <a:pt x="1089266" y="1149961"/>
                  </a:lnTo>
                  <a:cubicBezTo>
                    <a:pt x="1089266" y="1181527"/>
                    <a:pt x="1114866" y="1207137"/>
                    <a:pt x="1146403" y="1207137"/>
                  </a:cubicBezTo>
                  <a:cubicBezTo>
                    <a:pt x="1177969" y="1207137"/>
                    <a:pt x="1203579" y="1181527"/>
                    <a:pt x="1203579" y="1149961"/>
                  </a:cubicBezTo>
                  <a:lnTo>
                    <a:pt x="1203579" y="439590"/>
                  </a:lnTo>
                  <a:cubicBezTo>
                    <a:pt x="1203843" y="407553"/>
                    <a:pt x="1217050" y="377015"/>
                    <a:pt x="1240201" y="354815"/>
                  </a:cubicBezTo>
                  <a:cubicBezTo>
                    <a:pt x="1263312" y="332664"/>
                    <a:pt x="1294428" y="320799"/>
                    <a:pt x="1326425" y="321867"/>
                  </a:cubicBezTo>
                  <a:cubicBezTo>
                    <a:pt x="1392438" y="328412"/>
                    <a:pt x="1442267" y="384706"/>
                    <a:pt x="1440738" y="451033"/>
                  </a:cubicBezTo>
                  <a:lnTo>
                    <a:pt x="1440738" y="1315131"/>
                  </a:lnTo>
                  <a:lnTo>
                    <a:pt x="1120685" y="1315131"/>
                  </a:lnTo>
                  <a:cubicBezTo>
                    <a:pt x="1089148" y="1315131"/>
                    <a:pt x="1063548" y="1340731"/>
                    <a:pt x="1063548" y="1372268"/>
                  </a:cubicBezTo>
                  <a:cubicBezTo>
                    <a:pt x="1063548" y="1403844"/>
                    <a:pt x="1089148" y="1429444"/>
                    <a:pt x="1120685" y="1429444"/>
                  </a:cubicBezTo>
                  <a:lnTo>
                    <a:pt x="1632204" y="1429444"/>
                  </a:lnTo>
                  <a:cubicBezTo>
                    <a:pt x="1663741" y="1429444"/>
                    <a:pt x="1689341" y="1403844"/>
                    <a:pt x="1689341" y="1372268"/>
                  </a:cubicBezTo>
                  <a:cubicBezTo>
                    <a:pt x="1689341" y="1340731"/>
                    <a:pt x="1663731" y="1315131"/>
                    <a:pt x="1632204" y="1315131"/>
                  </a:cubicBezTo>
                  <a:lnTo>
                    <a:pt x="1555052" y="1315131"/>
                  </a:lnTo>
                  <a:lnTo>
                    <a:pt x="1555052" y="743644"/>
                  </a:lnTo>
                  <a:cubicBezTo>
                    <a:pt x="1554287" y="710736"/>
                    <a:pt x="1567102" y="678963"/>
                    <a:pt x="1590527" y="655852"/>
                  </a:cubicBezTo>
                  <a:cubicBezTo>
                    <a:pt x="1613942" y="632741"/>
                    <a:pt x="1645861" y="620298"/>
                    <a:pt x="1678741" y="621484"/>
                  </a:cubicBezTo>
                  <a:cubicBezTo>
                    <a:pt x="1711610" y="622669"/>
                    <a:pt x="1742569" y="637365"/>
                    <a:pt x="1764269" y="662132"/>
                  </a:cubicBezTo>
                  <a:cubicBezTo>
                    <a:pt x="1785931" y="686850"/>
                    <a:pt x="1796453" y="719455"/>
                    <a:pt x="1793357" y="752217"/>
                  </a:cubicBezTo>
                  <a:cubicBezTo>
                    <a:pt x="1793935" y="1876929"/>
                    <a:pt x="1811080" y="1991751"/>
                    <a:pt x="1743647" y="2259213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F9301D46-B727-F871-D150-D22F33E568B4}"/>
                </a:ext>
              </a:extLst>
            </p:cNvPr>
            <p:cNvSpPr/>
            <p:nvPr/>
          </p:nvSpPr>
          <p:spPr>
            <a:xfrm>
              <a:off x="13701139" y="4077668"/>
              <a:ext cx="114273" cy="329771"/>
            </a:xfrm>
            <a:custGeom>
              <a:avLst/>
              <a:gdLst>
                <a:gd name="connsiteX0" fmla="*/ 57137 w 114273"/>
                <a:gd name="connsiteY0" fmla="*/ 0 h 329771"/>
                <a:gd name="connsiteX1" fmla="*/ 0 w 114273"/>
                <a:gd name="connsiteY1" fmla="*/ 57176 h 329771"/>
                <a:gd name="connsiteX2" fmla="*/ 0 w 114273"/>
                <a:gd name="connsiteY2" fmla="*/ 272635 h 329771"/>
                <a:gd name="connsiteX3" fmla="*/ 57137 w 114273"/>
                <a:gd name="connsiteY3" fmla="*/ 329772 h 329771"/>
                <a:gd name="connsiteX4" fmla="*/ 114274 w 114273"/>
                <a:gd name="connsiteY4" fmla="*/ 272635 h 329771"/>
                <a:gd name="connsiteX5" fmla="*/ 114274 w 114273"/>
                <a:gd name="connsiteY5" fmla="*/ 57176 h 329771"/>
                <a:gd name="connsiteX6" fmla="*/ 97550 w 114273"/>
                <a:gd name="connsiteY6" fmla="*/ 16763 h 329771"/>
                <a:gd name="connsiteX7" fmla="*/ 57137 w 114273"/>
                <a:gd name="connsiteY7" fmla="*/ 0 h 32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73" h="329771">
                  <a:moveTo>
                    <a:pt x="57137" y="0"/>
                  </a:moveTo>
                  <a:cubicBezTo>
                    <a:pt x="25561" y="0"/>
                    <a:pt x="0" y="25600"/>
                    <a:pt x="0" y="57176"/>
                  </a:cubicBezTo>
                  <a:lnTo>
                    <a:pt x="0" y="272635"/>
                  </a:lnTo>
                  <a:cubicBezTo>
                    <a:pt x="0" y="304172"/>
                    <a:pt x="25561" y="329772"/>
                    <a:pt x="57137" y="329772"/>
                  </a:cubicBezTo>
                  <a:cubicBezTo>
                    <a:pt x="88713" y="329772"/>
                    <a:pt x="114274" y="304172"/>
                    <a:pt x="114274" y="272635"/>
                  </a:cubicBezTo>
                  <a:lnTo>
                    <a:pt x="114274" y="57176"/>
                  </a:lnTo>
                  <a:cubicBezTo>
                    <a:pt x="114274" y="42020"/>
                    <a:pt x="108268" y="27481"/>
                    <a:pt x="97550" y="16763"/>
                  </a:cubicBezTo>
                  <a:cubicBezTo>
                    <a:pt x="86832" y="6045"/>
                    <a:pt x="72293" y="0"/>
                    <a:pt x="57137" y="0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3F7C38A3-A13B-D6CA-FF29-69133F1311B3}"/>
                </a:ext>
              </a:extLst>
            </p:cNvPr>
            <p:cNvSpPr/>
            <p:nvPr/>
          </p:nvSpPr>
          <p:spPr>
            <a:xfrm>
              <a:off x="10883478" y="1827317"/>
              <a:ext cx="1907761" cy="3669927"/>
            </a:xfrm>
            <a:custGeom>
              <a:avLst/>
              <a:gdLst>
                <a:gd name="connsiteX0" fmla="*/ 1530042 w 1907761"/>
                <a:gd name="connsiteY0" fmla="*/ 1018165 h 3669927"/>
                <a:gd name="connsiteX1" fmla="*/ 1525486 w 1907761"/>
                <a:gd name="connsiteY1" fmla="*/ 237489 h 3669927"/>
                <a:gd name="connsiteX2" fmla="*/ 1525447 w 1907761"/>
                <a:gd name="connsiteY2" fmla="*/ 237489 h 3669927"/>
                <a:gd name="connsiteX3" fmla="*/ 1411820 w 1907761"/>
                <a:gd name="connsiteY3" fmla="*/ 33199 h 3669927"/>
                <a:gd name="connsiteX4" fmla="*/ 1178070 w 1907761"/>
                <a:gd name="connsiteY4" fmla="*/ 29486 h 3669927"/>
                <a:gd name="connsiteX5" fmla="*/ 1057977 w 1907761"/>
                <a:gd name="connsiteY5" fmla="*/ 230063 h 3669927"/>
                <a:gd name="connsiteX6" fmla="*/ 1057977 w 1907761"/>
                <a:gd name="connsiteY6" fmla="*/ 463813 h 3669927"/>
                <a:gd name="connsiteX7" fmla="*/ 888750 w 1907761"/>
                <a:gd name="connsiteY7" fmla="*/ 436067 h 3669927"/>
                <a:gd name="connsiteX8" fmla="*/ 746496 w 1907761"/>
                <a:gd name="connsiteY8" fmla="*/ 531815 h 3669927"/>
                <a:gd name="connsiteX9" fmla="*/ 584461 w 1907761"/>
                <a:gd name="connsiteY9" fmla="*/ 467026 h 3669927"/>
                <a:gd name="connsiteX10" fmla="*/ 422847 w 1907761"/>
                <a:gd name="connsiteY10" fmla="*/ 532853 h 3669927"/>
                <a:gd name="connsiteX11" fmla="*/ 352161 w 1907761"/>
                <a:gd name="connsiteY11" fmla="*/ 692400 h 3669927"/>
                <a:gd name="connsiteX12" fmla="*/ 347037 w 1907761"/>
                <a:gd name="connsiteY12" fmla="*/ 692400 h 3669927"/>
                <a:gd name="connsiteX13" fmla="*/ 343588 w 1907761"/>
                <a:gd name="connsiteY13" fmla="*/ 692400 h 3669927"/>
                <a:gd name="connsiteX14" fmla="*/ 114659 w 1907761"/>
                <a:gd name="connsiteY14" fmla="*/ 698366 h 3669927"/>
                <a:gd name="connsiteX15" fmla="*/ 688 w 1907761"/>
                <a:gd name="connsiteY15" fmla="*/ 896984 h 3669927"/>
                <a:gd name="connsiteX16" fmla="*/ 54426 w 1907761"/>
                <a:gd name="connsiteY16" fmla="*/ 1994264 h 3669927"/>
                <a:gd name="connsiteX17" fmla="*/ 120703 w 1907761"/>
                <a:gd name="connsiteY17" fmla="*/ 3612752 h 3669927"/>
                <a:gd name="connsiteX18" fmla="*/ 137466 w 1907761"/>
                <a:gd name="connsiteY18" fmla="*/ 3653165 h 3669927"/>
                <a:gd name="connsiteX19" fmla="*/ 177880 w 1907761"/>
                <a:gd name="connsiteY19" fmla="*/ 3669928 h 3669927"/>
                <a:gd name="connsiteX20" fmla="*/ 1468261 w 1907761"/>
                <a:gd name="connsiteY20" fmla="*/ 3669928 h 3669927"/>
                <a:gd name="connsiteX21" fmla="*/ 1508674 w 1907761"/>
                <a:gd name="connsiteY21" fmla="*/ 3653165 h 3669927"/>
                <a:gd name="connsiteX22" fmla="*/ 1525398 w 1907761"/>
                <a:gd name="connsiteY22" fmla="*/ 3612752 h 3669927"/>
                <a:gd name="connsiteX23" fmla="*/ 1525398 w 1907761"/>
                <a:gd name="connsiteY23" fmla="*/ 2489215 h 3669927"/>
                <a:gd name="connsiteX24" fmla="*/ 1740289 w 1907761"/>
                <a:gd name="connsiteY24" fmla="*/ 1998859 h 3669927"/>
                <a:gd name="connsiteX25" fmla="*/ 1740289 w 1907761"/>
                <a:gd name="connsiteY25" fmla="*/ 1998898 h 3669927"/>
                <a:gd name="connsiteX26" fmla="*/ 1907761 w 1907761"/>
                <a:gd name="connsiteY26" fmla="*/ 1517114 h 3669927"/>
                <a:gd name="connsiteX27" fmla="*/ 1907761 w 1907761"/>
                <a:gd name="connsiteY27" fmla="*/ 1395374 h 3669927"/>
                <a:gd name="connsiteX28" fmla="*/ 1796897 w 1907761"/>
                <a:gd name="connsiteY28" fmla="*/ 1128627 h 3669927"/>
                <a:gd name="connsiteX29" fmla="*/ 1530003 w 1907761"/>
                <a:gd name="connsiteY29" fmla="*/ 1018184 h 3669927"/>
                <a:gd name="connsiteX30" fmla="*/ 1172290 w 1907761"/>
                <a:gd name="connsiteY30" fmla="*/ 230072 h 3669927"/>
                <a:gd name="connsiteX31" fmla="*/ 1209254 w 1907761"/>
                <a:gd name="connsiteY31" fmla="*/ 143123 h 3669927"/>
                <a:gd name="connsiteX32" fmla="*/ 1298007 w 1907761"/>
                <a:gd name="connsiteY32" fmla="*/ 110636 h 3669927"/>
                <a:gd name="connsiteX33" fmla="*/ 1412320 w 1907761"/>
                <a:gd name="connsiteY33" fmla="*/ 239801 h 3669927"/>
                <a:gd name="connsiteX34" fmla="*/ 1412320 w 1907761"/>
                <a:gd name="connsiteY34" fmla="*/ 1018174 h 3669927"/>
                <a:gd name="connsiteX35" fmla="*/ 1172290 w 1907761"/>
                <a:gd name="connsiteY35" fmla="*/ 1018174 h 3669927"/>
                <a:gd name="connsiteX36" fmla="*/ 851090 w 1907761"/>
                <a:gd name="connsiteY36" fmla="*/ 1298745 h 3669927"/>
                <a:gd name="connsiteX37" fmla="*/ 819093 w 1907761"/>
                <a:gd name="connsiteY37" fmla="*/ 1217615 h 3669927"/>
                <a:gd name="connsiteX38" fmla="*/ 819093 w 1907761"/>
                <a:gd name="connsiteY38" fmla="*/ 673530 h 3669927"/>
                <a:gd name="connsiteX39" fmla="*/ 887369 w 1907761"/>
                <a:gd name="connsiteY39" fmla="*/ 557150 h 3669927"/>
                <a:gd name="connsiteX40" fmla="*/ 1020816 w 1907761"/>
                <a:gd name="connsiteY40" fmla="*/ 576970 h 3669927"/>
                <a:gd name="connsiteX41" fmla="*/ 1057977 w 1907761"/>
                <a:gd name="connsiteY41" fmla="*/ 662127 h 3669927"/>
                <a:gd name="connsiteX42" fmla="*/ 1057977 w 1907761"/>
                <a:gd name="connsiteY42" fmla="*/ 1019301 h 3669927"/>
                <a:gd name="connsiteX43" fmla="*/ 893453 w 1907761"/>
                <a:gd name="connsiteY43" fmla="*/ 1112296 h 3669927"/>
                <a:gd name="connsiteX44" fmla="*/ 851090 w 1907761"/>
                <a:gd name="connsiteY44" fmla="*/ 1296492 h 3669927"/>
                <a:gd name="connsiteX45" fmla="*/ 585921 w 1907761"/>
                <a:gd name="connsiteY45" fmla="*/ 579233 h 3669927"/>
                <a:gd name="connsiteX46" fmla="*/ 704790 w 1907761"/>
                <a:gd name="connsiteY46" fmla="*/ 698670 h 3669927"/>
                <a:gd name="connsiteX47" fmla="*/ 704790 w 1907761"/>
                <a:gd name="connsiteY47" fmla="*/ 1178730 h 3669927"/>
                <a:gd name="connsiteX48" fmla="*/ 585352 w 1907761"/>
                <a:gd name="connsiteY48" fmla="*/ 1298167 h 3669927"/>
                <a:gd name="connsiteX49" fmla="*/ 465916 w 1907761"/>
                <a:gd name="connsiteY49" fmla="*/ 1178730 h 3669927"/>
                <a:gd name="connsiteX50" fmla="*/ 465916 w 1907761"/>
                <a:gd name="connsiteY50" fmla="*/ 678654 h 3669927"/>
                <a:gd name="connsiteX51" fmla="*/ 465916 w 1907761"/>
                <a:gd name="connsiteY51" fmla="*/ 678693 h 3669927"/>
                <a:gd name="connsiteX52" fmla="*/ 585931 w 1907761"/>
                <a:gd name="connsiteY52" fmla="*/ 579233 h 3669927"/>
                <a:gd name="connsiteX53" fmla="*/ 225876 w 1907761"/>
                <a:gd name="connsiteY53" fmla="*/ 774108 h 3669927"/>
                <a:gd name="connsiteX54" fmla="*/ 225876 w 1907761"/>
                <a:gd name="connsiteY54" fmla="*/ 774147 h 3669927"/>
                <a:gd name="connsiteX55" fmla="*/ 276733 w 1907761"/>
                <a:gd name="connsiteY55" fmla="*/ 782720 h 3669927"/>
                <a:gd name="connsiteX56" fmla="*/ 323044 w 1907761"/>
                <a:gd name="connsiteY56" fmla="*/ 815285 h 3669927"/>
                <a:gd name="connsiteX57" fmla="*/ 351632 w 1907761"/>
                <a:gd name="connsiteY57" fmla="*/ 1298794 h 3669927"/>
                <a:gd name="connsiteX58" fmla="*/ 351593 w 1907761"/>
                <a:gd name="connsiteY58" fmla="*/ 1298755 h 3669927"/>
                <a:gd name="connsiteX59" fmla="*/ 319791 w 1907761"/>
                <a:gd name="connsiteY59" fmla="*/ 1388496 h 3669927"/>
                <a:gd name="connsiteX60" fmla="*/ 232459 w 1907761"/>
                <a:gd name="connsiteY60" fmla="*/ 1426460 h 3669927"/>
                <a:gd name="connsiteX61" fmla="*/ 145128 w 1907761"/>
                <a:gd name="connsiteY61" fmla="*/ 1388496 h 3669927"/>
                <a:gd name="connsiteX62" fmla="*/ 113287 w 1907761"/>
                <a:gd name="connsiteY62" fmla="*/ 1298755 h 3669927"/>
                <a:gd name="connsiteX63" fmla="*/ 113287 w 1907761"/>
                <a:gd name="connsiteY63" fmla="*/ 903274 h 3669927"/>
                <a:gd name="connsiteX64" fmla="*/ 225876 w 1907761"/>
                <a:gd name="connsiteY64" fmla="*/ 774147 h 3669927"/>
                <a:gd name="connsiteX65" fmla="*/ 1651164 w 1907761"/>
                <a:gd name="connsiteY65" fmla="*/ 1928015 h 3669927"/>
                <a:gd name="connsiteX66" fmla="*/ 1569456 w 1907761"/>
                <a:gd name="connsiteY66" fmla="*/ 2030885 h 3669927"/>
                <a:gd name="connsiteX67" fmla="*/ 1569417 w 1907761"/>
                <a:gd name="connsiteY67" fmla="*/ 2030885 h 3669927"/>
                <a:gd name="connsiteX68" fmla="*/ 1411134 w 1907761"/>
                <a:gd name="connsiteY68" fmla="*/ 2488098 h 3669927"/>
                <a:gd name="connsiteX69" fmla="*/ 1411134 w 1907761"/>
                <a:gd name="connsiteY69" fmla="*/ 3551676 h 3669927"/>
                <a:gd name="connsiteX70" fmla="*/ 233224 w 1907761"/>
                <a:gd name="connsiteY70" fmla="*/ 3551676 h 3669927"/>
                <a:gd name="connsiteX71" fmla="*/ 233224 w 1907761"/>
                <a:gd name="connsiteY71" fmla="*/ 2465859 h 3669927"/>
                <a:gd name="connsiteX72" fmla="*/ 113209 w 1907761"/>
                <a:gd name="connsiteY72" fmla="*/ 1497166 h 3669927"/>
                <a:gd name="connsiteX73" fmla="*/ 113209 w 1907761"/>
                <a:gd name="connsiteY73" fmla="*/ 1497127 h 3669927"/>
                <a:gd name="connsiteX74" fmla="*/ 315235 w 1907761"/>
                <a:gd name="connsiteY74" fmla="*/ 1516300 h 3669927"/>
                <a:gd name="connsiteX75" fmla="*/ 456109 w 1907761"/>
                <a:gd name="connsiteY75" fmla="*/ 1370264 h 3669927"/>
                <a:gd name="connsiteX76" fmla="*/ 587567 w 1907761"/>
                <a:gd name="connsiteY76" fmla="*/ 1410256 h 3669927"/>
                <a:gd name="connsiteX77" fmla="*/ 748152 w 1907761"/>
                <a:gd name="connsiteY77" fmla="*/ 1345693 h 3669927"/>
                <a:gd name="connsiteX78" fmla="*/ 956184 w 1907761"/>
                <a:gd name="connsiteY78" fmla="*/ 1446270 h 3669927"/>
                <a:gd name="connsiteX79" fmla="*/ 1127634 w 1907761"/>
                <a:gd name="connsiteY79" fmla="*/ 1483431 h 3669927"/>
                <a:gd name="connsiteX80" fmla="*/ 872752 w 1907761"/>
                <a:gd name="connsiteY80" fmla="*/ 1977187 h 3669927"/>
                <a:gd name="connsiteX81" fmla="*/ 929889 w 1907761"/>
                <a:gd name="connsiteY81" fmla="*/ 2034363 h 3669927"/>
                <a:gd name="connsiteX82" fmla="*/ 987026 w 1907761"/>
                <a:gd name="connsiteY82" fmla="*/ 1977187 h 3669927"/>
                <a:gd name="connsiteX83" fmla="*/ 1132836 w 1907761"/>
                <a:gd name="connsiteY83" fmla="*/ 1631191 h 3669927"/>
                <a:gd name="connsiteX84" fmla="*/ 1479675 w 1907761"/>
                <a:gd name="connsiteY84" fmla="*/ 1487409 h 3669927"/>
                <a:gd name="connsiteX85" fmla="*/ 1520088 w 1907761"/>
                <a:gd name="connsiteY85" fmla="*/ 1470685 h 3669927"/>
                <a:gd name="connsiteX86" fmla="*/ 1536812 w 1907761"/>
                <a:gd name="connsiteY86" fmla="*/ 1430272 h 3669927"/>
                <a:gd name="connsiteX87" fmla="*/ 1520088 w 1907761"/>
                <a:gd name="connsiteY87" fmla="*/ 1389858 h 3669927"/>
                <a:gd name="connsiteX88" fmla="*/ 1479675 w 1907761"/>
                <a:gd name="connsiteY88" fmla="*/ 1373135 h 3669927"/>
                <a:gd name="connsiteX89" fmla="*/ 1079599 w 1907761"/>
                <a:gd name="connsiteY89" fmla="*/ 1373135 h 3669927"/>
                <a:gd name="connsiteX90" fmla="*/ 960162 w 1907761"/>
                <a:gd name="connsiteY90" fmla="*/ 1253698 h 3669927"/>
                <a:gd name="connsiteX91" fmla="*/ 1079599 w 1907761"/>
                <a:gd name="connsiteY91" fmla="*/ 1134261 h 3669927"/>
                <a:gd name="connsiteX92" fmla="*/ 1529386 w 1907761"/>
                <a:gd name="connsiteY92" fmla="*/ 1134261 h 3669927"/>
                <a:gd name="connsiteX93" fmla="*/ 1715492 w 1907761"/>
                <a:gd name="connsiteY93" fmla="*/ 1211227 h 3669927"/>
                <a:gd name="connsiteX94" fmla="*/ 1792841 w 1907761"/>
                <a:gd name="connsiteY94" fmla="*/ 1397147 h 3669927"/>
                <a:gd name="connsiteX95" fmla="*/ 1651125 w 1907761"/>
                <a:gd name="connsiteY95" fmla="*/ 1928064 h 36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907761" h="3669927">
                  <a:moveTo>
                    <a:pt x="1530042" y="1018165"/>
                  </a:moveTo>
                  <a:cubicBezTo>
                    <a:pt x="1522616" y="1018165"/>
                    <a:pt x="1525486" y="1078172"/>
                    <a:pt x="1525486" y="237489"/>
                  </a:cubicBezTo>
                  <a:lnTo>
                    <a:pt x="1525447" y="237489"/>
                  </a:lnTo>
                  <a:cubicBezTo>
                    <a:pt x="1526789" y="153988"/>
                    <a:pt x="1483466" y="76101"/>
                    <a:pt x="1411820" y="33199"/>
                  </a:cubicBezTo>
                  <a:cubicBezTo>
                    <a:pt x="1340144" y="-9703"/>
                    <a:pt x="1251049" y="-11114"/>
                    <a:pt x="1178070" y="29486"/>
                  </a:cubicBezTo>
                  <a:cubicBezTo>
                    <a:pt x="1105091" y="70095"/>
                    <a:pt x="1059319" y="146552"/>
                    <a:pt x="1057977" y="230063"/>
                  </a:cubicBezTo>
                  <a:lnTo>
                    <a:pt x="1057977" y="463813"/>
                  </a:lnTo>
                  <a:cubicBezTo>
                    <a:pt x="1007159" y="433353"/>
                    <a:pt x="946652" y="423400"/>
                    <a:pt x="888750" y="436067"/>
                  </a:cubicBezTo>
                  <a:cubicBezTo>
                    <a:pt x="830889" y="448696"/>
                    <a:pt x="779983" y="482947"/>
                    <a:pt x="746496" y="531815"/>
                  </a:cubicBezTo>
                  <a:cubicBezTo>
                    <a:pt x="702908" y="490069"/>
                    <a:pt x="644851" y="466840"/>
                    <a:pt x="584461" y="467026"/>
                  </a:cubicBezTo>
                  <a:cubicBezTo>
                    <a:pt x="524111" y="467222"/>
                    <a:pt x="466170" y="490833"/>
                    <a:pt x="422847" y="532853"/>
                  </a:cubicBezTo>
                  <a:cubicBezTo>
                    <a:pt x="379524" y="574873"/>
                    <a:pt x="354189" y="632089"/>
                    <a:pt x="352161" y="692400"/>
                  </a:cubicBezTo>
                  <a:lnTo>
                    <a:pt x="347037" y="692400"/>
                  </a:lnTo>
                  <a:lnTo>
                    <a:pt x="343588" y="692400"/>
                  </a:lnTo>
                  <a:cubicBezTo>
                    <a:pt x="271491" y="654318"/>
                    <a:pt x="184728" y="656581"/>
                    <a:pt x="114659" y="698366"/>
                  </a:cubicBezTo>
                  <a:cubicBezTo>
                    <a:pt x="44629" y="740161"/>
                    <a:pt x="1413" y="815432"/>
                    <a:pt x="688" y="896984"/>
                  </a:cubicBezTo>
                  <a:cubicBezTo>
                    <a:pt x="688" y="1639921"/>
                    <a:pt x="-10177" y="1733072"/>
                    <a:pt x="54426" y="1994264"/>
                  </a:cubicBezTo>
                  <a:cubicBezTo>
                    <a:pt x="141875" y="2344012"/>
                    <a:pt x="120703" y="2315463"/>
                    <a:pt x="120703" y="3612752"/>
                  </a:cubicBezTo>
                  <a:cubicBezTo>
                    <a:pt x="120703" y="3627908"/>
                    <a:pt x="126758" y="3642457"/>
                    <a:pt x="137466" y="3653165"/>
                  </a:cubicBezTo>
                  <a:cubicBezTo>
                    <a:pt x="148184" y="3663883"/>
                    <a:pt x="162723" y="3669928"/>
                    <a:pt x="177880" y="3669928"/>
                  </a:cubicBezTo>
                  <a:lnTo>
                    <a:pt x="1468261" y="3669928"/>
                  </a:lnTo>
                  <a:cubicBezTo>
                    <a:pt x="1483417" y="3669928"/>
                    <a:pt x="1497966" y="3663883"/>
                    <a:pt x="1508674" y="3653165"/>
                  </a:cubicBezTo>
                  <a:cubicBezTo>
                    <a:pt x="1519392" y="3642457"/>
                    <a:pt x="1525398" y="3627908"/>
                    <a:pt x="1525398" y="3612752"/>
                  </a:cubicBezTo>
                  <a:lnTo>
                    <a:pt x="1525398" y="2489215"/>
                  </a:lnTo>
                  <a:cubicBezTo>
                    <a:pt x="1525398" y="2250332"/>
                    <a:pt x="1639711" y="2122891"/>
                    <a:pt x="1740289" y="1998859"/>
                  </a:cubicBezTo>
                  <a:lnTo>
                    <a:pt x="1740289" y="1998898"/>
                  </a:lnTo>
                  <a:cubicBezTo>
                    <a:pt x="1848175" y="1861395"/>
                    <a:pt x="1907105" y="1691855"/>
                    <a:pt x="1907761" y="1517114"/>
                  </a:cubicBezTo>
                  <a:lnTo>
                    <a:pt x="1907761" y="1395374"/>
                  </a:lnTo>
                  <a:cubicBezTo>
                    <a:pt x="1907614" y="1295296"/>
                    <a:pt x="1867730" y="1199353"/>
                    <a:pt x="1796897" y="1128627"/>
                  </a:cubicBezTo>
                  <a:cubicBezTo>
                    <a:pt x="1726102" y="1057902"/>
                    <a:pt x="1630081" y="1018184"/>
                    <a:pt x="1530003" y="1018184"/>
                  </a:cubicBezTo>
                  <a:close/>
                  <a:moveTo>
                    <a:pt x="1172290" y="230072"/>
                  </a:moveTo>
                  <a:cubicBezTo>
                    <a:pt x="1172064" y="197233"/>
                    <a:pt x="1185457" y="165745"/>
                    <a:pt x="1209254" y="143123"/>
                  </a:cubicBezTo>
                  <a:cubicBezTo>
                    <a:pt x="1233101" y="120501"/>
                    <a:pt x="1265206" y="108715"/>
                    <a:pt x="1298007" y="110636"/>
                  </a:cubicBezTo>
                  <a:cubicBezTo>
                    <a:pt x="1364020" y="117180"/>
                    <a:pt x="1413809" y="173474"/>
                    <a:pt x="1412320" y="239801"/>
                  </a:cubicBezTo>
                  <a:lnTo>
                    <a:pt x="1412320" y="1018174"/>
                  </a:lnTo>
                  <a:lnTo>
                    <a:pt x="1172290" y="1018174"/>
                  </a:lnTo>
                  <a:close/>
                  <a:moveTo>
                    <a:pt x="851090" y="1298745"/>
                  </a:moveTo>
                  <a:cubicBezTo>
                    <a:pt x="830732" y="1276623"/>
                    <a:pt x="819328" y="1247692"/>
                    <a:pt x="819093" y="1217615"/>
                  </a:cubicBezTo>
                  <a:lnTo>
                    <a:pt x="819093" y="673530"/>
                  </a:lnTo>
                  <a:cubicBezTo>
                    <a:pt x="815997" y="624466"/>
                    <a:pt x="843017" y="578390"/>
                    <a:pt x="887369" y="557150"/>
                  </a:cubicBezTo>
                  <a:cubicBezTo>
                    <a:pt x="931731" y="535910"/>
                    <a:pt x="984537" y="543757"/>
                    <a:pt x="1020816" y="576970"/>
                  </a:cubicBezTo>
                  <a:cubicBezTo>
                    <a:pt x="1044701" y="598788"/>
                    <a:pt x="1058212" y="629747"/>
                    <a:pt x="1057977" y="662127"/>
                  </a:cubicBezTo>
                  <a:lnTo>
                    <a:pt x="1057977" y="1019301"/>
                  </a:lnTo>
                  <a:cubicBezTo>
                    <a:pt x="992502" y="1025845"/>
                    <a:pt x="932798" y="1059558"/>
                    <a:pt x="893453" y="1112296"/>
                  </a:cubicBezTo>
                  <a:cubicBezTo>
                    <a:pt x="854117" y="1165034"/>
                    <a:pt x="838726" y="1231850"/>
                    <a:pt x="851090" y="1296492"/>
                  </a:cubicBezTo>
                  <a:close/>
                  <a:moveTo>
                    <a:pt x="585921" y="579233"/>
                  </a:moveTo>
                  <a:cubicBezTo>
                    <a:pt x="651669" y="579537"/>
                    <a:pt x="704790" y="632921"/>
                    <a:pt x="704790" y="698670"/>
                  </a:cubicBezTo>
                  <a:lnTo>
                    <a:pt x="704790" y="1178730"/>
                  </a:lnTo>
                  <a:cubicBezTo>
                    <a:pt x="704790" y="1244704"/>
                    <a:pt x="651327" y="1298167"/>
                    <a:pt x="585352" y="1298167"/>
                  </a:cubicBezTo>
                  <a:cubicBezTo>
                    <a:pt x="519379" y="1298167"/>
                    <a:pt x="465916" y="1244704"/>
                    <a:pt x="465916" y="1178730"/>
                  </a:cubicBezTo>
                  <a:lnTo>
                    <a:pt x="465916" y="678654"/>
                  </a:lnTo>
                  <a:lnTo>
                    <a:pt x="465916" y="678693"/>
                  </a:lnTo>
                  <a:cubicBezTo>
                    <a:pt x="475791" y="620410"/>
                    <a:pt x="526844" y="578116"/>
                    <a:pt x="585931" y="579233"/>
                  </a:cubicBezTo>
                  <a:close/>
                  <a:moveTo>
                    <a:pt x="225876" y="774108"/>
                  </a:moveTo>
                  <a:lnTo>
                    <a:pt x="225876" y="774147"/>
                  </a:lnTo>
                  <a:cubicBezTo>
                    <a:pt x="243285" y="772805"/>
                    <a:pt x="260744" y="775754"/>
                    <a:pt x="276733" y="782720"/>
                  </a:cubicBezTo>
                  <a:cubicBezTo>
                    <a:pt x="294642" y="789489"/>
                    <a:pt x="310562" y="800707"/>
                    <a:pt x="323044" y="815285"/>
                  </a:cubicBezTo>
                  <a:cubicBezTo>
                    <a:pt x="361890" y="861018"/>
                    <a:pt x="351632" y="858148"/>
                    <a:pt x="351632" y="1298794"/>
                  </a:cubicBezTo>
                  <a:lnTo>
                    <a:pt x="351593" y="1298755"/>
                  </a:lnTo>
                  <a:cubicBezTo>
                    <a:pt x="353885" y="1331781"/>
                    <a:pt x="342374" y="1364317"/>
                    <a:pt x="319791" y="1388496"/>
                  </a:cubicBezTo>
                  <a:cubicBezTo>
                    <a:pt x="297170" y="1412725"/>
                    <a:pt x="265564" y="1426460"/>
                    <a:pt x="232459" y="1426460"/>
                  </a:cubicBezTo>
                  <a:cubicBezTo>
                    <a:pt x="199355" y="1426460"/>
                    <a:pt x="167700" y="1412725"/>
                    <a:pt x="145128" y="1388496"/>
                  </a:cubicBezTo>
                  <a:cubicBezTo>
                    <a:pt x="122545" y="1364317"/>
                    <a:pt x="110985" y="1331781"/>
                    <a:pt x="113287" y="1298755"/>
                  </a:cubicBezTo>
                  <a:lnTo>
                    <a:pt x="113287" y="903274"/>
                  </a:lnTo>
                  <a:cubicBezTo>
                    <a:pt x="110838" y="837260"/>
                    <a:pt x="160127" y="780731"/>
                    <a:pt x="225876" y="774147"/>
                  </a:cubicBezTo>
                  <a:close/>
                  <a:moveTo>
                    <a:pt x="1651164" y="1928015"/>
                  </a:moveTo>
                  <a:lnTo>
                    <a:pt x="1569456" y="2030885"/>
                  </a:lnTo>
                  <a:lnTo>
                    <a:pt x="1569417" y="2030885"/>
                  </a:lnTo>
                  <a:cubicBezTo>
                    <a:pt x="1467350" y="2161462"/>
                    <a:pt x="1411663" y="2322350"/>
                    <a:pt x="1411134" y="2488098"/>
                  </a:cubicBezTo>
                  <a:lnTo>
                    <a:pt x="1411134" y="3551676"/>
                  </a:lnTo>
                  <a:lnTo>
                    <a:pt x="233224" y="3551676"/>
                  </a:lnTo>
                  <a:lnTo>
                    <a:pt x="233224" y="2465859"/>
                  </a:lnTo>
                  <a:cubicBezTo>
                    <a:pt x="233224" y="2041251"/>
                    <a:pt x="113209" y="1982351"/>
                    <a:pt x="113209" y="1497166"/>
                  </a:cubicBezTo>
                  <a:lnTo>
                    <a:pt x="113209" y="1497127"/>
                  </a:lnTo>
                  <a:cubicBezTo>
                    <a:pt x="174137" y="1533945"/>
                    <a:pt x="248497" y="1541028"/>
                    <a:pt x="315235" y="1516300"/>
                  </a:cubicBezTo>
                  <a:cubicBezTo>
                    <a:pt x="381983" y="1491621"/>
                    <a:pt x="433830" y="1437845"/>
                    <a:pt x="456109" y="1370264"/>
                  </a:cubicBezTo>
                  <a:cubicBezTo>
                    <a:pt x="495111" y="1396099"/>
                    <a:pt x="540805" y="1409991"/>
                    <a:pt x="587567" y="1410256"/>
                  </a:cubicBezTo>
                  <a:cubicBezTo>
                    <a:pt x="647427" y="1410217"/>
                    <a:pt x="704936" y="1387066"/>
                    <a:pt x="748152" y="1345693"/>
                  </a:cubicBezTo>
                  <a:cubicBezTo>
                    <a:pt x="794610" y="1413891"/>
                    <a:pt x="873869" y="1452237"/>
                    <a:pt x="956184" y="1446270"/>
                  </a:cubicBezTo>
                  <a:cubicBezTo>
                    <a:pt x="1007776" y="1476965"/>
                    <a:pt x="1067970" y="1490014"/>
                    <a:pt x="1127634" y="1483431"/>
                  </a:cubicBezTo>
                  <a:cubicBezTo>
                    <a:pt x="967970" y="1597244"/>
                    <a:pt x="873026" y="1781137"/>
                    <a:pt x="872752" y="1977187"/>
                  </a:cubicBezTo>
                  <a:cubicBezTo>
                    <a:pt x="872752" y="2008763"/>
                    <a:pt x="898322" y="2034363"/>
                    <a:pt x="929889" y="2034363"/>
                  </a:cubicBezTo>
                  <a:cubicBezTo>
                    <a:pt x="961465" y="2034363"/>
                    <a:pt x="987026" y="2008763"/>
                    <a:pt x="987026" y="1977187"/>
                  </a:cubicBezTo>
                  <a:cubicBezTo>
                    <a:pt x="988250" y="1847179"/>
                    <a:pt x="1040606" y="1722883"/>
                    <a:pt x="1132836" y="1631191"/>
                  </a:cubicBezTo>
                  <a:cubicBezTo>
                    <a:pt x="1225028" y="1539539"/>
                    <a:pt x="1349637" y="1487869"/>
                    <a:pt x="1479675" y="1487409"/>
                  </a:cubicBezTo>
                  <a:cubicBezTo>
                    <a:pt x="1494831" y="1487409"/>
                    <a:pt x="1509380" y="1481403"/>
                    <a:pt x="1520088" y="1470685"/>
                  </a:cubicBezTo>
                  <a:cubicBezTo>
                    <a:pt x="1530806" y="1459977"/>
                    <a:pt x="1536812" y="1445428"/>
                    <a:pt x="1536812" y="1430272"/>
                  </a:cubicBezTo>
                  <a:cubicBezTo>
                    <a:pt x="1536812" y="1415115"/>
                    <a:pt x="1530806" y="1400576"/>
                    <a:pt x="1520088" y="1389858"/>
                  </a:cubicBezTo>
                  <a:cubicBezTo>
                    <a:pt x="1509380" y="1379140"/>
                    <a:pt x="1494831" y="1373135"/>
                    <a:pt x="1479675" y="1373135"/>
                  </a:cubicBezTo>
                  <a:lnTo>
                    <a:pt x="1079599" y="1373135"/>
                  </a:lnTo>
                  <a:cubicBezTo>
                    <a:pt x="1013664" y="1373135"/>
                    <a:pt x="960162" y="1319632"/>
                    <a:pt x="960162" y="1253698"/>
                  </a:cubicBezTo>
                  <a:cubicBezTo>
                    <a:pt x="960162" y="1187724"/>
                    <a:pt x="1013664" y="1134261"/>
                    <a:pt x="1079599" y="1134261"/>
                  </a:cubicBezTo>
                  <a:lnTo>
                    <a:pt x="1529386" y="1134261"/>
                  </a:lnTo>
                  <a:cubicBezTo>
                    <a:pt x="1599151" y="1134261"/>
                    <a:pt x="1666085" y="1161938"/>
                    <a:pt x="1715492" y="1211227"/>
                  </a:cubicBezTo>
                  <a:cubicBezTo>
                    <a:pt x="1764860" y="1260477"/>
                    <a:pt x="1792684" y="1327372"/>
                    <a:pt x="1792841" y="1397147"/>
                  </a:cubicBezTo>
                  <a:cubicBezTo>
                    <a:pt x="1793409" y="1544604"/>
                    <a:pt x="1807723" y="1728026"/>
                    <a:pt x="1651125" y="1928064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69984F89-C476-ACD2-91CE-23E29E0E4C17}"/>
                </a:ext>
              </a:extLst>
            </p:cNvPr>
            <p:cNvSpPr/>
            <p:nvPr/>
          </p:nvSpPr>
          <p:spPr>
            <a:xfrm>
              <a:off x="11357369" y="4588001"/>
              <a:ext cx="114313" cy="514350"/>
            </a:xfrm>
            <a:custGeom>
              <a:avLst/>
              <a:gdLst>
                <a:gd name="connsiteX0" fmla="*/ 57137 w 114313"/>
                <a:gd name="connsiteY0" fmla="*/ 0 h 514350"/>
                <a:gd name="connsiteX1" fmla="*/ 0 w 114313"/>
                <a:gd name="connsiteY1" fmla="*/ 57137 h 514350"/>
                <a:gd name="connsiteX2" fmla="*/ 0 w 114313"/>
                <a:gd name="connsiteY2" fmla="*/ 457174 h 514350"/>
                <a:gd name="connsiteX3" fmla="*/ 57137 w 114313"/>
                <a:gd name="connsiteY3" fmla="*/ 514350 h 514350"/>
                <a:gd name="connsiteX4" fmla="*/ 114313 w 114313"/>
                <a:gd name="connsiteY4" fmla="*/ 457174 h 514350"/>
                <a:gd name="connsiteX5" fmla="*/ 114313 w 114313"/>
                <a:gd name="connsiteY5" fmla="*/ 57137 h 514350"/>
                <a:gd name="connsiteX6" fmla="*/ 97550 w 114313"/>
                <a:gd name="connsiteY6" fmla="*/ 16724 h 514350"/>
                <a:gd name="connsiteX7" fmla="*/ 57137 w 114313"/>
                <a:gd name="connsiteY7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13" h="514350">
                  <a:moveTo>
                    <a:pt x="57137" y="0"/>
                  </a:moveTo>
                  <a:cubicBezTo>
                    <a:pt x="25600" y="0"/>
                    <a:pt x="0" y="25561"/>
                    <a:pt x="0" y="57137"/>
                  </a:cubicBezTo>
                  <a:lnTo>
                    <a:pt x="0" y="457174"/>
                  </a:lnTo>
                  <a:cubicBezTo>
                    <a:pt x="0" y="488750"/>
                    <a:pt x="25600" y="514350"/>
                    <a:pt x="57137" y="514350"/>
                  </a:cubicBezTo>
                  <a:cubicBezTo>
                    <a:pt x="88713" y="514350"/>
                    <a:pt x="114313" y="488750"/>
                    <a:pt x="114313" y="457174"/>
                  </a:cubicBezTo>
                  <a:lnTo>
                    <a:pt x="114313" y="57137"/>
                  </a:lnTo>
                  <a:cubicBezTo>
                    <a:pt x="114313" y="41981"/>
                    <a:pt x="108268" y="27442"/>
                    <a:pt x="97550" y="16724"/>
                  </a:cubicBezTo>
                  <a:cubicBezTo>
                    <a:pt x="86832" y="6006"/>
                    <a:pt x="72332" y="0"/>
                    <a:pt x="57137" y="0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85D4994-F057-1700-DC39-2DE951AA8031}"/>
                </a:ext>
              </a:extLst>
            </p:cNvPr>
            <p:cNvSpPr/>
            <p:nvPr/>
          </p:nvSpPr>
          <p:spPr>
            <a:xfrm>
              <a:off x="12634113" y="-6875"/>
              <a:ext cx="1703605" cy="1867524"/>
            </a:xfrm>
            <a:custGeom>
              <a:avLst/>
              <a:gdLst>
                <a:gd name="connsiteX0" fmla="*/ 783517 w 1703605"/>
                <a:gd name="connsiteY0" fmla="*/ 1371030 h 1867524"/>
                <a:gd name="connsiteX1" fmla="*/ 1396720 w 1703605"/>
                <a:gd name="connsiteY1" fmla="*/ 1371030 h 1867524"/>
                <a:gd name="connsiteX2" fmla="*/ 1613560 w 1703605"/>
                <a:gd name="connsiteY2" fmla="*/ 1280984 h 1867524"/>
                <a:gd name="connsiteX3" fmla="*/ 1703606 w 1703605"/>
                <a:gd name="connsiteY3" fmla="*/ 1064144 h 1867524"/>
                <a:gd name="connsiteX4" fmla="*/ 1703606 w 1703605"/>
                <a:gd name="connsiteY4" fmla="*/ 306890 h 1867524"/>
                <a:gd name="connsiteX5" fmla="*/ 1613560 w 1703605"/>
                <a:gd name="connsiteY5" fmla="*/ 90049 h 1867524"/>
                <a:gd name="connsiteX6" fmla="*/ 1396720 w 1703605"/>
                <a:gd name="connsiteY6" fmla="*/ 0 h 1867524"/>
                <a:gd name="connsiteX7" fmla="*/ 306886 w 1703605"/>
                <a:gd name="connsiteY7" fmla="*/ 0 h 1867524"/>
                <a:gd name="connsiteX8" fmla="*/ 90046 w 1703605"/>
                <a:gd name="connsiteY8" fmla="*/ 90049 h 1867524"/>
                <a:gd name="connsiteX9" fmla="*/ 0 w 1703605"/>
                <a:gd name="connsiteY9" fmla="*/ 306890 h 1867524"/>
                <a:gd name="connsiteX10" fmla="*/ 0 w 1703605"/>
                <a:gd name="connsiteY10" fmla="*/ 1743645 h 1867524"/>
                <a:gd name="connsiteX11" fmla="*/ 76839 w 1703605"/>
                <a:gd name="connsiteY11" fmla="*/ 1857997 h 1867524"/>
                <a:gd name="connsiteX12" fmla="*/ 212010 w 1703605"/>
                <a:gd name="connsiteY12" fmla="*/ 1831662 h 1867524"/>
                <a:gd name="connsiteX13" fmla="*/ 594902 w 1703605"/>
                <a:gd name="connsiteY13" fmla="*/ 1449348 h 1867524"/>
                <a:gd name="connsiteX14" fmla="*/ 594941 w 1703605"/>
                <a:gd name="connsiteY14" fmla="*/ 1449348 h 1867524"/>
                <a:gd name="connsiteX15" fmla="*/ 783536 w 1703605"/>
                <a:gd name="connsiteY15" fmla="*/ 1371050 h 1867524"/>
                <a:gd name="connsiteX16" fmla="*/ 120564 w 1703605"/>
                <a:gd name="connsiteY16" fmla="*/ 1752776 h 1867524"/>
                <a:gd name="connsiteX17" fmla="*/ 114284 w 1703605"/>
                <a:gd name="connsiteY17" fmla="*/ 306913 h 1867524"/>
                <a:gd name="connsiteX18" fmla="*/ 170696 w 1703605"/>
                <a:gd name="connsiteY18" fmla="*/ 170713 h 1867524"/>
                <a:gd name="connsiteX19" fmla="*/ 306856 w 1703605"/>
                <a:gd name="connsiteY19" fmla="*/ 114303 h 1867524"/>
                <a:gd name="connsiteX20" fmla="*/ 1396691 w 1703605"/>
                <a:gd name="connsiteY20" fmla="*/ 114303 h 1867524"/>
                <a:gd name="connsiteX21" fmla="*/ 1532891 w 1703605"/>
                <a:gd name="connsiteY21" fmla="*/ 170713 h 1867524"/>
                <a:gd name="connsiteX22" fmla="*/ 1589302 w 1703605"/>
                <a:gd name="connsiteY22" fmla="*/ 306913 h 1867524"/>
                <a:gd name="connsiteX23" fmla="*/ 1589302 w 1703605"/>
                <a:gd name="connsiteY23" fmla="*/ 1064164 h 1867524"/>
                <a:gd name="connsiteX24" fmla="*/ 1532891 w 1703605"/>
                <a:gd name="connsiteY24" fmla="*/ 1200324 h 1867524"/>
                <a:gd name="connsiteX25" fmla="*/ 1396691 w 1703605"/>
                <a:gd name="connsiteY25" fmla="*/ 1256736 h 1867524"/>
                <a:gd name="connsiteX26" fmla="*/ 783487 w 1703605"/>
                <a:gd name="connsiteY26" fmla="*/ 1256736 h 1867524"/>
                <a:gd name="connsiteX27" fmla="*/ 514291 w 1703605"/>
                <a:gd name="connsiteY27" fmla="*/ 1368179 h 1867524"/>
                <a:gd name="connsiteX28" fmla="*/ 120534 w 1703605"/>
                <a:gd name="connsiteY28" fmla="*/ 1752795 h 186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3605" h="1867524">
                  <a:moveTo>
                    <a:pt x="783517" y="1371030"/>
                  </a:moveTo>
                  <a:lnTo>
                    <a:pt x="1396720" y="1371030"/>
                  </a:lnTo>
                  <a:cubicBezTo>
                    <a:pt x="1478085" y="1370873"/>
                    <a:pt x="1556041" y="1338503"/>
                    <a:pt x="1613560" y="1280984"/>
                  </a:cubicBezTo>
                  <a:cubicBezTo>
                    <a:pt x="1671079" y="1223456"/>
                    <a:pt x="1703498" y="1145470"/>
                    <a:pt x="1703606" y="1064144"/>
                  </a:cubicBezTo>
                  <a:lnTo>
                    <a:pt x="1703606" y="306890"/>
                  </a:lnTo>
                  <a:cubicBezTo>
                    <a:pt x="1703498" y="225527"/>
                    <a:pt x="1671079" y="147568"/>
                    <a:pt x="1613560" y="90049"/>
                  </a:cubicBezTo>
                  <a:cubicBezTo>
                    <a:pt x="1556041" y="32529"/>
                    <a:pt x="1478085" y="153"/>
                    <a:pt x="1396720" y="0"/>
                  </a:cubicBezTo>
                  <a:lnTo>
                    <a:pt x="306886" y="0"/>
                  </a:lnTo>
                  <a:cubicBezTo>
                    <a:pt x="225560" y="153"/>
                    <a:pt x="147565" y="32529"/>
                    <a:pt x="90046" y="90049"/>
                  </a:cubicBezTo>
                  <a:cubicBezTo>
                    <a:pt x="32527" y="147569"/>
                    <a:pt x="147" y="225524"/>
                    <a:pt x="0" y="306890"/>
                  </a:cubicBezTo>
                  <a:lnTo>
                    <a:pt x="0" y="1743645"/>
                  </a:lnTo>
                  <a:cubicBezTo>
                    <a:pt x="304" y="1793737"/>
                    <a:pt x="30577" y="1838785"/>
                    <a:pt x="76839" y="1857997"/>
                  </a:cubicBezTo>
                  <a:cubicBezTo>
                    <a:pt x="123072" y="1877209"/>
                    <a:pt x="176339" y="1866834"/>
                    <a:pt x="212010" y="1831662"/>
                  </a:cubicBezTo>
                  <a:lnTo>
                    <a:pt x="594902" y="1449348"/>
                  </a:lnTo>
                  <a:lnTo>
                    <a:pt x="594941" y="1449348"/>
                  </a:lnTo>
                  <a:cubicBezTo>
                    <a:pt x="644731" y="1398952"/>
                    <a:pt x="712703" y="1370746"/>
                    <a:pt x="783536" y="1371050"/>
                  </a:cubicBezTo>
                  <a:close/>
                  <a:moveTo>
                    <a:pt x="120564" y="1752776"/>
                  </a:moveTo>
                  <a:cubicBezTo>
                    <a:pt x="110267" y="1749327"/>
                    <a:pt x="114284" y="1847073"/>
                    <a:pt x="114284" y="306913"/>
                  </a:cubicBezTo>
                  <a:cubicBezTo>
                    <a:pt x="114284" y="255823"/>
                    <a:pt x="134574" y="206835"/>
                    <a:pt x="170696" y="170713"/>
                  </a:cubicBezTo>
                  <a:cubicBezTo>
                    <a:pt x="206828" y="134625"/>
                    <a:pt x="255813" y="114303"/>
                    <a:pt x="306856" y="114303"/>
                  </a:cubicBezTo>
                  <a:lnTo>
                    <a:pt x="1396691" y="114303"/>
                  </a:lnTo>
                  <a:cubicBezTo>
                    <a:pt x="1447783" y="114303"/>
                    <a:pt x="1496768" y="134625"/>
                    <a:pt x="1532891" y="170713"/>
                  </a:cubicBezTo>
                  <a:cubicBezTo>
                    <a:pt x="1569022" y="206840"/>
                    <a:pt x="1589302" y="255826"/>
                    <a:pt x="1589302" y="306913"/>
                  </a:cubicBezTo>
                  <a:lnTo>
                    <a:pt x="1589302" y="1064164"/>
                  </a:lnTo>
                  <a:cubicBezTo>
                    <a:pt x="1589302" y="1115217"/>
                    <a:pt x="1569022" y="1164202"/>
                    <a:pt x="1532891" y="1200324"/>
                  </a:cubicBezTo>
                  <a:cubicBezTo>
                    <a:pt x="1496768" y="1236447"/>
                    <a:pt x="1447783" y="1256736"/>
                    <a:pt x="1396691" y="1256736"/>
                  </a:cubicBezTo>
                  <a:lnTo>
                    <a:pt x="783487" y="1256736"/>
                  </a:lnTo>
                  <a:cubicBezTo>
                    <a:pt x="682459" y="1256394"/>
                    <a:pt x="585517" y="1296532"/>
                    <a:pt x="514291" y="1368179"/>
                  </a:cubicBezTo>
                  <a:cubicBezTo>
                    <a:pt x="102233" y="1778513"/>
                    <a:pt x="130253" y="1757390"/>
                    <a:pt x="120534" y="1752795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249AF57D-0341-9327-EE42-1723F4BB57EB}"/>
                </a:ext>
              </a:extLst>
            </p:cNvPr>
            <p:cNvSpPr/>
            <p:nvPr/>
          </p:nvSpPr>
          <p:spPr>
            <a:xfrm>
              <a:off x="13023863" y="336051"/>
              <a:ext cx="933824" cy="114273"/>
            </a:xfrm>
            <a:custGeom>
              <a:avLst/>
              <a:gdLst>
                <a:gd name="connsiteX0" fmla="*/ 57137 w 933824"/>
                <a:gd name="connsiteY0" fmla="*/ 114274 h 114273"/>
                <a:gd name="connsiteX1" fmla="*/ 876648 w 933824"/>
                <a:gd name="connsiteY1" fmla="*/ 114274 h 114273"/>
                <a:gd name="connsiteX2" fmla="*/ 933825 w 933824"/>
                <a:gd name="connsiteY2" fmla="*/ 57137 h 114273"/>
                <a:gd name="connsiteX3" fmla="*/ 876648 w 933824"/>
                <a:gd name="connsiteY3" fmla="*/ 0 h 114273"/>
                <a:gd name="connsiteX4" fmla="*/ 57137 w 933824"/>
                <a:gd name="connsiteY4" fmla="*/ 0 h 114273"/>
                <a:gd name="connsiteX5" fmla="*/ 0 w 933824"/>
                <a:gd name="connsiteY5" fmla="*/ 57137 h 114273"/>
                <a:gd name="connsiteX6" fmla="*/ 57137 w 933824"/>
                <a:gd name="connsiteY6" fmla="*/ 114274 h 11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824" h="114273">
                  <a:moveTo>
                    <a:pt x="57137" y="114274"/>
                  </a:moveTo>
                  <a:lnTo>
                    <a:pt x="876648" y="114274"/>
                  </a:lnTo>
                  <a:cubicBezTo>
                    <a:pt x="908225" y="114274"/>
                    <a:pt x="933825" y="88709"/>
                    <a:pt x="933825" y="57137"/>
                  </a:cubicBezTo>
                  <a:cubicBezTo>
                    <a:pt x="933825" y="25564"/>
                    <a:pt x="908225" y="0"/>
                    <a:pt x="876648" y="0"/>
                  </a:cubicBezTo>
                  <a:lnTo>
                    <a:pt x="57137" y="0"/>
                  </a:lnTo>
                  <a:cubicBezTo>
                    <a:pt x="25561" y="0"/>
                    <a:pt x="0" y="25565"/>
                    <a:pt x="0" y="57137"/>
                  </a:cubicBezTo>
                  <a:cubicBezTo>
                    <a:pt x="0" y="88710"/>
                    <a:pt x="25561" y="114274"/>
                    <a:pt x="57137" y="114274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6B2A8FB4-A3BC-8D9F-8E31-0B6E2A83B6C1}"/>
                </a:ext>
              </a:extLst>
            </p:cNvPr>
            <p:cNvSpPr/>
            <p:nvPr/>
          </p:nvSpPr>
          <p:spPr>
            <a:xfrm>
              <a:off x="13023863" y="593226"/>
              <a:ext cx="933824" cy="114273"/>
            </a:xfrm>
            <a:custGeom>
              <a:avLst/>
              <a:gdLst>
                <a:gd name="connsiteX0" fmla="*/ 57137 w 933824"/>
                <a:gd name="connsiteY0" fmla="*/ 114274 h 114273"/>
                <a:gd name="connsiteX1" fmla="*/ 876648 w 933824"/>
                <a:gd name="connsiteY1" fmla="*/ 114274 h 114273"/>
                <a:gd name="connsiteX2" fmla="*/ 933825 w 933824"/>
                <a:gd name="connsiteY2" fmla="*/ 57137 h 114273"/>
                <a:gd name="connsiteX3" fmla="*/ 876648 w 933824"/>
                <a:gd name="connsiteY3" fmla="*/ 0 h 114273"/>
                <a:gd name="connsiteX4" fmla="*/ 57137 w 933824"/>
                <a:gd name="connsiteY4" fmla="*/ 0 h 114273"/>
                <a:gd name="connsiteX5" fmla="*/ 0 w 933824"/>
                <a:gd name="connsiteY5" fmla="*/ 57137 h 114273"/>
                <a:gd name="connsiteX6" fmla="*/ 57137 w 933824"/>
                <a:gd name="connsiteY6" fmla="*/ 114274 h 11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824" h="114273">
                  <a:moveTo>
                    <a:pt x="57137" y="114274"/>
                  </a:moveTo>
                  <a:lnTo>
                    <a:pt x="876648" y="114274"/>
                  </a:lnTo>
                  <a:cubicBezTo>
                    <a:pt x="908225" y="114274"/>
                    <a:pt x="933825" y="88709"/>
                    <a:pt x="933825" y="57137"/>
                  </a:cubicBezTo>
                  <a:cubicBezTo>
                    <a:pt x="933825" y="25564"/>
                    <a:pt x="908225" y="0"/>
                    <a:pt x="876648" y="0"/>
                  </a:cubicBezTo>
                  <a:lnTo>
                    <a:pt x="57137" y="0"/>
                  </a:lnTo>
                  <a:cubicBezTo>
                    <a:pt x="25561" y="0"/>
                    <a:pt x="0" y="25565"/>
                    <a:pt x="0" y="57137"/>
                  </a:cubicBezTo>
                  <a:cubicBezTo>
                    <a:pt x="0" y="88710"/>
                    <a:pt x="25561" y="114274"/>
                    <a:pt x="57137" y="114274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AF171E1-2935-496E-5316-3830180943A1}"/>
                </a:ext>
              </a:extLst>
            </p:cNvPr>
            <p:cNvSpPr/>
            <p:nvPr/>
          </p:nvSpPr>
          <p:spPr>
            <a:xfrm>
              <a:off x="13023922" y="850401"/>
              <a:ext cx="933824" cy="114273"/>
            </a:xfrm>
            <a:custGeom>
              <a:avLst/>
              <a:gdLst>
                <a:gd name="connsiteX0" fmla="*/ 933824 w 933824"/>
                <a:gd name="connsiteY0" fmla="*/ 57137 h 114273"/>
                <a:gd name="connsiteX1" fmla="*/ 917061 w 933824"/>
                <a:gd name="connsiteY1" fmla="*/ 16724 h 114273"/>
                <a:gd name="connsiteX2" fmla="*/ 876648 w 933824"/>
                <a:gd name="connsiteY2" fmla="*/ 0 h 114273"/>
                <a:gd name="connsiteX3" fmla="*/ 57137 w 933824"/>
                <a:gd name="connsiteY3" fmla="*/ 0 h 114273"/>
                <a:gd name="connsiteX4" fmla="*/ 0 w 933824"/>
                <a:gd name="connsiteY4" fmla="*/ 57137 h 114273"/>
                <a:gd name="connsiteX5" fmla="*/ 57137 w 933824"/>
                <a:gd name="connsiteY5" fmla="*/ 114274 h 114273"/>
                <a:gd name="connsiteX6" fmla="*/ 876648 w 933824"/>
                <a:gd name="connsiteY6" fmla="*/ 114274 h 114273"/>
                <a:gd name="connsiteX7" fmla="*/ 917061 w 933824"/>
                <a:gd name="connsiteY7" fmla="*/ 97550 h 114273"/>
                <a:gd name="connsiteX8" fmla="*/ 933824 w 933824"/>
                <a:gd name="connsiteY8" fmla="*/ 57137 h 11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824" h="114273">
                  <a:moveTo>
                    <a:pt x="933824" y="57137"/>
                  </a:moveTo>
                  <a:cubicBezTo>
                    <a:pt x="933824" y="41982"/>
                    <a:pt x="927779" y="27440"/>
                    <a:pt x="917061" y="16724"/>
                  </a:cubicBezTo>
                  <a:cubicBezTo>
                    <a:pt x="906343" y="6008"/>
                    <a:pt x="891844" y="0"/>
                    <a:pt x="876648" y="0"/>
                  </a:cubicBezTo>
                  <a:lnTo>
                    <a:pt x="57137" y="0"/>
                  </a:lnTo>
                  <a:cubicBezTo>
                    <a:pt x="25561" y="0"/>
                    <a:pt x="0" y="25565"/>
                    <a:pt x="0" y="57137"/>
                  </a:cubicBezTo>
                  <a:cubicBezTo>
                    <a:pt x="0" y="88710"/>
                    <a:pt x="25570" y="114274"/>
                    <a:pt x="57137" y="114274"/>
                  </a:cubicBezTo>
                  <a:lnTo>
                    <a:pt x="876648" y="114274"/>
                  </a:lnTo>
                  <a:cubicBezTo>
                    <a:pt x="891844" y="114274"/>
                    <a:pt x="906343" y="108265"/>
                    <a:pt x="917061" y="97550"/>
                  </a:cubicBezTo>
                  <a:cubicBezTo>
                    <a:pt x="927779" y="86835"/>
                    <a:pt x="933824" y="72292"/>
                    <a:pt x="933824" y="57137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50" name="사각형: 둥근 모서리 249">
            <a:extLst>
              <a:ext uri="{FF2B5EF4-FFF2-40B4-BE49-F238E27FC236}">
                <a16:creationId xmlns:a16="http://schemas.microsoft.com/office/drawing/2014/main" id="{E1B657E4-6932-822B-C5B1-1AD1E3544A60}"/>
              </a:ext>
            </a:extLst>
          </p:cNvPr>
          <p:cNvSpPr/>
          <p:nvPr/>
        </p:nvSpPr>
        <p:spPr>
          <a:xfrm rot="2731057">
            <a:off x="6347814" y="2986075"/>
            <a:ext cx="45719" cy="21822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22236C9-1E72-4201-6DBB-A673D34A78A6}"/>
              </a:ext>
            </a:extLst>
          </p:cNvPr>
          <p:cNvGrpSpPr/>
          <p:nvPr/>
        </p:nvGrpSpPr>
        <p:grpSpPr>
          <a:xfrm>
            <a:off x="6078950" y="2876960"/>
            <a:ext cx="392368" cy="390901"/>
            <a:chOff x="9826713" y="114313"/>
            <a:chExt cx="5277505" cy="5257773"/>
          </a:xfrm>
        </p:grpSpPr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57EA2F6D-93EC-4776-093C-DB50E52739BC}"/>
                </a:ext>
              </a:extLst>
            </p:cNvPr>
            <p:cNvSpPr/>
            <p:nvPr/>
          </p:nvSpPr>
          <p:spPr>
            <a:xfrm>
              <a:off x="10512513" y="1714480"/>
              <a:ext cx="2971786" cy="228586"/>
            </a:xfrm>
            <a:custGeom>
              <a:avLst/>
              <a:gdLst>
                <a:gd name="connsiteX0" fmla="*/ 114274 w 2971786"/>
                <a:gd name="connsiteY0" fmla="*/ 228587 h 228586"/>
                <a:gd name="connsiteX1" fmla="*/ 2857474 w 2971786"/>
                <a:gd name="connsiteY1" fmla="*/ 228587 h 228586"/>
                <a:gd name="connsiteX2" fmla="*/ 2971787 w 2971786"/>
                <a:gd name="connsiteY2" fmla="*/ 114313 h 228586"/>
                <a:gd name="connsiteX3" fmla="*/ 2857474 w 2971786"/>
                <a:gd name="connsiteY3" fmla="*/ 0 h 228586"/>
                <a:gd name="connsiteX4" fmla="*/ 114274 w 2971786"/>
                <a:gd name="connsiteY4" fmla="*/ 0 h 228586"/>
                <a:gd name="connsiteX5" fmla="*/ 0 w 2971786"/>
                <a:gd name="connsiteY5" fmla="*/ 114313 h 228586"/>
                <a:gd name="connsiteX6" fmla="*/ 114274 w 2971786"/>
                <a:gd name="connsiteY6" fmla="*/ 228587 h 22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1786" h="228586">
                  <a:moveTo>
                    <a:pt x="114274" y="228587"/>
                  </a:moveTo>
                  <a:lnTo>
                    <a:pt x="2857474" y="228587"/>
                  </a:lnTo>
                  <a:cubicBezTo>
                    <a:pt x="2920577" y="228587"/>
                    <a:pt x="2971787" y="177377"/>
                    <a:pt x="2971787" y="114313"/>
                  </a:cubicBezTo>
                  <a:cubicBezTo>
                    <a:pt x="2971787" y="51210"/>
                    <a:pt x="2920577" y="0"/>
                    <a:pt x="2857474" y="0"/>
                  </a:cubicBezTo>
                  <a:lnTo>
                    <a:pt x="114274" y="0"/>
                  </a:lnTo>
                  <a:cubicBezTo>
                    <a:pt x="51210" y="0"/>
                    <a:pt x="0" y="51210"/>
                    <a:pt x="0" y="114313"/>
                  </a:cubicBezTo>
                  <a:cubicBezTo>
                    <a:pt x="0" y="177387"/>
                    <a:pt x="51210" y="228587"/>
                    <a:pt x="114274" y="228587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D6131D2D-D525-4C0E-9948-5038BEDD6216}"/>
                </a:ext>
              </a:extLst>
            </p:cNvPr>
            <p:cNvSpPr/>
            <p:nvPr/>
          </p:nvSpPr>
          <p:spPr>
            <a:xfrm>
              <a:off x="10512513" y="2400280"/>
              <a:ext cx="2743219" cy="228586"/>
            </a:xfrm>
            <a:custGeom>
              <a:avLst/>
              <a:gdLst>
                <a:gd name="connsiteX0" fmla="*/ 114274 w 2743219"/>
                <a:gd name="connsiteY0" fmla="*/ 228587 h 228586"/>
                <a:gd name="connsiteX1" fmla="*/ 2628907 w 2743219"/>
                <a:gd name="connsiteY1" fmla="*/ 228587 h 228586"/>
                <a:gd name="connsiteX2" fmla="*/ 2743220 w 2743219"/>
                <a:gd name="connsiteY2" fmla="*/ 114313 h 228586"/>
                <a:gd name="connsiteX3" fmla="*/ 2628907 w 2743219"/>
                <a:gd name="connsiteY3" fmla="*/ 0 h 228586"/>
                <a:gd name="connsiteX4" fmla="*/ 114274 w 2743219"/>
                <a:gd name="connsiteY4" fmla="*/ 0 h 228586"/>
                <a:gd name="connsiteX5" fmla="*/ 0 w 2743219"/>
                <a:gd name="connsiteY5" fmla="*/ 114313 h 228586"/>
                <a:gd name="connsiteX6" fmla="*/ 114274 w 2743219"/>
                <a:gd name="connsiteY6" fmla="*/ 228587 h 22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3219" h="228586">
                  <a:moveTo>
                    <a:pt x="114274" y="228587"/>
                  </a:moveTo>
                  <a:lnTo>
                    <a:pt x="2628907" y="228587"/>
                  </a:lnTo>
                  <a:cubicBezTo>
                    <a:pt x="2692010" y="228587"/>
                    <a:pt x="2743220" y="177377"/>
                    <a:pt x="2743220" y="114313"/>
                  </a:cubicBezTo>
                  <a:cubicBezTo>
                    <a:pt x="2743220" y="51210"/>
                    <a:pt x="2692010" y="0"/>
                    <a:pt x="2628907" y="0"/>
                  </a:cubicBezTo>
                  <a:lnTo>
                    <a:pt x="114274" y="0"/>
                  </a:lnTo>
                  <a:cubicBezTo>
                    <a:pt x="51210" y="0"/>
                    <a:pt x="0" y="51210"/>
                    <a:pt x="0" y="114313"/>
                  </a:cubicBezTo>
                  <a:cubicBezTo>
                    <a:pt x="0" y="177377"/>
                    <a:pt x="51210" y="228587"/>
                    <a:pt x="114274" y="228587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0064CCEA-21D3-04C0-5EF4-745F21E65796}"/>
                </a:ext>
              </a:extLst>
            </p:cNvPr>
            <p:cNvSpPr/>
            <p:nvPr/>
          </p:nvSpPr>
          <p:spPr>
            <a:xfrm>
              <a:off x="10512513" y="3086080"/>
              <a:ext cx="2057419" cy="228586"/>
            </a:xfrm>
            <a:custGeom>
              <a:avLst/>
              <a:gdLst>
                <a:gd name="connsiteX0" fmla="*/ 114274 w 2057419"/>
                <a:gd name="connsiteY0" fmla="*/ 228587 h 228586"/>
                <a:gd name="connsiteX1" fmla="*/ 1943107 w 2057419"/>
                <a:gd name="connsiteY1" fmla="*/ 228587 h 228586"/>
                <a:gd name="connsiteX2" fmla="*/ 2057420 w 2057419"/>
                <a:gd name="connsiteY2" fmla="*/ 114313 h 228586"/>
                <a:gd name="connsiteX3" fmla="*/ 1943107 w 2057419"/>
                <a:gd name="connsiteY3" fmla="*/ 0 h 228586"/>
                <a:gd name="connsiteX4" fmla="*/ 114274 w 2057419"/>
                <a:gd name="connsiteY4" fmla="*/ 0 h 228586"/>
                <a:gd name="connsiteX5" fmla="*/ 0 w 2057419"/>
                <a:gd name="connsiteY5" fmla="*/ 114313 h 228586"/>
                <a:gd name="connsiteX6" fmla="*/ 114274 w 2057419"/>
                <a:gd name="connsiteY6" fmla="*/ 228587 h 22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7419" h="228586">
                  <a:moveTo>
                    <a:pt x="114274" y="228587"/>
                  </a:moveTo>
                  <a:lnTo>
                    <a:pt x="1943107" y="228587"/>
                  </a:lnTo>
                  <a:cubicBezTo>
                    <a:pt x="2006210" y="228587"/>
                    <a:pt x="2057420" y="177377"/>
                    <a:pt x="2057420" y="114313"/>
                  </a:cubicBezTo>
                  <a:cubicBezTo>
                    <a:pt x="2057420" y="51210"/>
                    <a:pt x="2006210" y="0"/>
                    <a:pt x="1943107" y="0"/>
                  </a:cubicBezTo>
                  <a:lnTo>
                    <a:pt x="114274" y="0"/>
                  </a:lnTo>
                  <a:cubicBezTo>
                    <a:pt x="51210" y="0"/>
                    <a:pt x="0" y="51210"/>
                    <a:pt x="0" y="114313"/>
                  </a:cubicBezTo>
                  <a:cubicBezTo>
                    <a:pt x="0" y="177377"/>
                    <a:pt x="51210" y="228587"/>
                    <a:pt x="114274" y="228587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10CCBF41-B380-BF80-8AD1-A9784125ED79}"/>
                </a:ext>
              </a:extLst>
            </p:cNvPr>
            <p:cNvSpPr/>
            <p:nvPr/>
          </p:nvSpPr>
          <p:spPr>
            <a:xfrm>
              <a:off x="10512513" y="3771880"/>
              <a:ext cx="1371619" cy="228586"/>
            </a:xfrm>
            <a:custGeom>
              <a:avLst/>
              <a:gdLst>
                <a:gd name="connsiteX0" fmla="*/ 114274 w 1371619"/>
                <a:gd name="connsiteY0" fmla="*/ 228587 h 228586"/>
                <a:gd name="connsiteX1" fmla="*/ 1257307 w 1371619"/>
                <a:gd name="connsiteY1" fmla="*/ 228587 h 228586"/>
                <a:gd name="connsiteX2" fmla="*/ 1371620 w 1371619"/>
                <a:gd name="connsiteY2" fmla="*/ 114313 h 228586"/>
                <a:gd name="connsiteX3" fmla="*/ 1257307 w 1371619"/>
                <a:gd name="connsiteY3" fmla="*/ 0 h 228586"/>
                <a:gd name="connsiteX4" fmla="*/ 114274 w 1371619"/>
                <a:gd name="connsiteY4" fmla="*/ 0 h 228586"/>
                <a:gd name="connsiteX5" fmla="*/ 0 w 1371619"/>
                <a:gd name="connsiteY5" fmla="*/ 114313 h 228586"/>
                <a:gd name="connsiteX6" fmla="*/ 114274 w 1371619"/>
                <a:gd name="connsiteY6" fmla="*/ 228587 h 22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19" h="228586">
                  <a:moveTo>
                    <a:pt x="114274" y="228587"/>
                  </a:moveTo>
                  <a:lnTo>
                    <a:pt x="1257307" y="228587"/>
                  </a:lnTo>
                  <a:cubicBezTo>
                    <a:pt x="1320410" y="228587"/>
                    <a:pt x="1371620" y="177377"/>
                    <a:pt x="1371620" y="114313"/>
                  </a:cubicBezTo>
                  <a:cubicBezTo>
                    <a:pt x="1371620" y="51210"/>
                    <a:pt x="1320410" y="0"/>
                    <a:pt x="1257307" y="0"/>
                  </a:cubicBezTo>
                  <a:lnTo>
                    <a:pt x="114274" y="0"/>
                  </a:lnTo>
                  <a:cubicBezTo>
                    <a:pt x="51210" y="0"/>
                    <a:pt x="0" y="51210"/>
                    <a:pt x="0" y="114313"/>
                  </a:cubicBezTo>
                  <a:cubicBezTo>
                    <a:pt x="0" y="177377"/>
                    <a:pt x="51210" y="228587"/>
                    <a:pt x="114274" y="228587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C5551BEF-A131-30D5-70B8-89DBEC6EADB9}"/>
                </a:ext>
              </a:extLst>
            </p:cNvPr>
            <p:cNvSpPr/>
            <p:nvPr/>
          </p:nvSpPr>
          <p:spPr>
            <a:xfrm>
              <a:off x="10512513" y="4457680"/>
              <a:ext cx="1371619" cy="228586"/>
            </a:xfrm>
            <a:custGeom>
              <a:avLst/>
              <a:gdLst>
                <a:gd name="connsiteX0" fmla="*/ 114274 w 1371619"/>
                <a:gd name="connsiteY0" fmla="*/ 228587 h 228586"/>
                <a:gd name="connsiteX1" fmla="*/ 1257307 w 1371619"/>
                <a:gd name="connsiteY1" fmla="*/ 228587 h 228586"/>
                <a:gd name="connsiteX2" fmla="*/ 1371620 w 1371619"/>
                <a:gd name="connsiteY2" fmla="*/ 114313 h 228586"/>
                <a:gd name="connsiteX3" fmla="*/ 1257307 w 1371619"/>
                <a:gd name="connsiteY3" fmla="*/ 0 h 228586"/>
                <a:gd name="connsiteX4" fmla="*/ 114274 w 1371619"/>
                <a:gd name="connsiteY4" fmla="*/ 0 h 228586"/>
                <a:gd name="connsiteX5" fmla="*/ 0 w 1371619"/>
                <a:gd name="connsiteY5" fmla="*/ 114313 h 228586"/>
                <a:gd name="connsiteX6" fmla="*/ 114274 w 1371619"/>
                <a:gd name="connsiteY6" fmla="*/ 228587 h 22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19" h="228586">
                  <a:moveTo>
                    <a:pt x="114274" y="228587"/>
                  </a:moveTo>
                  <a:lnTo>
                    <a:pt x="1257307" y="228587"/>
                  </a:lnTo>
                  <a:cubicBezTo>
                    <a:pt x="1320410" y="228587"/>
                    <a:pt x="1371620" y="177377"/>
                    <a:pt x="1371620" y="114313"/>
                  </a:cubicBezTo>
                  <a:cubicBezTo>
                    <a:pt x="1371620" y="51210"/>
                    <a:pt x="1320410" y="0"/>
                    <a:pt x="1257307" y="0"/>
                  </a:cubicBezTo>
                  <a:lnTo>
                    <a:pt x="114274" y="0"/>
                  </a:lnTo>
                  <a:cubicBezTo>
                    <a:pt x="51210" y="0"/>
                    <a:pt x="0" y="51210"/>
                    <a:pt x="0" y="114313"/>
                  </a:cubicBezTo>
                  <a:cubicBezTo>
                    <a:pt x="0" y="177377"/>
                    <a:pt x="51210" y="228587"/>
                    <a:pt x="114274" y="228587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A28063BD-6BFC-EF36-09E5-73631CF5671E}"/>
                </a:ext>
              </a:extLst>
            </p:cNvPr>
            <p:cNvSpPr/>
            <p:nvPr/>
          </p:nvSpPr>
          <p:spPr>
            <a:xfrm>
              <a:off x="9826713" y="114313"/>
              <a:ext cx="5277505" cy="5257773"/>
            </a:xfrm>
            <a:custGeom>
              <a:avLst/>
              <a:gdLst>
                <a:gd name="connsiteX0" fmla="*/ 4343407 w 5277505"/>
                <a:gd name="connsiteY0" fmla="*/ 3133440 h 5257773"/>
                <a:gd name="connsiteX1" fmla="*/ 4343407 w 5277505"/>
                <a:gd name="connsiteY1" fmla="*/ 4686287 h 5257773"/>
                <a:gd name="connsiteX2" fmla="*/ 4176091 w 5277505"/>
                <a:gd name="connsiteY2" fmla="*/ 5090459 h 5257773"/>
                <a:gd name="connsiteX3" fmla="*/ 3771920 w 5277505"/>
                <a:gd name="connsiteY3" fmla="*/ 5257774 h 5257773"/>
                <a:gd name="connsiteX4" fmla="*/ 571487 w 5277505"/>
                <a:gd name="connsiteY4" fmla="*/ 5257774 h 5257773"/>
                <a:gd name="connsiteX5" fmla="*/ 0 w 5277505"/>
                <a:gd name="connsiteY5" fmla="*/ 4686287 h 5257773"/>
                <a:gd name="connsiteX6" fmla="*/ 0 w 5277505"/>
                <a:gd name="connsiteY6" fmla="*/ 571487 h 5257773"/>
                <a:gd name="connsiteX7" fmla="*/ 167316 w 5277505"/>
                <a:gd name="connsiteY7" fmla="*/ 167316 h 5257773"/>
                <a:gd name="connsiteX8" fmla="*/ 571487 w 5277505"/>
                <a:gd name="connsiteY8" fmla="*/ 0 h 5257773"/>
                <a:gd name="connsiteX9" fmla="*/ 2991479 w 5277505"/>
                <a:gd name="connsiteY9" fmla="*/ 0 h 5257773"/>
                <a:gd name="connsiteX10" fmla="*/ 3233880 w 5277505"/>
                <a:gd name="connsiteY10" fmla="*/ 100460 h 5257773"/>
                <a:gd name="connsiteX11" fmla="*/ 4242986 w 5277505"/>
                <a:gd name="connsiteY11" fmla="*/ 1109468 h 5257773"/>
                <a:gd name="connsiteX12" fmla="*/ 4343446 w 5277505"/>
                <a:gd name="connsiteY12" fmla="*/ 1351908 h 5257773"/>
                <a:gd name="connsiteX13" fmla="*/ 4343446 w 5277505"/>
                <a:gd name="connsiteY13" fmla="*/ 1895767 h 5257773"/>
                <a:gd name="connsiteX14" fmla="*/ 4558219 w 5277505"/>
                <a:gd name="connsiteY14" fmla="*/ 1680994 h 5257773"/>
                <a:gd name="connsiteX15" fmla="*/ 4800659 w 5277505"/>
                <a:gd name="connsiteY15" fmla="*/ 1580495 h 5257773"/>
                <a:gd name="connsiteX16" fmla="*/ 5043060 w 5277505"/>
                <a:gd name="connsiteY16" fmla="*/ 1680994 h 5257773"/>
                <a:gd name="connsiteX17" fmla="*/ 5177046 w 5277505"/>
                <a:gd name="connsiteY17" fmla="*/ 1814940 h 5257773"/>
                <a:gd name="connsiteX18" fmla="*/ 5277506 w 5277505"/>
                <a:gd name="connsiteY18" fmla="*/ 2057380 h 5257773"/>
                <a:gd name="connsiteX19" fmla="*/ 5177046 w 5277505"/>
                <a:gd name="connsiteY19" fmla="*/ 2299781 h 5257773"/>
                <a:gd name="connsiteX20" fmla="*/ 4114820 w 5277505"/>
                <a:gd name="connsiteY20" fmla="*/ 2124432 h 5257773"/>
                <a:gd name="connsiteX21" fmla="*/ 4114820 w 5277505"/>
                <a:gd name="connsiteY21" fmla="*/ 1485933 h 5257773"/>
                <a:gd name="connsiteX22" fmla="*/ 4081333 w 5277505"/>
                <a:gd name="connsiteY22" fmla="*/ 1405145 h 5257773"/>
                <a:gd name="connsiteX23" fmla="*/ 4000507 w 5277505"/>
                <a:gd name="connsiteY23" fmla="*/ 1371659 h 5257773"/>
                <a:gd name="connsiteX24" fmla="*/ 3543294 w 5277505"/>
                <a:gd name="connsiteY24" fmla="*/ 1371659 h 5257773"/>
                <a:gd name="connsiteX25" fmla="*/ 3139122 w 5277505"/>
                <a:gd name="connsiteY25" fmla="*/ 1204304 h 5257773"/>
                <a:gd name="connsiteX26" fmla="*/ 2971807 w 5277505"/>
                <a:gd name="connsiteY26" fmla="*/ 800132 h 5257773"/>
                <a:gd name="connsiteX27" fmla="*/ 2971807 w 5277505"/>
                <a:gd name="connsiteY27" fmla="*/ 342958 h 5257773"/>
                <a:gd name="connsiteX28" fmla="*/ 2857494 w 5277505"/>
                <a:gd name="connsiteY28" fmla="*/ 228645 h 5257773"/>
                <a:gd name="connsiteX29" fmla="*/ 571526 w 5277505"/>
                <a:gd name="connsiteY29" fmla="*/ 228645 h 5257773"/>
                <a:gd name="connsiteX30" fmla="*/ 329086 w 5277505"/>
                <a:gd name="connsiteY30" fmla="*/ 329105 h 5257773"/>
                <a:gd name="connsiteX31" fmla="*/ 228626 w 5277505"/>
                <a:gd name="connsiteY31" fmla="*/ 571545 h 5257773"/>
                <a:gd name="connsiteX32" fmla="*/ 228626 w 5277505"/>
                <a:gd name="connsiteY32" fmla="*/ 4686346 h 5257773"/>
                <a:gd name="connsiteX33" fmla="*/ 571526 w 5277505"/>
                <a:gd name="connsiteY33" fmla="*/ 5029246 h 5257773"/>
                <a:gd name="connsiteX34" fmla="*/ 3771959 w 5277505"/>
                <a:gd name="connsiteY34" fmla="*/ 5029246 h 5257773"/>
                <a:gd name="connsiteX35" fmla="*/ 4014360 w 5277505"/>
                <a:gd name="connsiteY35" fmla="*/ 4928786 h 5257773"/>
                <a:gd name="connsiteX36" fmla="*/ 4114859 w 5277505"/>
                <a:gd name="connsiteY36" fmla="*/ 4686346 h 5257773"/>
                <a:gd name="connsiteX37" fmla="*/ 4114859 w 5277505"/>
                <a:gd name="connsiteY37" fmla="*/ 3362066 h 5257773"/>
                <a:gd name="connsiteX38" fmla="*/ 3205145 w 5277505"/>
                <a:gd name="connsiteY38" fmla="*/ 4271780 h 5257773"/>
                <a:gd name="connsiteX39" fmla="*/ 3071042 w 5277505"/>
                <a:gd name="connsiteY39" fmla="*/ 4354674 h 5257773"/>
                <a:gd name="connsiteX40" fmla="*/ 2436451 w 5277505"/>
                <a:gd name="connsiteY40" fmla="*/ 4566233 h 5257773"/>
                <a:gd name="connsiteX41" fmla="*/ 2319532 w 5277505"/>
                <a:gd name="connsiteY41" fmla="*/ 4538566 h 5257773"/>
                <a:gd name="connsiteX42" fmla="*/ 2291865 w 5277505"/>
                <a:gd name="connsiteY42" fmla="*/ 4421647 h 5257773"/>
                <a:gd name="connsiteX43" fmla="*/ 2503464 w 5277505"/>
                <a:gd name="connsiteY43" fmla="*/ 3787056 h 5257773"/>
                <a:gd name="connsiteX44" fmla="*/ 2586319 w 5277505"/>
                <a:gd name="connsiteY44" fmla="*/ 3652992 h 5257773"/>
                <a:gd name="connsiteX45" fmla="*/ 2581077 w 5277505"/>
                <a:gd name="connsiteY45" fmla="*/ 4277061 h 5257773"/>
                <a:gd name="connsiteX46" fmla="*/ 2874570 w 5277505"/>
                <a:gd name="connsiteY46" fmla="*/ 4179207 h 5257773"/>
                <a:gd name="connsiteX47" fmla="*/ 2678892 w 5277505"/>
                <a:gd name="connsiteY47" fmla="*/ 3983528 h 5257773"/>
                <a:gd name="connsiteX48" fmla="*/ 2790569 w 5277505"/>
                <a:gd name="connsiteY48" fmla="*/ 3771969 h 5257773"/>
                <a:gd name="connsiteX49" fmla="*/ 3086169 w 5277505"/>
                <a:gd name="connsiteY49" fmla="*/ 4067529 h 5257773"/>
                <a:gd name="connsiteX50" fmla="*/ 4524781 w 5277505"/>
                <a:gd name="connsiteY50" fmla="*/ 2628916 h 5257773"/>
                <a:gd name="connsiteX51" fmla="*/ 4229182 w 5277505"/>
                <a:gd name="connsiteY51" fmla="*/ 2333317 h 5257773"/>
                <a:gd name="connsiteX52" fmla="*/ 4686316 w 5277505"/>
                <a:gd name="connsiteY52" fmla="*/ 2467381 h 5257773"/>
                <a:gd name="connsiteX53" fmla="*/ 4390717 w 5277505"/>
                <a:gd name="connsiteY53" fmla="*/ 2171782 h 5257773"/>
                <a:gd name="connsiteX54" fmla="*/ 4719803 w 5277505"/>
                <a:gd name="connsiteY54" fmla="*/ 1842735 h 5257773"/>
                <a:gd name="connsiteX55" fmla="*/ 4800630 w 5277505"/>
                <a:gd name="connsiteY55" fmla="*/ 1809248 h 5257773"/>
                <a:gd name="connsiteX56" fmla="*/ 4881417 w 5277505"/>
                <a:gd name="connsiteY56" fmla="*/ 1842735 h 5257773"/>
                <a:gd name="connsiteX57" fmla="*/ 5015403 w 5277505"/>
                <a:gd name="connsiteY57" fmla="*/ 1976681 h 5257773"/>
                <a:gd name="connsiteX58" fmla="*/ 5048889 w 5277505"/>
                <a:gd name="connsiteY58" fmla="*/ 2057508 h 5257773"/>
                <a:gd name="connsiteX59" fmla="*/ 5015403 w 5277505"/>
                <a:gd name="connsiteY59" fmla="*/ 2138295 h 5257773"/>
                <a:gd name="connsiteX60" fmla="*/ 3200384 w 5277505"/>
                <a:gd name="connsiteY60" fmla="*/ 390289 h 5257773"/>
                <a:gd name="connsiteX61" fmla="*/ 3200384 w 5277505"/>
                <a:gd name="connsiteY61" fmla="*/ 800162 h 5257773"/>
                <a:gd name="connsiteX62" fmla="*/ 3300883 w 5277505"/>
                <a:gd name="connsiteY62" fmla="*/ 1042602 h 5257773"/>
                <a:gd name="connsiteX63" fmla="*/ 3543284 w 5277505"/>
                <a:gd name="connsiteY63" fmla="*/ 1143062 h 5257773"/>
                <a:gd name="connsiteX64" fmla="*/ 3953196 w 5277505"/>
                <a:gd name="connsiteY64" fmla="*/ 1143062 h 525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277505" h="5257773">
                  <a:moveTo>
                    <a:pt x="4343407" y="3133440"/>
                  </a:moveTo>
                  <a:lnTo>
                    <a:pt x="4343407" y="4686287"/>
                  </a:lnTo>
                  <a:cubicBezTo>
                    <a:pt x="4343407" y="4837839"/>
                    <a:pt x="4283174" y="4983229"/>
                    <a:pt x="4176091" y="5090459"/>
                  </a:cubicBezTo>
                  <a:cubicBezTo>
                    <a:pt x="4068861" y="5197541"/>
                    <a:pt x="3923472" y="5257774"/>
                    <a:pt x="3771920" y="5257774"/>
                  </a:cubicBezTo>
                  <a:lnTo>
                    <a:pt x="571487" y="5257774"/>
                  </a:lnTo>
                  <a:cubicBezTo>
                    <a:pt x="255911" y="5257774"/>
                    <a:pt x="0" y="5001863"/>
                    <a:pt x="0" y="4686287"/>
                  </a:cubicBezTo>
                  <a:lnTo>
                    <a:pt x="0" y="571487"/>
                  </a:lnTo>
                  <a:cubicBezTo>
                    <a:pt x="0" y="419935"/>
                    <a:pt x="60237" y="274545"/>
                    <a:pt x="167316" y="167316"/>
                  </a:cubicBezTo>
                  <a:cubicBezTo>
                    <a:pt x="274545" y="60233"/>
                    <a:pt x="419935" y="0"/>
                    <a:pt x="571487" y="0"/>
                  </a:cubicBezTo>
                  <a:lnTo>
                    <a:pt x="2991479" y="0"/>
                  </a:lnTo>
                  <a:cubicBezTo>
                    <a:pt x="3082328" y="0"/>
                    <a:pt x="3169552" y="36089"/>
                    <a:pt x="3233880" y="100460"/>
                  </a:cubicBezTo>
                  <a:lnTo>
                    <a:pt x="4242986" y="1109468"/>
                  </a:lnTo>
                  <a:cubicBezTo>
                    <a:pt x="4307314" y="1173835"/>
                    <a:pt x="4343446" y="1261059"/>
                    <a:pt x="4343446" y="1351908"/>
                  </a:cubicBezTo>
                  <a:lnTo>
                    <a:pt x="4343446" y="1895767"/>
                  </a:lnTo>
                  <a:lnTo>
                    <a:pt x="4558219" y="1680994"/>
                  </a:lnTo>
                  <a:cubicBezTo>
                    <a:pt x="4622439" y="1616627"/>
                    <a:pt x="4709653" y="1580495"/>
                    <a:pt x="4800659" y="1580495"/>
                  </a:cubicBezTo>
                  <a:cubicBezTo>
                    <a:pt x="4891625" y="1580495"/>
                    <a:pt x="4978849" y="1616734"/>
                    <a:pt x="5043060" y="1680994"/>
                  </a:cubicBezTo>
                  <a:cubicBezTo>
                    <a:pt x="5086608" y="1724434"/>
                    <a:pt x="5133605" y="1771392"/>
                    <a:pt x="5177046" y="1814940"/>
                  </a:cubicBezTo>
                  <a:cubicBezTo>
                    <a:pt x="5241266" y="1879161"/>
                    <a:pt x="5277506" y="1966375"/>
                    <a:pt x="5277506" y="2057380"/>
                  </a:cubicBezTo>
                  <a:cubicBezTo>
                    <a:pt x="5277506" y="2148347"/>
                    <a:pt x="5241374" y="2235571"/>
                    <a:pt x="5177046" y="2299781"/>
                  </a:cubicBezTo>
                  <a:close/>
                  <a:moveTo>
                    <a:pt x="4114820" y="2124432"/>
                  </a:moveTo>
                  <a:lnTo>
                    <a:pt x="4114820" y="1485933"/>
                  </a:lnTo>
                  <a:cubicBezTo>
                    <a:pt x="4114820" y="1455660"/>
                    <a:pt x="4102799" y="1426503"/>
                    <a:pt x="4081333" y="1405145"/>
                  </a:cubicBezTo>
                  <a:cubicBezTo>
                    <a:pt x="4059936" y="1383641"/>
                    <a:pt x="4030780" y="1371659"/>
                    <a:pt x="4000507" y="1371659"/>
                  </a:cubicBezTo>
                  <a:lnTo>
                    <a:pt x="3543294" y="1371659"/>
                  </a:lnTo>
                  <a:cubicBezTo>
                    <a:pt x="3391742" y="1371659"/>
                    <a:pt x="3246352" y="1311416"/>
                    <a:pt x="3139122" y="1204304"/>
                  </a:cubicBezTo>
                  <a:cubicBezTo>
                    <a:pt x="3032040" y="1097114"/>
                    <a:pt x="2971807" y="951724"/>
                    <a:pt x="2971807" y="800132"/>
                  </a:cubicBezTo>
                  <a:lnTo>
                    <a:pt x="2971807" y="342958"/>
                  </a:lnTo>
                  <a:cubicBezTo>
                    <a:pt x="2971807" y="279850"/>
                    <a:pt x="2920597" y="228645"/>
                    <a:pt x="2857494" y="228645"/>
                  </a:cubicBezTo>
                  <a:lnTo>
                    <a:pt x="571526" y="228645"/>
                  </a:lnTo>
                  <a:cubicBezTo>
                    <a:pt x="480560" y="228645"/>
                    <a:pt x="393336" y="264772"/>
                    <a:pt x="329086" y="329105"/>
                  </a:cubicBezTo>
                  <a:cubicBezTo>
                    <a:pt x="264758" y="393360"/>
                    <a:pt x="228626" y="480578"/>
                    <a:pt x="228626" y="571545"/>
                  </a:cubicBezTo>
                  <a:lnTo>
                    <a:pt x="228626" y="4686346"/>
                  </a:lnTo>
                  <a:cubicBezTo>
                    <a:pt x="228626" y="4875744"/>
                    <a:pt x="382128" y="5029246"/>
                    <a:pt x="571526" y="5029246"/>
                  </a:cubicBezTo>
                  <a:lnTo>
                    <a:pt x="3771959" y="5029246"/>
                  </a:lnTo>
                  <a:cubicBezTo>
                    <a:pt x="3862925" y="5029246"/>
                    <a:pt x="3950149" y="4993114"/>
                    <a:pt x="4014360" y="4928786"/>
                  </a:cubicBezTo>
                  <a:cubicBezTo>
                    <a:pt x="4078727" y="4864527"/>
                    <a:pt x="4114859" y="4777312"/>
                    <a:pt x="4114859" y="4686346"/>
                  </a:cubicBezTo>
                  <a:lnTo>
                    <a:pt x="4114859" y="3362066"/>
                  </a:lnTo>
                  <a:lnTo>
                    <a:pt x="3205145" y="4271780"/>
                  </a:lnTo>
                  <a:cubicBezTo>
                    <a:pt x="3167524" y="4309518"/>
                    <a:pt x="3121605" y="4337872"/>
                    <a:pt x="3071042" y="4354674"/>
                  </a:cubicBezTo>
                  <a:cubicBezTo>
                    <a:pt x="2911956" y="4407715"/>
                    <a:pt x="2436451" y="4566233"/>
                    <a:pt x="2436451" y="4566233"/>
                  </a:cubicBezTo>
                  <a:cubicBezTo>
                    <a:pt x="2395421" y="4579822"/>
                    <a:pt x="2350188" y="4569211"/>
                    <a:pt x="2319532" y="4538566"/>
                  </a:cubicBezTo>
                  <a:cubicBezTo>
                    <a:pt x="2288916" y="4507950"/>
                    <a:pt x="2278277" y="4462677"/>
                    <a:pt x="2291865" y="4421647"/>
                  </a:cubicBezTo>
                  <a:cubicBezTo>
                    <a:pt x="2291865" y="4421647"/>
                    <a:pt x="2450422" y="3946142"/>
                    <a:pt x="2503464" y="3787056"/>
                  </a:cubicBezTo>
                  <a:cubicBezTo>
                    <a:pt x="2520266" y="3736533"/>
                    <a:pt x="2548580" y="3690574"/>
                    <a:pt x="2586319" y="3652992"/>
                  </a:cubicBezTo>
                  <a:close/>
                  <a:moveTo>
                    <a:pt x="2581077" y="4277061"/>
                  </a:moveTo>
                  <a:lnTo>
                    <a:pt x="2874570" y="4179207"/>
                  </a:lnTo>
                  <a:lnTo>
                    <a:pt x="2678892" y="3983528"/>
                  </a:lnTo>
                  <a:close/>
                  <a:moveTo>
                    <a:pt x="2790569" y="3771969"/>
                  </a:moveTo>
                  <a:lnTo>
                    <a:pt x="3086169" y="4067529"/>
                  </a:lnTo>
                  <a:lnTo>
                    <a:pt x="4524781" y="2628916"/>
                  </a:lnTo>
                  <a:lnTo>
                    <a:pt x="4229182" y="2333317"/>
                  </a:lnTo>
                  <a:close/>
                  <a:moveTo>
                    <a:pt x="4686316" y="2467381"/>
                  </a:moveTo>
                  <a:lnTo>
                    <a:pt x="4390717" y="2171782"/>
                  </a:lnTo>
                  <a:lnTo>
                    <a:pt x="4719803" y="1842735"/>
                  </a:lnTo>
                  <a:cubicBezTo>
                    <a:pt x="4741200" y="1821338"/>
                    <a:pt x="4770317" y="1809248"/>
                    <a:pt x="4800630" y="1809248"/>
                  </a:cubicBezTo>
                  <a:cubicBezTo>
                    <a:pt x="4830903" y="1809248"/>
                    <a:pt x="4860059" y="1821338"/>
                    <a:pt x="4881417" y="1842735"/>
                  </a:cubicBezTo>
                  <a:lnTo>
                    <a:pt x="5015403" y="1976681"/>
                  </a:lnTo>
                  <a:cubicBezTo>
                    <a:pt x="5036760" y="1998078"/>
                    <a:pt x="5048889" y="2027196"/>
                    <a:pt x="5048889" y="2057508"/>
                  </a:cubicBezTo>
                  <a:cubicBezTo>
                    <a:pt x="5048889" y="2087781"/>
                    <a:pt x="5036760" y="2116937"/>
                    <a:pt x="5015403" y="2138295"/>
                  </a:cubicBezTo>
                  <a:close/>
                  <a:moveTo>
                    <a:pt x="3200384" y="390289"/>
                  </a:moveTo>
                  <a:lnTo>
                    <a:pt x="3200384" y="800162"/>
                  </a:lnTo>
                  <a:cubicBezTo>
                    <a:pt x="3200384" y="891168"/>
                    <a:pt x="3236506" y="978382"/>
                    <a:pt x="3300883" y="1042602"/>
                  </a:cubicBezTo>
                  <a:cubicBezTo>
                    <a:pt x="3365103" y="1106969"/>
                    <a:pt x="3452317" y="1143062"/>
                    <a:pt x="3543284" y="1143062"/>
                  </a:cubicBezTo>
                  <a:lnTo>
                    <a:pt x="3953196" y="1143062"/>
                  </a:ln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56" name="타원 255">
            <a:extLst>
              <a:ext uri="{FF2B5EF4-FFF2-40B4-BE49-F238E27FC236}">
                <a16:creationId xmlns:a16="http://schemas.microsoft.com/office/drawing/2014/main" id="{B96CAE34-3498-A649-9ADF-0D6253075401}"/>
              </a:ext>
            </a:extLst>
          </p:cNvPr>
          <p:cNvSpPr/>
          <p:nvPr/>
        </p:nvSpPr>
        <p:spPr>
          <a:xfrm>
            <a:off x="6297368" y="5496737"/>
            <a:ext cx="91493" cy="914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251295ED-599F-4335-C458-BD304766C08F}"/>
              </a:ext>
            </a:extLst>
          </p:cNvPr>
          <p:cNvSpPr/>
          <p:nvPr/>
        </p:nvSpPr>
        <p:spPr>
          <a:xfrm>
            <a:off x="6113612" y="5397409"/>
            <a:ext cx="83175" cy="831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1" name="그래픽 27">
            <a:extLst>
              <a:ext uri="{FF2B5EF4-FFF2-40B4-BE49-F238E27FC236}">
                <a16:creationId xmlns:a16="http://schemas.microsoft.com/office/drawing/2014/main" id="{C5F6121B-4632-7871-B9B5-6ABCE4246F16}"/>
              </a:ext>
            </a:extLst>
          </p:cNvPr>
          <p:cNvGrpSpPr/>
          <p:nvPr/>
        </p:nvGrpSpPr>
        <p:grpSpPr>
          <a:xfrm>
            <a:off x="6060005" y="5343851"/>
            <a:ext cx="397272" cy="397264"/>
            <a:chOff x="5800719" y="1357022"/>
            <a:chExt cx="476259" cy="476249"/>
          </a:xfrm>
          <a:solidFill>
            <a:srgbClr val="000000"/>
          </a:solidFill>
        </p:grpSpPr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4A19DD3E-1849-4947-9D51-0C33B14C4854}"/>
                </a:ext>
              </a:extLst>
            </p:cNvPr>
            <p:cNvSpPr/>
            <p:nvPr/>
          </p:nvSpPr>
          <p:spPr>
            <a:xfrm>
              <a:off x="5800719" y="1457365"/>
              <a:ext cx="476259" cy="375907"/>
            </a:xfrm>
            <a:custGeom>
              <a:avLst/>
              <a:gdLst>
                <a:gd name="connsiteX0" fmla="*/ 9525 w 476259"/>
                <a:gd name="connsiteY0" fmla="*/ 362154 h 375907"/>
                <a:gd name="connsiteX1" fmla="*/ 52797 w 476259"/>
                <a:gd name="connsiteY1" fmla="*/ 362154 h 375907"/>
                <a:gd name="connsiteX2" fmla="*/ 94083 w 476259"/>
                <a:gd name="connsiteY2" fmla="*/ 329496 h 375907"/>
                <a:gd name="connsiteX3" fmla="*/ 222303 w 476259"/>
                <a:gd name="connsiteY3" fmla="*/ 373224 h 375907"/>
                <a:gd name="connsiteX4" fmla="*/ 238153 w 476259"/>
                <a:gd name="connsiteY4" fmla="*/ 375907 h 375907"/>
                <a:gd name="connsiteX5" fmla="*/ 262579 w 476259"/>
                <a:gd name="connsiteY5" fmla="*/ 369312 h 375907"/>
                <a:gd name="connsiteX6" fmla="*/ 456474 w 476259"/>
                <a:gd name="connsiteY6" fmla="*/ 256500 h 375907"/>
                <a:gd name="connsiteX7" fmla="*/ 441992 w 476259"/>
                <a:gd name="connsiteY7" fmla="*/ 185914 h 375907"/>
                <a:gd name="connsiteX8" fmla="*/ 445015 w 476259"/>
                <a:gd name="connsiteY8" fmla="*/ 178696 h 375907"/>
                <a:gd name="connsiteX9" fmla="*/ 476259 w 476259"/>
                <a:gd name="connsiteY9" fmla="*/ 163543 h 375907"/>
                <a:gd name="connsiteX10" fmla="*/ 476259 w 476259"/>
                <a:gd name="connsiteY10" fmla="*/ 115821 h 375907"/>
                <a:gd name="connsiteX11" fmla="*/ 469013 w 476259"/>
                <a:gd name="connsiteY11" fmla="*/ 106570 h 375907"/>
                <a:gd name="connsiteX12" fmla="*/ 444987 w 476259"/>
                <a:gd name="connsiteY12" fmla="*/ 100664 h 375907"/>
                <a:gd name="connsiteX13" fmla="*/ 440745 w 476259"/>
                <a:gd name="connsiteY13" fmla="*/ 90548 h 375907"/>
                <a:gd name="connsiteX14" fmla="*/ 453535 w 476259"/>
                <a:gd name="connsiteY14" fmla="*/ 69526 h 375907"/>
                <a:gd name="connsiteX15" fmla="*/ 452140 w 476259"/>
                <a:gd name="connsiteY15" fmla="*/ 57852 h 375907"/>
                <a:gd name="connsiteX16" fmla="*/ 418430 w 476259"/>
                <a:gd name="connsiteY16" fmla="*/ 24040 h 375907"/>
                <a:gd name="connsiteX17" fmla="*/ 406766 w 476259"/>
                <a:gd name="connsiteY17" fmla="*/ 22613 h 375907"/>
                <a:gd name="connsiteX18" fmla="*/ 385549 w 476259"/>
                <a:gd name="connsiteY18" fmla="*/ 35416 h 375907"/>
                <a:gd name="connsiteX19" fmla="*/ 375503 w 476259"/>
                <a:gd name="connsiteY19" fmla="*/ 31217 h 375907"/>
                <a:gd name="connsiteX20" fmla="*/ 369689 w 476259"/>
                <a:gd name="connsiteY20" fmla="*/ 7279 h 375907"/>
                <a:gd name="connsiteX21" fmla="*/ 360434 w 476259"/>
                <a:gd name="connsiteY21" fmla="*/ 0 h 375907"/>
                <a:gd name="connsiteX22" fmla="*/ 312716 w 476259"/>
                <a:gd name="connsiteY22" fmla="*/ 0 h 375907"/>
                <a:gd name="connsiteX23" fmla="*/ 303470 w 476259"/>
                <a:gd name="connsiteY23" fmla="*/ 7223 h 375907"/>
                <a:gd name="connsiteX24" fmla="*/ 297498 w 476259"/>
                <a:gd name="connsiteY24" fmla="*/ 31217 h 375907"/>
                <a:gd name="connsiteX25" fmla="*/ 287406 w 476259"/>
                <a:gd name="connsiteY25" fmla="*/ 35412 h 375907"/>
                <a:gd name="connsiteX26" fmla="*/ 266207 w 476259"/>
                <a:gd name="connsiteY26" fmla="*/ 22613 h 375907"/>
                <a:gd name="connsiteX27" fmla="*/ 220824 w 476259"/>
                <a:gd name="connsiteY27" fmla="*/ 57852 h 375907"/>
                <a:gd name="connsiteX28" fmla="*/ 219419 w 476259"/>
                <a:gd name="connsiteY28" fmla="*/ 69512 h 375907"/>
                <a:gd name="connsiteX29" fmla="*/ 232200 w 476259"/>
                <a:gd name="connsiteY29" fmla="*/ 90608 h 375907"/>
                <a:gd name="connsiteX30" fmla="*/ 228005 w 476259"/>
                <a:gd name="connsiteY30" fmla="*/ 100678 h 375907"/>
                <a:gd name="connsiteX31" fmla="*/ 196797 w 476259"/>
                <a:gd name="connsiteY31" fmla="*/ 115821 h 375907"/>
                <a:gd name="connsiteX32" fmla="*/ 196797 w 476259"/>
                <a:gd name="connsiteY32" fmla="*/ 163543 h 375907"/>
                <a:gd name="connsiteX33" fmla="*/ 204043 w 476259"/>
                <a:gd name="connsiteY33" fmla="*/ 172794 h 375907"/>
                <a:gd name="connsiteX34" fmla="*/ 228005 w 476259"/>
                <a:gd name="connsiteY34" fmla="*/ 178687 h 375907"/>
                <a:gd name="connsiteX35" fmla="*/ 232209 w 476259"/>
                <a:gd name="connsiteY35" fmla="*/ 188812 h 375907"/>
                <a:gd name="connsiteX36" fmla="*/ 226512 w 476259"/>
                <a:gd name="connsiteY36" fmla="*/ 198174 h 375907"/>
                <a:gd name="connsiteX37" fmla="*/ 215503 w 476259"/>
                <a:gd name="connsiteY37" fmla="*/ 198174 h 375907"/>
                <a:gd name="connsiteX38" fmla="*/ 175003 w 476259"/>
                <a:gd name="connsiteY38" fmla="*/ 178124 h 375907"/>
                <a:gd name="connsiteX39" fmla="*/ 119351 w 476259"/>
                <a:gd name="connsiteY39" fmla="*/ 150586 h 375907"/>
                <a:gd name="connsiteX40" fmla="*/ 91697 w 476259"/>
                <a:gd name="connsiteY40" fmla="*/ 150586 h 375907"/>
                <a:gd name="connsiteX41" fmla="*/ 52797 w 476259"/>
                <a:gd name="connsiteY41" fmla="*/ 125183 h 375907"/>
                <a:gd name="connsiteX42" fmla="*/ 9525 w 476259"/>
                <a:gd name="connsiteY42" fmla="*/ 125183 h 375907"/>
                <a:gd name="connsiteX43" fmla="*/ 0 w 476259"/>
                <a:gd name="connsiteY43" fmla="*/ 134708 h 375907"/>
                <a:gd name="connsiteX44" fmla="*/ 0 w 476259"/>
                <a:gd name="connsiteY44" fmla="*/ 352630 h 375907"/>
                <a:gd name="connsiteX45" fmla="*/ 9525 w 476259"/>
                <a:gd name="connsiteY45" fmla="*/ 362154 h 375907"/>
                <a:gd name="connsiteX46" fmla="*/ 215847 w 476259"/>
                <a:gd name="connsiteY46" fmla="*/ 156079 h 375907"/>
                <a:gd name="connsiteX47" fmla="*/ 215847 w 476259"/>
                <a:gd name="connsiteY47" fmla="*/ 123285 h 375907"/>
                <a:gd name="connsiteX48" fmla="*/ 244469 w 476259"/>
                <a:gd name="connsiteY48" fmla="*/ 111486 h 375907"/>
                <a:gd name="connsiteX49" fmla="*/ 251240 w 476259"/>
                <a:gd name="connsiteY49" fmla="*/ 85264 h 375907"/>
                <a:gd name="connsiteX50" fmla="*/ 239576 w 476259"/>
                <a:gd name="connsiteY50" fmla="*/ 66019 h 375907"/>
                <a:gd name="connsiteX51" fmla="*/ 262756 w 476259"/>
                <a:gd name="connsiteY51" fmla="*/ 42779 h 375907"/>
                <a:gd name="connsiteX52" fmla="*/ 291526 w 476259"/>
                <a:gd name="connsiteY52" fmla="*/ 54666 h 375907"/>
                <a:gd name="connsiteX53" fmla="*/ 308325 w 476259"/>
                <a:gd name="connsiteY53" fmla="*/ 47662 h 375907"/>
                <a:gd name="connsiteX54" fmla="*/ 314725 w 476259"/>
                <a:gd name="connsiteY54" fmla="*/ 40876 h 375907"/>
                <a:gd name="connsiteX55" fmla="*/ 320157 w 476259"/>
                <a:gd name="connsiteY55" fmla="*/ 19050 h 375907"/>
                <a:gd name="connsiteX56" fmla="*/ 352946 w 476259"/>
                <a:gd name="connsiteY56" fmla="*/ 19050 h 375907"/>
                <a:gd name="connsiteX57" fmla="*/ 358229 w 476259"/>
                <a:gd name="connsiteY57" fmla="*/ 40821 h 375907"/>
                <a:gd name="connsiteX58" fmla="*/ 364675 w 476259"/>
                <a:gd name="connsiteY58" fmla="*/ 47676 h 375907"/>
                <a:gd name="connsiteX59" fmla="*/ 381493 w 476259"/>
                <a:gd name="connsiteY59" fmla="*/ 54699 h 375907"/>
                <a:gd name="connsiteX60" fmla="*/ 390888 w 476259"/>
                <a:gd name="connsiteY60" fmla="*/ 54443 h 375907"/>
                <a:gd name="connsiteX61" fmla="*/ 410217 w 476259"/>
                <a:gd name="connsiteY61" fmla="*/ 42779 h 375907"/>
                <a:gd name="connsiteX62" fmla="*/ 433378 w 476259"/>
                <a:gd name="connsiteY62" fmla="*/ 66010 h 375907"/>
                <a:gd name="connsiteX63" fmla="*/ 421732 w 476259"/>
                <a:gd name="connsiteY63" fmla="*/ 85157 h 375907"/>
                <a:gd name="connsiteX64" fmla="*/ 421463 w 476259"/>
                <a:gd name="connsiteY64" fmla="*/ 94585 h 375907"/>
                <a:gd name="connsiteX65" fmla="*/ 428625 w 476259"/>
                <a:gd name="connsiteY65" fmla="*/ 111607 h 375907"/>
                <a:gd name="connsiteX66" fmla="*/ 435406 w 476259"/>
                <a:gd name="connsiteY66" fmla="*/ 117927 h 375907"/>
                <a:gd name="connsiteX67" fmla="*/ 457209 w 476259"/>
                <a:gd name="connsiteY67" fmla="*/ 123285 h 375907"/>
                <a:gd name="connsiteX68" fmla="*/ 457209 w 476259"/>
                <a:gd name="connsiteY68" fmla="*/ 156079 h 375907"/>
                <a:gd name="connsiteX69" fmla="*/ 435406 w 476259"/>
                <a:gd name="connsiteY69" fmla="*/ 161436 h 375907"/>
                <a:gd name="connsiteX70" fmla="*/ 421491 w 476259"/>
                <a:gd name="connsiteY70" fmla="*/ 184723 h 375907"/>
                <a:gd name="connsiteX71" fmla="*/ 420428 w 476259"/>
                <a:gd name="connsiteY71" fmla="*/ 190008 h 375907"/>
                <a:gd name="connsiteX72" fmla="*/ 306642 w 476259"/>
                <a:gd name="connsiteY72" fmla="*/ 235771 h 375907"/>
                <a:gd name="connsiteX73" fmla="*/ 268598 w 476259"/>
                <a:gd name="connsiteY73" fmla="*/ 198174 h 375907"/>
                <a:gd name="connsiteX74" fmla="*/ 248820 w 476259"/>
                <a:gd name="connsiteY74" fmla="*/ 198174 h 375907"/>
                <a:gd name="connsiteX75" fmla="*/ 251231 w 476259"/>
                <a:gd name="connsiteY75" fmla="*/ 194211 h 375907"/>
                <a:gd name="connsiteX76" fmla="*/ 244469 w 476259"/>
                <a:gd name="connsiteY76" fmla="*/ 167878 h 375907"/>
                <a:gd name="connsiteX77" fmla="*/ 237651 w 476259"/>
                <a:gd name="connsiteY77" fmla="*/ 161436 h 375907"/>
                <a:gd name="connsiteX78" fmla="*/ 215847 w 476259"/>
                <a:gd name="connsiteY78" fmla="*/ 156079 h 375907"/>
                <a:gd name="connsiteX79" fmla="*/ 95334 w 476259"/>
                <a:gd name="connsiteY79" fmla="*/ 169636 h 375907"/>
                <a:gd name="connsiteX80" fmla="*/ 119351 w 476259"/>
                <a:gd name="connsiteY80" fmla="*/ 169636 h 375907"/>
                <a:gd name="connsiteX81" fmla="*/ 159841 w 476259"/>
                <a:gd name="connsiteY81" fmla="*/ 189658 h 375907"/>
                <a:gd name="connsiteX82" fmla="*/ 231563 w 476259"/>
                <a:gd name="connsiteY82" fmla="*/ 217224 h 375907"/>
                <a:gd name="connsiteX83" fmla="*/ 232131 w 476259"/>
                <a:gd name="connsiteY83" fmla="*/ 217224 h 375907"/>
                <a:gd name="connsiteX84" fmla="*/ 268598 w 476259"/>
                <a:gd name="connsiteY84" fmla="*/ 217224 h 375907"/>
                <a:gd name="connsiteX85" fmla="*/ 268598 w 476259"/>
                <a:gd name="connsiteY85" fmla="*/ 255300 h 375907"/>
                <a:gd name="connsiteX86" fmla="*/ 197420 w 476259"/>
                <a:gd name="connsiteY86" fmla="*/ 255300 h 375907"/>
                <a:gd name="connsiteX87" fmla="*/ 187895 w 476259"/>
                <a:gd name="connsiteY87" fmla="*/ 264825 h 375907"/>
                <a:gd name="connsiteX88" fmla="*/ 197420 w 476259"/>
                <a:gd name="connsiteY88" fmla="*/ 274350 h 375907"/>
                <a:gd name="connsiteX89" fmla="*/ 268598 w 476259"/>
                <a:gd name="connsiteY89" fmla="*/ 274350 h 375907"/>
                <a:gd name="connsiteX90" fmla="*/ 298364 w 476259"/>
                <a:gd name="connsiteY90" fmla="*/ 259633 h 375907"/>
                <a:gd name="connsiteX91" fmla="*/ 431481 w 476259"/>
                <a:gd name="connsiteY91" fmla="*/ 206094 h 375907"/>
                <a:gd name="connsiteX92" fmla="*/ 457200 w 476259"/>
                <a:gd name="connsiteY92" fmla="*/ 223330 h 375907"/>
                <a:gd name="connsiteX93" fmla="*/ 253008 w 476259"/>
                <a:gd name="connsiteY93" fmla="*/ 352843 h 375907"/>
                <a:gd name="connsiteX94" fmla="*/ 228516 w 476259"/>
                <a:gd name="connsiteY94" fmla="*/ 355215 h 375907"/>
                <a:gd name="connsiteX95" fmla="*/ 95334 w 476259"/>
                <a:gd name="connsiteY95" fmla="*/ 309797 h 375907"/>
                <a:gd name="connsiteX96" fmla="*/ 95334 w 476259"/>
                <a:gd name="connsiteY96" fmla="*/ 169636 h 375907"/>
                <a:gd name="connsiteX97" fmla="*/ 19050 w 476259"/>
                <a:gd name="connsiteY97" fmla="*/ 144233 h 375907"/>
                <a:gd name="connsiteX98" fmla="*/ 52797 w 476259"/>
                <a:gd name="connsiteY98" fmla="*/ 144233 h 375907"/>
                <a:gd name="connsiteX99" fmla="*/ 75800 w 476259"/>
                <a:gd name="connsiteY99" fmla="*/ 162896 h 375907"/>
                <a:gd name="connsiteX100" fmla="*/ 75800 w 476259"/>
                <a:gd name="connsiteY100" fmla="*/ 316446 h 375907"/>
                <a:gd name="connsiteX101" fmla="*/ 76284 w 476259"/>
                <a:gd name="connsiteY101" fmla="*/ 319424 h 375907"/>
                <a:gd name="connsiteX102" fmla="*/ 76284 w 476259"/>
                <a:gd name="connsiteY102" fmla="*/ 319720 h 375907"/>
                <a:gd name="connsiteX103" fmla="*/ 52797 w 476259"/>
                <a:gd name="connsiteY103" fmla="*/ 343105 h 375907"/>
                <a:gd name="connsiteX104" fmla="*/ 19050 w 476259"/>
                <a:gd name="connsiteY104" fmla="*/ 343105 h 375907"/>
                <a:gd name="connsiteX105" fmla="*/ 19050 w 476259"/>
                <a:gd name="connsiteY105" fmla="*/ 144233 h 37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76259" h="375907">
                  <a:moveTo>
                    <a:pt x="9525" y="362154"/>
                  </a:moveTo>
                  <a:lnTo>
                    <a:pt x="52797" y="362154"/>
                  </a:lnTo>
                  <a:cubicBezTo>
                    <a:pt x="72869" y="362154"/>
                    <a:pt x="89632" y="348177"/>
                    <a:pt x="94083" y="329496"/>
                  </a:cubicBezTo>
                  <a:lnTo>
                    <a:pt x="222303" y="373224"/>
                  </a:lnTo>
                  <a:cubicBezTo>
                    <a:pt x="227409" y="375005"/>
                    <a:pt x="232739" y="375907"/>
                    <a:pt x="238153" y="375907"/>
                  </a:cubicBezTo>
                  <a:cubicBezTo>
                    <a:pt x="246701" y="375907"/>
                    <a:pt x="255147" y="373628"/>
                    <a:pt x="262579" y="369312"/>
                  </a:cubicBezTo>
                  <a:lnTo>
                    <a:pt x="456474" y="256500"/>
                  </a:lnTo>
                  <a:cubicBezTo>
                    <a:pt x="489045" y="239036"/>
                    <a:pt x="479254" y="189350"/>
                    <a:pt x="441992" y="185914"/>
                  </a:cubicBezTo>
                  <a:cubicBezTo>
                    <a:pt x="443038" y="183547"/>
                    <a:pt x="444101" y="181193"/>
                    <a:pt x="445015" y="178696"/>
                  </a:cubicBezTo>
                  <a:cubicBezTo>
                    <a:pt x="459816" y="173596"/>
                    <a:pt x="476259" y="175530"/>
                    <a:pt x="476259" y="163543"/>
                  </a:cubicBezTo>
                  <a:lnTo>
                    <a:pt x="476259" y="115821"/>
                  </a:lnTo>
                  <a:cubicBezTo>
                    <a:pt x="476259" y="111435"/>
                    <a:pt x="473264" y="107617"/>
                    <a:pt x="469013" y="106570"/>
                  </a:cubicBezTo>
                  <a:lnTo>
                    <a:pt x="444987" y="100664"/>
                  </a:lnTo>
                  <a:cubicBezTo>
                    <a:pt x="443703" y="97185"/>
                    <a:pt x="442289" y="93804"/>
                    <a:pt x="440745" y="90548"/>
                  </a:cubicBezTo>
                  <a:lnTo>
                    <a:pt x="453535" y="69526"/>
                  </a:lnTo>
                  <a:cubicBezTo>
                    <a:pt x="455814" y="65777"/>
                    <a:pt x="455237" y="60959"/>
                    <a:pt x="452140" y="57852"/>
                  </a:cubicBezTo>
                  <a:lnTo>
                    <a:pt x="418430" y="24040"/>
                  </a:lnTo>
                  <a:cubicBezTo>
                    <a:pt x="415342" y="20934"/>
                    <a:pt x="410515" y="20347"/>
                    <a:pt x="406766" y="22613"/>
                  </a:cubicBezTo>
                  <a:lnTo>
                    <a:pt x="385549" y="35416"/>
                  </a:lnTo>
                  <a:cubicBezTo>
                    <a:pt x="382237" y="33844"/>
                    <a:pt x="378907" y="32454"/>
                    <a:pt x="375503" y="31217"/>
                  </a:cubicBezTo>
                  <a:lnTo>
                    <a:pt x="369689" y="7279"/>
                  </a:lnTo>
                  <a:cubicBezTo>
                    <a:pt x="368657" y="3009"/>
                    <a:pt x="364834" y="0"/>
                    <a:pt x="360434" y="0"/>
                  </a:cubicBezTo>
                  <a:lnTo>
                    <a:pt x="312716" y="0"/>
                  </a:lnTo>
                  <a:cubicBezTo>
                    <a:pt x="308344" y="0"/>
                    <a:pt x="304530" y="2977"/>
                    <a:pt x="303470" y="7223"/>
                  </a:cubicBezTo>
                  <a:lnTo>
                    <a:pt x="297498" y="31217"/>
                  </a:lnTo>
                  <a:cubicBezTo>
                    <a:pt x="294001" y="32482"/>
                    <a:pt x="290633" y="33882"/>
                    <a:pt x="287406" y="35412"/>
                  </a:cubicBezTo>
                  <a:lnTo>
                    <a:pt x="266207" y="22613"/>
                  </a:lnTo>
                  <a:cubicBezTo>
                    <a:pt x="255214" y="15970"/>
                    <a:pt x="249821" y="31731"/>
                    <a:pt x="220824" y="57852"/>
                  </a:cubicBezTo>
                  <a:cubicBezTo>
                    <a:pt x="217726" y="60954"/>
                    <a:pt x="217150" y="65768"/>
                    <a:pt x="219419" y="69512"/>
                  </a:cubicBezTo>
                  <a:lnTo>
                    <a:pt x="232200" y="90608"/>
                  </a:lnTo>
                  <a:cubicBezTo>
                    <a:pt x="230656" y="93864"/>
                    <a:pt x="229251" y="97227"/>
                    <a:pt x="228005" y="100678"/>
                  </a:cubicBezTo>
                  <a:cubicBezTo>
                    <a:pt x="212430" y="106046"/>
                    <a:pt x="196797" y="103834"/>
                    <a:pt x="196797" y="115821"/>
                  </a:cubicBezTo>
                  <a:lnTo>
                    <a:pt x="196797" y="163543"/>
                  </a:lnTo>
                  <a:cubicBezTo>
                    <a:pt x="196797" y="167929"/>
                    <a:pt x="199792" y="171748"/>
                    <a:pt x="204043" y="172794"/>
                  </a:cubicBezTo>
                  <a:lnTo>
                    <a:pt x="228005" y="178687"/>
                  </a:lnTo>
                  <a:cubicBezTo>
                    <a:pt x="229251" y="182133"/>
                    <a:pt x="230656" y="185514"/>
                    <a:pt x="232209" y="188812"/>
                  </a:cubicBezTo>
                  <a:lnTo>
                    <a:pt x="226512" y="198174"/>
                  </a:lnTo>
                  <a:lnTo>
                    <a:pt x="215503" y="198174"/>
                  </a:lnTo>
                  <a:cubicBezTo>
                    <a:pt x="199662" y="198174"/>
                    <a:pt x="184528" y="190691"/>
                    <a:pt x="175003" y="178124"/>
                  </a:cubicBezTo>
                  <a:cubicBezTo>
                    <a:pt x="161832" y="160878"/>
                    <a:pt x="141024" y="150586"/>
                    <a:pt x="119351" y="150586"/>
                  </a:cubicBezTo>
                  <a:lnTo>
                    <a:pt x="91697" y="150586"/>
                  </a:lnTo>
                  <a:cubicBezTo>
                    <a:pt x="85102" y="135657"/>
                    <a:pt x="70175" y="125183"/>
                    <a:pt x="52797" y="125183"/>
                  </a:cubicBezTo>
                  <a:lnTo>
                    <a:pt x="9525" y="125183"/>
                  </a:lnTo>
                  <a:cubicBezTo>
                    <a:pt x="4260" y="125183"/>
                    <a:pt x="0" y="129448"/>
                    <a:pt x="0" y="134708"/>
                  </a:cubicBezTo>
                  <a:lnTo>
                    <a:pt x="0" y="352630"/>
                  </a:lnTo>
                  <a:cubicBezTo>
                    <a:pt x="0" y="357890"/>
                    <a:pt x="4260" y="362154"/>
                    <a:pt x="9525" y="362154"/>
                  </a:cubicBezTo>
                  <a:close/>
                  <a:moveTo>
                    <a:pt x="215847" y="156079"/>
                  </a:moveTo>
                  <a:lnTo>
                    <a:pt x="215847" y="123285"/>
                  </a:lnTo>
                  <a:cubicBezTo>
                    <a:pt x="232997" y="117948"/>
                    <a:pt x="241885" y="119869"/>
                    <a:pt x="244469" y="111486"/>
                  </a:cubicBezTo>
                  <a:cubicBezTo>
                    <a:pt x="249806" y="94256"/>
                    <a:pt x="255529" y="92347"/>
                    <a:pt x="251240" y="85264"/>
                  </a:cubicBezTo>
                  <a:lnTo>
                    <a:pt x="239576" y="66019"/>
                  </a:lnTo>
                  <a:lnTo>
                    <a:pt x="262756" y="42779"/>
                  </a:lnTo>
                  <a:cubicBezTo>
                    <a:pt x="278845" y="51197"/>
                    <a:pt x="283766" y="58887"/>
                    <a:pt x="291526" y="54666"/>
                  </a:cubicBezTo>
                  <a:cubicBezTo>
                    <a:pt x="296605" y="51922"/>
                    <a:pt x="302261" y="49564"/>
                    <a:pt x="308325" y="47662"/>
                  </a:cubicBezTo>
                  <a:cubicBezTo>
                    <a:pt x="311497" y="46671"/>
                    <a:pt x="313916" y="44100"/>
                    <a:pt x="314725" y="40876"/>
                  </a:cubicBezTo>
                  <a:lnTo>
                    <a:pt x="320157" y="19050"/>
                  </a:lnTo>
                  <a:lnTo>
                    <a:pt x="352946" y="19050"/>
                  </a:lnTo>
                  <a:lnTo>
                    <a:pt x="358229" y="40821"/>
                  </a:lnTo>
                  <a:cubicBezTo>
                    <a:pt x="359020" y="44081"/>
                    <a:pt x="361466" y="46685"/>
                    <a:pt x="364675" y="47676"/>
                  </a:cubicBezTo>
                  <a:cubicBezTo>
                    <a:pt x="370480" y="49471"/>
                    <a:pt x="375986" y="51769"/>
                    <a:pt x="381493" y="54699"/>
                  </a:cubicBezTo>
                  <a:cubicBezTo>
                    <a:pt x="384442" y="56271"/>
                    <a:pt x="388032" y="56173"/>
                    <a:pt x="390888" y="54443"/>
                  </a:cubicBezTo>
                  <a:lnTo>
                    <a:pt x="410217" y="42779"/>
                  </a:lnTo>
                  <a:lnTo>
                    <a:pt x="433378" y="66010"/>
                  </a:lnTo>
                  <a:lnTo>
                    <a:pt x="421732" y="85157"/>
                  </a:lnTo>
                  <a:cubicBezTo>
                    <a:pt x="419984" y="88032"/>
                    <a:pt x="419881" y="91613"/>
                    <a:pt x="421463" y="94585"/>
                  </a:cubicBezTo>
                  <a:cubicBezTo>
                    <a:pt x="424253" y="99826"/>
                    <a:pt x="426662" y="105551"/>
                    <a:pt x="428625" y="111607"/>
                  </a:cubicBezTo>
                  <a:cubicBezTo>
                    <a:pt x="429639" y="114746"/>
                    <a:pt x="432206" y="117137"/>
                    <a:pt x="435406" y="117927"/>
                  </a:cubicBezTo>
                  <a:lnTo>
                    <a:pt x="457209" y="123285"/>
                  </a:lnTo>
                  <a:lnTo>
                    <a:pt x="457209" y="156079"/>
                  </a:lnTo>
                  <a:lnTo>
                    <a:pt x="435406" y="161436"/>
                  </a:lnTo>
                  <a:cubicBezTo>
                    <a:pt x="427419" y="163398"/>
                    <a:pt x="429839" y="169312"/>
                    <a:pt x="421491" y="184723"/>
                  </a:cubicBezTo>
                  <a:cubicBezTo>
                    <a:pt x="420600" y="186370"/>
                    <a:pt x="420284" y="188203"/>
                    <a:pt x="420428" y="190008"/>
                  </a:cubicBezTo>
                  <a:lnTo>
                    <a:pt x="306642" y="235771"/>
                  </a:lnTo>
                  <a:cubicBezTo>
                    <a:pt x="306353" y="214991"/>
                    <a:pt x="289396" y="198174"/>
                    <a:pt x="268598" y="198174"/>
                  </a:cubicBezTo>
                  <a:lnTo>
                    <a:pt x="248820" y="198174"/>
                  </a:lnTo>
                  <a:lnTo>
                    <a:pt x="251231" y="194211"/>
                  </a:lnTo>
                  <a:cubicBezTo>
                    <a:pt x="255461" y="187257"/>
                    <a:pt x="249685" y="184744"/>
                    <a:pt x="244469" y="167878"/>
                  </a:cubicBezTo>
                  <a:cubicBezTo>
                    <a:pt x="243483" y="164678"/>
                    <a:pt x="240897" y="162236"/>
                    <a:pt x="237651" y="161436"/>
                  </a:cubicBezTo>
                  <a:lnTo>
                    <a:pt x="215847" y="156079"/>
                  </a:lnTo>
                  <a:close/>
                  <a:moveTo>
                    <a:pt x="95334" y="169636"/>
                  </a:moveTo>
                  <a:lnTo>
                    <a:pt x="119351" y="169636"/>
                  </a:lnTo>
                  <a:cubicBezTo>
                    <a:pt x="135127" y="169636"/>
                    <a:pt x="150270" y="177133"/>
                    <a:pt x="159841" y="189658"/>
                  </a:cubicBezTo>
                  <a:cubicBezTo>
                    <a:pt x="185977" y="224148"/>
                    <a:pt x="225117" y="216091"/>
                    <a:pt x="231563" y="217224"/>
                  </a:cubicBezTo>
                  <a:cubicBezTo>
                    <a:pt x="231630" y="217224"/>
                    <a:pt x="231451" y="217244"/>
                    <a:pt x="232131" y="217224"/>
                  </a:cubicBezTo>
                  <a:lnTo>
                    <a:pt x="268598" y="217224"/>
                  </a:lnTo>
                  <a:cubicBezTo>
                    <a:pt x="294305" y="217224"/>
                    <a:pt x="293303" y="255300"/>
                    <a:pt x="268598" y="255300"/>
                  </a:cubicBezTo>
                  <a:lnTo>
                    <a:pt x="197420" y="255300"/>
                  </a:lnTo>
                  <a:cubicBezTo>
                    <a:pt x="192156" y="255300"/>
                    <a:pt x="187895" y="259565"/>
                    <a:pt x="187895" y="264825"/>
                  </a:cubicBezTo>
                  <a:cubicBezTo>
                    <a:pt x="187895" y="270086"/>
                    <a:pt x="192156" y="274350"/>
                    <a:pt x="197420" y="274350"/>
                  </a:cubicBezTo>
                  <a:lnTo>
                    <a:pt x="268598" y="274350"/>
                  </a:lnTo>
                  <a:cubicBezTo>
                    <a:pt x="279485" y="274350"/>
                    <a:pt x="290613" y="269754"/>
                    <a:pt x="298364" y="259633"/>
                  </a:cubicBezTo>
                  <a:lnTo>
                    <a:pt x="431481" y="206094"/>
                  </a:lnTo>
                  <a:cubicBezTo>
                    <a:pt x="443271" y="201297"/>
                    <a:pt x="457200" y="209989"/>
                    <a:pt x="457200" y="223330"/>
                  </a:cubicBezTo>
                  <a:cubicBezTo>
                    <a:pt x="457200" y="243070"/>
                    <a:pt x="445108" y="237475"/>
                    <a:pt x="253008" y="352843"/>
                  </a:cubicBezTo>
                  <a:cubicBezTo>
                    <a:pt x="245641" y="357122"/>
                    <a:pt x="236665" y="358052"/>
                    <a:pt x="228516" y="355215"/>
                  </a:cubicBezTo>
                  <a:lnTo>
                    <a:pt x="95334" y="309797"/>
                  </a:lnTo>
                  <a:lnTo>
                    <a:pt x="95334" y="169636"/>
                  </a:lnTo>
                  <a:close/>
                  <a:moveTo>
                    <a:pt x="19050" y="144233"/>
                  </a:moveTo>
                  <a:lnTo>
                    <a:pt x="52797" y="144233"/>
                  </a:lnTo>
                  <a:cubicBezTo>
                    <a:pt x="64119" y="144233"/>
                    <a:pt x="73598" y="152257"/>
                    <a:pt x="75800" y="162896"/>
                  </a:cubicBezTo>
                  <a:lnTo>
                    <a:pt x="75800" y="316446"/>
                  </a:lnTo>
                  <a:cubicBezTo>
                    <a:pt x="75800" y="317478"/>
                    <a:pt x="75972" y="318479"/>
                    <a:pt x="76284" y="319424"/>
                  </a:cubicBezTo>
                  <a:lnTo>
                    <a:pt x="76284" y="319720"/>
                  </a:lnTo>
                  <a:cubicBezTo>
                    <a:pt x="76284" y="332612"/>
                    <a:pt x="65745" y="343105"/>
                    <a:pt x="52797" y="343105"/>
                  </a:cubicBezTo>
                  <a:lnTo>
                    <a:pt x="19050" y="343105"/>
                  </a:lnTo>
                  <a:lnTo>
                    <a:pt x="19050" y="1442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43DB853A-AB75-5992-5A08-48AD436FFF3C}"/>
                </a:ext>
              </a:extLst>
            </p:cNvPr>
            <p:cNvSpPr/>
            <p:nvPr/>
          </p:nvSpPr>
          <p:spPr>
            <a:xfrm>
              <a:off x="6069615" y="1529402"/>
              <a:ext cx="135294" cy="135294"/>
            </a:xfrm>
            <a:custGeom>
              <a:avLst/>
              <a:gdLst>
                <a:gd name="connsiteX0" fmla="*/ 67642 w 135294"/>
                <a:gd name="connsiteY0" fmla="*/ 135294 h 135294"/>
                <a:gd name="connsiteX1" fmla="*/ 135294 w 135294"/>
                <a:gd name="connsiteY1" fmla="*/ 67647 h 135294"/>
                <a:gd name="connsiteX2" fmla="*/ 67642 w 135294"/>
                <a:gd name="connsiteY2" fmla="*/ 0 h 135294"/>
                <a:gd name="connsiteX3" fmla="*/ 0 w 135294"/>
                <a:gd name="connsiteY3" fmla="*/ 67647 h 135294"/>
                <a:gd name="connsiteX4" fmla="*/ 67642 w 135294"/>
                <a:gd name="connsiteY4" fmla="*/ 135294 h 135294"/>
                <a:gd name="connsiteX5" fmla="*/ 67642 w 135294"/>
                <a:gd name="connsiteY5" fmla="*/ 19050 h 135294"/>
                <a:gd name="connsiteX6" fmla="*/ 116244 w 135294"/>
                <a:gd name="connsiteY6" fmla="*/ 67647 h 135294"/>
                <a:gd name="connsiteX7" fmla="*/ 67642 w 135294"/>
                <a:gd name="connsiteY7" fmla="*/ 116244 h 135294"/>
                <a:gd name="connsiteX8" fmla="*/ 19050 w 135294"/>
                <a:gd name="connsiteY8" fmla="*/ 67647 h 135294"/>
                <a:gd name="connsiteX9" fmla="*/ 67642 w 135294"/>
                <a:gd name="connsiteY9" fmla="*/ 19050 h 1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94" h="135294">
                  <a:moveTo>
                    <a:pt x="67642" y="135294"/>
                  </a:moveTo>
                  <a:cubicBezTo>
                    <a:pt x="104942" y="135294"/>
                    <a:pt x="135294" y="104947"/>
                    <a:pt x="135294" y="67647"/>
                  </a:cubicBezTo>
                  <a:cubicBezTo>
                    <a:pt x="135294" y="30347"/>
                    <a:pt x="104942" y="0"/>
                    <a:pt x="67642" y="0"/>
                  </a:cubicBezTo>
                  <a:cubicBezTo>
                    <a:pt x="30342" y="0"/>
                    <a:pt x="0" y="30347"/>
                    <a:pt x="0" y="67647"/>
                  </a:cubicBezTo>
                  <a:cubicBezTo>
                    <a:pt x="0" y="104947"/>
                    <a:pt x="30342" y="135294"/>
                    <a:pt x="67642" y="135294"/>
                  </a:cubicBezTo>
                  <a:close/>
                  <a:moveTo>
                    <a:pt x="67642" y="19050"/>
                  </a:moveTo>
                  <a:cubicBezTo>
                    <a:pt x="94441" y="19050"/>
                    <a:pt x="116244" y="40849"/>
                    <a:pt x="116244" y="67647"/>
                  </a:cubicBezTo>
                  <a:cubicBezTo>
                    <a:pt x="116244" y="94445"/>
                    <a:pt x="94441" y="116244"/>
                    <a:pt x="67642" y="116244"/>
                  </a:cubicBezTo>
                  <a:cubicBezTo>
                    <a:pt x="40844" y="116244"/>
                    <a:pt x="19050" y="94445"/>
                    <a:pt x="19050" y="67647"/>
                  </a:cubicBezTo>
                  <a:cubicBezTo>
                    <a:pt x="19050" y="40849"/>
                    <a:pt x="40844" y="19050"/>
                    <a:pt x="67642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1D8D261E-0969-0835-E4C9-4F369716BFCB}"/>
                </a:ext>
              </a:extLst>
            </p:cNvPr>
            <p:cNvSpPr/>
            <p:nvPr/>
          </p:nvSpPr>
          <p:spPr>
            <a:xfrm>
              <a:off x="5800719" y="1357022"/>
              <a:ext cx="229827" cy="229827"/>
            </a:xfrm>
            <a:custGeom>
              <a:avLst/>
              <a:gdLst>
                <a:gd name="connsiteX0" fmla="*/ 7237 w 229827"/>
                <a:gd name="connsiteY0" fmla="*/ 143479 h 229827"/>
                <a:gd name="connsiteX1" fmla="*/ 25682 w 229827"/>
                <a:gd name="connsiteY1" fmla="*/ 148037 h 229827"/>
                <a:gd name="connsiteX2" fmla="*/ 28426 w 229827"/>
                <a:gd name="connsiteY2" fmla="*/ 154572 h 229827"/>
                <a:gd name="connsiteX3" fmla="*/ 18529 w 229827"/>
                <a:gd name="connsiteY3" fmla="*/ 170854 h 229827"/>
                <a:gd name="connsiteX4" fmla="*/ 19934 w 229827"/>
                <a:gd name="connsiteY4" fmla="*/ 182537 h 229827"/>
                <a:gd name="connsiteX5" fmla="*/ 47225 w 229827"/>
                <a:gd name="connsiteY5" fmla="*/ 209824 h 229827"/>
                <a:gd name="connsiteX6" fmla="*/ 58880 w 229827"/>
                <a:gd name="connsiteY6" fmla="*/ 211247 h 229827"/>
                <a:gd name="connsiteX7" fmla="*/ 75242 w 229827"/>
                <a:gd name="connsiteY7" fmla="*/ 201383 h 229827"/>
                <a:gd name="connsiteX8" fmla="*/ 81707 w 229827"/>
                <a:gd name="connsiteY8" fmla="*/ 204048 h 229827"/>
                <a:gd name="connsiteX9" fmla="*/ 86209 w 229827"/>
                <a:gd name="connsiteY9" fmla="*/ 222554 h 229827"/>
                <a:gd name="connsiteX10" fmla="*/ 95464 w 229827"/>
                <a:gd name="connsiteY10" fmla="*/ 229827 h 229827"/>
                <a:gd name="connsiteX11" fmla="*/ 134234 w 229827"/>
                <a:gd name="connsiteY11" fmla="*/ 229827 h 229827"/>
                <a:gd name="connsiteX12" fmla="*/ 143489 w 229827"/>
                <a:gd name="connsiteY12" fmla="*/ 222558 h 229827"/>
                <a:gd name="connsiteX13" fmla="*/ 147991 w 229827"/>
                <a:gd name="connsiteY13" fmla="*/ 204113 h 229827"/>
                <a:gd name="connsiteX14" fmla="*/ 154502 w 229827"/>
                <a:gd name="connsiteY14" fmla="*/ 201387 h 229827"/>
                <a:gd name="connsiteX15" fmla="*/ 170808 w 229827"/>
                <a:gd name="connsiteY15" fmla="*/ 211243 h 229827"/>
                <a:gd name="connsiteX16" fmla="*/ 182473 w 229827"/>
                <a:gd name="connsiteY16" fmla="*/ 209824 h 229827"/>
                <a:gd name="connsiteX17" fmla="*/ 211168 w 229827"/>
                <a:gd name="connsiteY17" fmla="*/ 170868 h 229827"/>
                <a:gd name="connsiteX18" fmla="*/ 201336 w 229827"/>
                <a:gd name="connsiteY18" fmla="*/ 154637 h 229827"/>
                <a:gd name="connsiteX19" fmla="*/ 204090 w 229827"/>
                <a:gd name="connsiteY19" fmla="*/ 148042 h 229827"/>
                <a:gd name="connsiteX20" fmla="*/ 229828 w 229827"/>
                <a:gd name="connsiteY20" fmla="*/ 134233 h 229827"/>
                <a:gd name="connsiteX21" fmla="*/ 229828 w 229827"/>
                <a:gd name="connsiteY21" fmla="*/ 95594 h 229827"/>
                <a:gd name="connsiteX22" fmla="*/ 222582 w 229827"/>
                <a:gd name="connsiteY22" fmla="*/ 86348 h 229827"/>
                <a:gd name="connsiteX23" fmla="*/ 204071 w 229827"/>
                <a:gd name="connsiteY23" fmla="*/ 81781 h 229827"/>
                <a:gd name="connsiteX24" fmla="*/ 201327 w 229827"/>
                <a:gd name="connsiteY24" fmla="*/ 75219 h 229827"/>
                <a:gd name="connsiteX25" fmla="*/ 211159 w 229827"/>
                <a:gd name="connsiteY25" fmla="*/ 59038 h 229827"/>
                <a:gd name="connsiteX26" fmla="*/ 209764 w 229827"/>
                <a:gd name="connsiteY26" fmla="*/ 47364 h 229827"/>
                <a:gd name="connsiteX27" fmla="*/ 182482 w 229827"/>
                <a:gd name="connsiteY27" fmla="*/ 20013 h 229827"/>
                <a:gd name="connsiteX28" fmla="*/ 170808 w 229827"/>
                <a:gd name="connsiteY28" fmla="*/ 18585 h 229827"/>
                <a:gd name="connsiteX29" fmla="*/ 154502 w 229827"/>
                <a:gd name="connsiteY29" fmla="*/ 28440 h 229827"/>
                <a:gd name="connsiteX30" fmla="*/ 147991 w 229827"/>
                <a:gd name="connsiteY30" fmla="*/ 25715 h 229827"/>
                <a:gd name="connsiteX31" fmla="*/ 143489 w 229827"/>
                <a:gd name="connsiteY31" fmla="*/ 7269 h 229827"/>
                <a:gd name="connsiteX32" fmla="*/ 134234 w 229827"/>
                <a:gd name="connsiteY32" fmla="*/ 0 h 229827"/>
                <a:gd name="connsiteX33" fmla="*/ 95594 w 229827"/>
                <a:gd name="connsiteY33" fmla="*/ 0 h 229827"/>
                <a:gd name="connsiteX34" fmla="*/ 86348 w 229827"/>
                <a:gd name="connsiteY34" fmla="*/ 7241 h 229827"/>
                <a:gd name="connsiteX35" fmla="*/ 81781 w 229827"/>
                <a:gd name="connsiteY35" fmla="*/ 25733 h 229827"/>
                <a:gd name="connsiteX36" fmla="*/ 75242 w 229827"/>
                <a:gd name="connsiteY36" fmla="*/ 28445 h 229827"/>
                <a:gd name="connsiteX37" fmla="*/ 58880 w 229827"/>
                <a:gd name="connsiteY37" fmla="*/ 18580 h 229827"/>
                <a:gd name="connsiteX38" fmla="*/ 47216 w 229827"/>
                <a:gd name="connsiteY38" fmla="*/ 20008 h 229827"/>
                <a:gd name="connsiteX39" fmla="*/ 19924 w 229827"/>
                <a:gd name="connsiteY39" fmla="*/ 47360 h 229827"/>
                <a:gd name="connsiteX40" fmla="*/ 18520 w 229827"/>
                <a:gd name="connsiteY40" fmla="*/ 59019 h 229827"/>
                <a:gd name="connsiteX41" fmla="*/ 28370 w 229827"/>
                <a:gd name="connsiteY41" fmla="*/ 75311 h 229827"/>
                <a:gd name="connsiteX42" fmla="*/ 25673 w 229827"/>
                <a:gd name="connsiteY42" fmla="*/ 81790 h 229827"/>
                <a:gd name="connsiteX43" fmla="*/ 7237 w 229827"/>
                <a:gd name="connsiteY43" fmla="*/ 86348 h 229827"/>
                <a:gd name="connsiteX44" fmla="*/ 0 w 229827"/>
                <a:gd name="connsiteY44" fmla="*/ 95594 h 229827"/>
                <a:gd name="connsiteX45" fmla="*/ 0 w 229827"/>
                <a:gd name="connsiteY45" fmla="*/ 134233 h 229827"/>
                <a:gd name="connsiteX46" fmla="*/ 7237 w 229827"/>
                <a:gd name="connsiteY46" fmla="*/ 143479 h 229827"/>
                <a:gd name="connsiteX47" fmla="*/ 19050 w 229827"/>
                <a:gd name="connsiteY47" fmla="*/ 103049 h 229827"/>
                <a:gd name="connsiteX48" fmla="*/ 35272 w 229827"/>
                <a:gd name="connsiteY48" fmla="*/ 99040 h 229827"/>
                <a:gd name="connsiteX49" fmla="*/ 42063 w 229827"/>
                <a:gd name="connsiteY49" fmla="*/ 92668 h 229827"/>
                <a:gd name="connsiteX50" fmla="*/ 47616 w 229827"/>
                <a:gd name="connsiteY50" fmla="*/ 79404 h 229827"/>
                <a:gd name="connsiteX51" fmla="*/ 47383 w 229827"/>
                <a:gd name="connsiteY51" fmla="*/ 69944 h 229827"/>
                <a:gd name="connsiteX52" fmla="*/ 38677 w 229827"/>
                <a:gd name="connsiteY52" fmla="*/ 55540 h 229827"/>
                <a:gd name="connsiteX53" fmla="*/ 55429 w 229827"/>
                <a:gd name="connsiteY53" fmla="*/ 38746 h 229827"/>
                <a:gd name="connsiteX54" fmla="*/ 69884 w 229827"/>
                <a:gd name="connsiteY54" fmla="*/ 47457 h 229827"/>
                <a:gd name="connsiteX55" fmla="*/ 79335 w 229827"/>
                <a:gd name="connsiteY55" fmla="*/ 47681 h 229827"/>
                <a:gd name="connsiteX56" fmla="*/ 92673 w 229827"/>
                <a:gd name="connsiteY56" fmla="*/ 42127 h 229827"/>
                <a:gd name="connsiteX57" fmla="*/ 99036 w 229827"/>
                <a:gd name="connsiteY57" fmla="*/ 35332 h 229827"/>
                <a:gd name="connsiteX58" fmla="*/ 103054 w 229827"/>
                <a:gd name="connsiteY58" fmla="*/ 19050 h 229827"/>
                <a:gd name="connsiteX59" fmla="*/ 126755 w 229827"/>
                <a:gd name="connsiteY59" fmla="*/ 19050 h 229827"/>
                <a:gd name="connsiteX60" fmla="*/ 130718 w 229827"/>
                <a:gd name="connsiteY60" fmla="*/ 35305 h 229827"/>
                <a:gd name="connsiteX61" fmla="*/ 137192 w 229827"/>
                <a:gd name="connsiteY61" fmla="*/ 42160 h 229827"/>
                <a:gd name="connsiteX62" fmla="*/ 150465 w 229827"/>
                <a:gd name="connsiteY62" fmla="*/ 47704 h 229827"/>
                <a:gd name="connsiteX63" fmla="*/ 159879 w 229827"/>
                <a:gd name="connsiteY63" fmla="*/ 47453 h 229827"/>
                <a:gd name="connsiteX64" fmla="*/ 174269 w 229827"/>
                <a:gd name="connsiteY64" fmla="*/ 38755 h 229827"/>
                <a:gd name="connsiteX65" fmla="*/ 191002 w 229827"/>
                <a:gd name="connsiteY65" fmla="*/ 55526 h 229827"/>
                <a:gd name="connsiteX66" fmla="*/ 182324 w 229827"/>
                <a:gd name="connsiteY66" fmla="*/ 69800 h 229827"/>
                <a:gd name="connsiteX67" fmla="*/ 182054 w 229827"/>
                <a:gd name="connsiteY67" fmla="*/ 79227 h 229827"/>
                <a:gd name="connsiteX68" fmla="*/ 187700 w 229827"/>
                <a:gd name="connsiteY68" fmla="*/ 92687 h 229827"/>
                <a:gd name="connsiteX69" fmla="*/ 210778 w 229827"/>
                <a:gd name="connsiteY69" fmla="*/ 103054 h 229827"/>
                <a:gd name="connsiteX70" fmla="*/ 210778 w 229827"/>
                <a:gd name="connsiteY70" fmla="*/ 126773 h 229827"/>
                <a:gd name="connsiteX71" fmla="*/ 194500 w 229827"/>
                <a:gd name="connsiteY71" fmla="*/ 130787 h 229827"/>
                <a:gd name="connsiteX72" fmla="*/ 187691 w 229827"/>
                <a:gd name="connsiteY72" fmla="*/ 137173 h 229827"/>
                <a:gd name="connsiteX73" fmla="*/ 182082 w 229827"/>
                <a:gd name="connsiteY73" fmla="*/ 150549 h 229827"/>
                <a:gd name="connsiteX74" fmla="*/ 182315 w 229827"/>
                <a:gd name="connsiteY74" fmla="*/ 160013 h 229827"/>
                <a:gd name="connsiteX75" fmla="*/ 191002 w 229827"/>
                <a:gd name="connsiteY75" fmla="*/ 174352 h 229827"/>
                <a:gd name="connsiteX76" fmla="*/ 174278 w 229827"/>
                <a:gd name="connsiteY76" fmla="*/ 191076 h 229827"/>
                <a:gd name="connsiteX77" fmla="*/ 159879 w 229827"/>
                <a:gd name="connsiteY77" fmla="*/ 182375 h 229827"/>
                <a:gd name="connsiteX78" fmla="*/ 150465 w 229827"/>
                <a:gd name="connsiteY78" fmla="*/ 182124 h 229827"/>
                <a:gd name="connsiteX79" fmla="*/ 137192 w 229827"/>
                <a:gd name="connsiteY79" fmla="*/ 187667 h 229827"/>
                <a:gd name="connsiteX80" fmla="*/ 130718 w 229827"/>
                <a:gd name="connsiteY80" fmla="*/ 194523 h 229827"/>
                <a:gd name="connsiteX81" fmla="*/ 126755 w 229827"/>
                <a:gd name="connsiteY81" fmla="*/ 210778 h 229827"/>
                <a:gd name="connsiteX82" fmla="*/ 102952 w 229827"/>
                <a:gd name="connsiteY82" fmla="*/ 210778 h 229827"/>
                <a:gd name="connsiteX83" fmla="*/ 98980 w 229827"/>
                <a:gd name="connsiteY83" fmla="*/ 194462 h 229827"/>
                <a:gd name="connsiteX84" fmla="*/ 92534 w 229827"/>
                <a:gd name="connsiteY84" fmla="*/ 187612 h 229827"/>
                <a:gd name="connsiteX85" fmla="*/ 79335 w 229827"/>
                <a:gd name="connsiteY85" fmla="*/ 182147 h 229827"/>
                <a:gd name="connsiteX86" fmla="*/ 69884 w 229827"/>
                <a:gd name="connsiteY86" fmla="*/ 182370 h 229827"/>
                <a:gd name="connsiteX87" fmla="*/ 55429 w 229827"/>
                <a:gd name="connsiteY87" fmla="*/ 191086 h 229827"/>
                <a:gd name="connsiteX88" fmla="*/ 38695 w 229827"/>
                <a:gd name="connsiteY88" fmla="*/ 174357 h 229827"/>
                <a:gd name="connsiteX89" fmla="*/ 47439 w 229827"/>
                <a:gd name="connsiteY89" fmla="*/ 159967 h 229827"/>
                <a:gd name="connsiteX90" fmla="*/ 47672 w 229827"/>
                <a:gd name="connsiteY90" fmla="*/ 150479 h 229827"/>
                <a:gd name="connsiteX91" fmla="*/ 42063 w 229827"/>
                <a:gd name="connsiteY91" fmla="*/ 137159 h 229827"/>
                <a:gd name="connsiteX92" fmla="*/ 35272 w 229827"/>
                <a:gd name="connsiteY92" fmla="*/ 130787 h 229827"/>
                <a:gd name="connsiteX93" fmla="*/ 19050 w 229827"/>
                <a:gd name="connsiteY93" fmla="*/ 126778 h 229827"/>
                <a:gd name="connsiteX94" fmla="*/ 19050 w 229827"/>
                <a:gd name="connsiteY94" fmla="*/ 103049 h 22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29827" h="229827">
                  <a:moveTo>
                    <a:pt x="7237" y="143479"/>
                  </a:moveTo>
                  <a:lnTo>
                    <a:pt x="25682" y="148037"/>
                  </a:lnTo>
                  <a:cubicBezTo>
                    <a:pt x="26529" y="150274"/>
                    <a:pt x="27440" y="152451"/>
                    <a:pt x="28426" y="154572"/>
                  </a:cubicBezTo>
                  <a:lnTo>
                    <a:pt x="18529" y="170854"/>
                  </a:lnTo>
                  <a:cubicBezTo>
                    <a:pt x="16250" y="174608"/>
                    <a:pt x="16827" y="179435"/>
                    <a:pt x="19934" y="182537"/>
                  </a:cubicBezTo>
                  <a:lnTo>
                    <a:pt x="47225" y="209824"/>
                  </a:lnTo>
                  <a:cubicBezTo>
                    <a:pt x="50323" y="212922"/>
                    <a:pt x="55141" y="213498"/>
                    <a:pt x="58880" y="211247"/>
                  </a:cubicBezTo>
                  <a:lnTo>
                    <a:pt x="75242" y="201383"/>
                  </a:lnTo>
                  <a:cubicBezTo>
                    <a:pt x="77335" y="202336"/>
                    <a:pt x="79483" y="203229"/>
                    <a:pt x="81707" y="204048"/>
                  </a:cubicBezTo>
                  <a:lnTo>
                    <a:pt x="86209" y="222554"/>
                  </a:lnTo>
                  <a:cubicBezTo>
                    <a:pt x="87251" y="226823"/>
                    <a:pt x="91073" y="229827"/>
                    <a:pt x="95464" y="229827"/>
                  </a:cubicBezTo>
                  <a:lnTo>
                    <a:pt x="134234" y="229827"/>
                  </a:lnTo>
                  <a:cubicBezTo>
                    <a:pt x="138624" y="229827"/>
                    <a:pt x="142447" y="226828"/>
                    <a:pt x="143489" y="222558"/>
                  </a:cubicBezTo>
                  <a:lnTo>
                    <a:pt x="147991" y="204113"/>
                  </a:lnTo>
                  <a:cubicBezTo>
                    <a:pt x="150177" y="203294"/>
                    <a:pt x="152354" y="202383"/>
                    <a:pt x="154502" y="201387"/>
                  </a:cubicBezTo>
                  <a:lnTo>
                    <a:pt x="170808" y="211243"/>
                  </a:lnTo>
                  <a:cubicBezTo>
                    <a:pt x="174566" y="213498"/>
                    <a:pt x="179384" y="212922"/>
                    <a:pt x="182473" y="209824"/>
                  </a:cubicBezTo>
                  <a:cubicBezTo>
                    <a:pt x="202410" y="187156"/>
                    <a:pt x="217644" y="181563"/>
                    <a:pt x="211168" y="170868"/>
                  </a:cubicBezTo>
                  <a:lnTo>
                    <a:pt x="201336" y="154637"/>
                  </a:lnTo>
                  <a:cubicBezTo>
                    <a:pt x="202323" y="152497"/>
                    <a:pt x="203243" y="150293"/>
                    <a:pt x="204090" y="148042"/>
                  </a:cubicBezTo>
                  <a:cubicBezTo>
                    <a:pt x="214703" y="144154"/>
                    <a:pt x="229828" y="145786"/>
                    <a:pt x="229828" y="134233"/>
                  </a:cubicBezTo>
                  <a:lnTo>
                    <a:pt x="229828" y="95594"/>
                  </a:lnTo>
                  <a:cubicBezTo>
                    <a:pt x="229828" y="91213"/>
                    <a:pt x="226842" y="87394"/>
                    <a:pt x="222582" y="86348"/>
                  </a:cubicBezTo>
                  <a:lnTo>
                    <a:pt x="204071" y="81781"/>
                  </a:lnTo>
                  <a:cubicBezTo>
                    <a:pt x="203234" y="79548"/>
                    <a:pt x="202313" y="77358"/>
                    <a:pt x="201327" y="75219"/>
                  </a:cubicBezTo>
                  <a:lnTo>
                    <a:pt x="211159" y="59038"/>
                  </a:lnTo>
                  <a:cubicBezTo>
                    <a:pt x="213438" y="55290"/>
                    <a:pt x="212861" y="50467"/>
                    <a:pt x="209764" y="47364"/>
                  </a:cubicBezTo>
                  <a:lnTo>
                    <a:pt x="182482" y="20013"/>
                  </a:lnTo>
                  <a:cubicBezTo>
                    <a:pt x="179375" y="16906"/>
                    <a:pt x="174575" y="16324"/>
                    <a:pt x="170808" y="18585"/>
                  </a:cubicBezTo>
                  <a:lnTo>
                    <a:pt x="154502" y="28440"/>
                  </a:lnTo>
                  <a:cubicBezTo>
                    <a:pt x="152353" y="27445"/>
                    <a:pt x="150177" y="26533"/>
                    <a:pt x="147991" y="25715"/>
                  </a:cubicBezTo>
                  <a:lnTo>
                    <a:pt x="143489" y="7269"/>
                  </a:lnTo>
                  <a:cubicBezTo>
                    <a:pt x="142447" y="3000"/>
                    <a:pt x="138624" y="0"/>
                    <a:pt x="134234" y="0"/>
                  </a:cubicBezTo>
                  <a:lnTo>
                    <a:pt x="95594" y="0"/>
                  </a:lnTo>
                  <a:cubicBezTo>
                    <a:pt x="91213" y="0"/>
                    <a:pt x="87399" y="2990"/>
                    <a:pt x="86348" y="7241"/>
                  </a:cubicBezTo>
                  <a:lnTo>
                    <a:pt x="81781" y="25733"/>
                  </a:lnTo>
                  <a:cubicBezTo>
                    <a:pt x="79511" y="26580"/>
                    <a:pt x="77335" y="27477"/>
                    <a:pt x="75242" y="28445"/>
                  </a:cubicBezTo>
                  <a:lnTo>
                    <a:pt x="58880" y="18580"/>
                  </a:lnTo>
                  <a:cubicBezTo>
                    <a:pt x="55132" y="16324"/>
                    <a:pt x="50313" y="16915"/>
                    <a:pt x="47216" y="20008"/>
                  </a:cubicBezTo>
                  <a:lnTo>
                    <a:pt x="19924" y="47360"/>
                  </a:lnTo>
                  <a:cubicBezTo>
                    <a:pt x="16836" y="50462"/>
                    <a:pt x="16250" y="55271"/>
                    <a:pt x="18520" y="59019"/>
                  </a:cubicBezTo>
                  <a:lnTo>
                    <a:pt x="28370" y="75311"/>
                  </a:lnTo>
                  <a:cubicBezTo>
                    <a:pt x="27403" y="77404"/>
                    <a:pt x="26510" y="79558"/>
                    <a:pt x="25673" y="81790"/>
                  </a:cubicBezTo>
                  <a:lnTo>
                    <a:pt x="7237" y="86348"/>
                  </a:lnTo>
                  <a:cubicBezTo>
                    <a:pt x="2986" y="87399"/>
                    <a:pt x="0" y="91213"/>
                    <a:pt x="0" y="95594"/>
                  </a:cubicBezTo>
                  <a:lnTo>
                    <a:pt x="0" y="134233"/>
                  </a:lnTo>
                  <a:cubicBezTo>
                    <a:pt x="0" y="138614"/>
                    <a:pt x="2986" y="142428"/>
                    <a:pt x="7237" y="143479"/>
                  </a:cubicBezTo>
                  <a:close/>
                  <a:moveTo>
                    <a:pt x="19050" y="103049"/>
                  </a:moveTo>
                  <a:lnTo>
                    <a:pt x="35272" y="99040"/>
                  </a:lnTo>
                  <a:cubicBezTo>
                    <a:pt x="38491" y="98245"/>
                    <a:pt x="41067" y="95831"/>
                    <a:pt x="42063" y="92668"/>
                  </a:cubicBezTo>
                  <a:cubicBezTo>
                    <a:pt x="43607" y="87794"/>
                    <a:pt x="45421" y="83455"/>
                    <a:pt x="47616" y="79404"/>
                  </a:cubicBezTo>
                  <a:cubicBezTo>
                    <a:pt x="49216" y="76432"/>
                    <a:pt x="49132" y="72837"/>
                    <a:pt x="47383" y="69944"/>
                  </a:cubicBezTo>
                  <a:lnTo>
                    <a:pt x="38677" y="55540"/>
                  </a:lnTo>
                  <a:lnTo>
                    <a:pt x="55429" y="38746"/>
                  </a:lnTo>
                  <a:lnTo>
                    <a:pt x="69884" y="47457"/>
                  </a:lnTo>
                  <a:cubicBezTo>
                    <a:pt x="72786" y="49197"/>
                    <a:pt x="76377" y="49276"/>
                    <a:pt x="79335" y="47681"/>
                  </a:cubicBezTo>
                  <a:cubicBezTo>
                    <a:pt x="83307" y="45532"/>
                    <a:pt x="87669" y="43718"/>
                    <a:pt x="92673" y="42127"/>
                  </a:cubicBezTo>
                  <a:cubicBezTo>
                    <a:pt x="95836" y="41123"/>
                    <a:pt x="98245" y="38551"/>
                    <a:pt x="99036" y="35332"/>
                  </a:cubicBezTo>
                  <a:lnTo>
                    <a:pt x="103054" y="19050"/>
                  </a:lnTo>
                  <a:lnTo>
                    <a:pt x="126755" y="19050"/>
                  </a:lnTo>
                  <a:lnTo>
                    <a:pt x="130718" y="35305"/>
                  </a:lnTo>
                  <a:cubicBezTo>
                    <a:pt x="131518" y="38574"/>
                    <a:pt x="133973" y="41179"/>
                    <a:pt x="137192" y="42160"/>
                  </a:cubicBezTo>
                  <a:cubicBezTo>
                    <a:pt x="141731" y="43546"/>
                    <a:pt x="146075" y="45355"/>
                    <a:pt x="150465" y="47704"/>
                  </a:cubicBezTo>
                  <a:cubicBezTo>
                    <a:pt x="153423" y="49280"/>
                    <a:pt x="156995" y="49187"/>
                    <a:pt x="159879" y="47453"/>
                  </a:cubicBezTo>
                  <a:lnTo>
                    <a:pt x="174269" y="38755"/>
                  </a:lnTo>
                  <a:lnTo>
                    <a:pt x="191002" y="55526"/>
                  </a:lnTo>
                  <a:lnTo>
                    <a:pt x="182324" y="69800"/>
                  </a:lnTo>
                  <a:cubicBezTo>
                    <a:pt x="180575" y="72674"/>
                    <a:pt x="180473" y="76260"/>
                    <a:pt x="182054" y="79227"/>
                  </a:cubicBezTo>
                  <a:cubicBezTo>
                    <a:pt x="184296" y="83436"/>
                    <a:pt x="186203" y="87962"/>
                    <a:pt x="187700" y="92687"/>
                  </a:cubicBezTo>
                  <a:cubicBezTo>
                    <a:pt x="190251" y="100696"/>
                    <a:pt x="198930" y="99182"/>
                    <a:pt x="210778" y="103054"/>
                  </a:cubicBezTo>
                  <a:lnTo>
                    <a:pt x="210778" y="126773"/>
                  </a:lnTo>
                  <a:lnTo>
                    <a:pt x="194500" y="130787"/>
                  </a:lnTo>
                  <a:cubicBezTo>
                    <a:pt x="191272" y="131582"/>
                    <a:pt x="188686" y="134001"/>
                    <a:pt x="187691" y="137173"/>
                  </a:cubicBezTo>
                  <a:cubicBezTo>
                    <a:pt x="186193" y="141931"/>
                    <a:pt x="184305" y="146433"/>
                    <a:pt x="182082" y="150549"/>
                  </a:cubicBezTo>
                  <a:cubicBezTo>
                    <a:pt x="180473" y="153525"/>
                    <a:pt x="180566" y="157125"/>
                    <a:pt x="182315" y="160013"/>
                  </a:cubicBezTo>
                  <a:lnTo>
                    <a:pt x="191002" y="174352"/>
                  </a:lnTo>
                  <a:lnTo>
                    <a:pt x="174278" y="191076"/>
                  </a:lnTo>
                  <a:lnTo>
                    <a:pt x="159879" y="182375"/>
                  </a:lnTo>
                  <a:cubicBezTo>
                    <a:pt x="156995" y="180640"/>
                    <a:pt x="153423" y="180542"/>
                    <a:pt x="150465" y="182124"/>
                  </a:cubicBezTo>
                  <a:cubicBezTo>
                    <a:pt x="146075" y="184472"/>
                    <a:pt x="141731" y="186281"/>
                    <a:pt x="137192" y="187667"/>
                  </a:cubicBezTo>
                  <a:cubicBezTo>
                    <a:pt x="133973" y="188649"/>
                    <a:pt x="131518" y="191253"/>
                    <a:pt x="130718" y="194523"/>
                  </a:cubicBezTo>
                  <a:lnTo>
                    <a:pt x="126755" y="210778"/>
                  </a:lnTo>
                  <a:lnTo>
                    <a:pt x="102952" y="210778"/>
                  </a:lnTo>
                  <a:lnTo>
                    <a:pt x="98980" y="194462"/>
                  </a:lnTo>
                  <a:cubicBezTo>
                    <a:pt x="98190" y="191202"/>
                    <a:pt x="95743" y="188602"/>
                    <a:pt x="92534" y="187612"/>
                  </a:cubicBezTo>
                  <a:cubicBezTo>
                    <a:pt x="87744" y="186133"/>
                    <a:pt x="83307" y="184296"/>
                    <a:pt x="79335" y="182147"/>
                  </a:cubicBezTo>
                  <a:cubicBezTo>
                    <a:pt x="76377" y="180556"/>
                    <a:pt x="72786" y="180631"/>
                    <a:pt x="69884" y="182370"/>
                  </a:cubicBezTo>
                  <a:lnTo>
                    <a:pt x="55429" y="191086"/>
                  </a:lnTo>
                  <a:lnTo>
                    <a:pt x="38695" y="174357"/>
                  </a:lnTo>
                  <a:lnTo>
                    <a:pt x="47439" y="159967"/>
                  </a:lnTo>
                  <a:cubicBezTo>
                    <a:pt x="49197" y="157069"/>
                    <a:pt x="49290" y="153460"/>
                    <a:pt x="47672" y="150479"/>
                  </a:cubicBezTo>
                  <a:cubicBezTo>
                    <a:pt x="45458" y="146382"/>
                    <a:pt x="43570" y="141903"/>
                    <a:pt x="42063" y="137159"/>
                  </a:cubicBezTo>
                  <a:cubicBezTo>
                    <a:pt x="41067" y="133996"/>
                    <a:pt x="38491" y="131582"/>
                    <a:pt x="35272" y="130787"/>
                  </a:cubicBezTo>
                  <a:lnTo>
                    <a:pt x="19050" y="126778"/>
                  </a:lnTo>
                  <a:lnTo>
                    <a:pt x="19050" y="10304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AB82E0CB-6F9A-0D8F-32EA-D159981DCA6A}"/>
                </a:ext>
              </a:extLst>
            </p:cNvPr>
            <p:cNvSpPr/>
            <p:nvPr/>
          </p:nvSpPr>
          <p:spPr>
            <a:xfrm>
              <a:off x="5859999" y="1416302"/>
              <a:ext cx="111267" cy="111267"/>
            </a:xfrm>
            <a:custGeom>
              <a:avLst/>
              <a:gdLst>
                <a:gd name="connsiteX0" fmla="*/ 55634 w 111267"/>
                <a:gd name="connsiteY0" fmla="*/ 111268 h 111267"/>
                <a:gd name="connsiteX1" fmla="*/ 111268 w 111267"/>
                <a:gd name="connsiteY1" fmla="*/ 55634 h 111267"/>
                <a:gd name="connsiteX2" fmla="*/ 55634 w 111267"/>
                <a:gd name="connsiteY2" fmla="*/ 0 h 111267"/>
                <a:gd name="connsiteX3" fmla="*/ 0 w 111267"/>
                <a:gd name="connsiteY3" fmla="*/ 55634 h 111267"/>
                <a:gd name="connsiteX4" fmla="*/ 55634 w 111267"/>
                <a:gd name="connsiteY4" fmla="*/ 111268 h 111267"/>
                <a:gd name="connsiteX5" fmla="*/ 55634 w 111267"/>
                <a:gd name="connsiteY5" fmla="*/ 19050 h 111267"/>
                <a:gd name="connsiteX6" fmla="*/ 92218 w 111267"/>
                <a:gd name="connsiteY6" fmla="*/ 55634 h 111267"/>
                <a:gd name="connsiteX7" fmla="*/ 55634 w 111267"/>
                <a:gd name="connsiteY7" fmla="*/ 92218 h 111267"/>
                <a:gd name="connsiteX8" fmla="*/ 19050 w 111267"/>
                <a:gd name="connsiteY8" fmla="*/ 55634 h 111267"/>
                <a:gd name="connsiteX9" fmla="*/ 55634 w 111267"/>
                <a:gd name="connsiteY9" fmla="*/ 19050 h 11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67" h="111267">
                  <a:moveTo>
                    <a:pt x="55634" y="111268"/>
                  </a:moveTo>
                  <a:cubicBezTo>
                    <a:pt x="86311" y="111268"/>
                    <a:pt x="111268" y="86311"/>
                    <a:pt x="111268" y="55634"/>
                  </a:cubicBezTo>
                  <a:cubicBezTo>
                    <a:pt x="111268" y="24957"/>
                    <a:pt x="86311" y="0"/>
                    <a:pt x="55634" y="0"/>
                  </a:cubicBezTo>
                  <a:cubicBezTo>
                    <a:pt x="24957" y="0"/>
                    <a:pt x="0" y="24957"/>
                    <a:pt x="0" y="55634"/>
                  </a:cubicBezTo>
                  <a:cubicBezTo>
                    <a:pt x="0" y="86311"/>
                    <a:pt x="24957" y="111268"/>
                    <a:pt x="55634" y="111268"/>
                  </a:cubicBezTo>
                  <a:close/>
                  <a:moveTo>
                    <a:pt x="55634" y="19050"/>
                  </a:moveTo>
                  <a:cubicBezTo>
                    <a:pt x="75809" y="19050"/>
                    <a:pt x="92218" y="35463"/>
                    <a:pt x="92218" y="55634"/>
                  </a:cubicBezTo>
                  <a:cubicBezTo>
                    <a:pt x="92218" y="75805"/>
                    <a:pt x="75809" y="92218"/>
                    <a:pt x="55634" y="92218"/>
                  </a:cubicBezTo>
                  <a:cubicBezTo>
                    <a:pt x="35458" y="92218"/>
                    <a:pt x="19050" y="75805"/>
                    <a:pt x="19050" y="55634"/>
                  </a:cubicBezTo>
                  <a:cubicBezTo>
                    <a:pt x="19050" y="35463"/>
                    <a:pt x="35458" y="19050"/>
                    <a:pt x="55634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82" name="타원 281">
            <a:extLst>
              <a:ext uri="{FF2B5EF4-FFF2-40B4-BE49-F238E27FC236}">
                <a16:creationId xmlns:a16="http://schemas.microsoft.com/office/drawing/2014/main" id="{D5CA09E3-FF43-362E-4603-CAA050B1387C}"/>
              </a:ext>
            </a:extLst>
          </p:cNvPr>
          <p:cNvSpPr/>
          <p:nvPr/>
        </p:nvSpPr>
        <p:spPr>
          <a:xfrm>
            <a:off x="5114183" y="5564758"/>
            <a:ext cx="146928" cy="1469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D1992BAE-6844-E553-AFBA-444A83B48BC3}"/>
              </a:ext>
            </a:extLst>
          </p:cNvPr>
          <p:cNvSpPr/>
          <p:nvPr/>
        </p:nvSpPr>
        <p:spPr>
          <a:xfrm>
            <a:off x="5166181" y="5616284"/>
            <a:ext cx="46950" cy="46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자유형: 도형 260">
            <a:extLst>
              <a:ext uri="{FF2B5EF4-FFF2-40B4-BE49-F238E27FC236}">
                <a16:creationId xmlns:a16="http://schemas.microsoft.com/office/drawing/2014/main" id="{D06EE46E-1848-C620-BC1B-23D4ACE1000C}"/>
              </a:ext>
            </a:extLst>
          </p:cNvPr>
          <p:cNvSpPr/>
          <p:nvPr/>
        </p:nvSpPr>
        <p:spPr>
          <a:xfrm>
            <a:off x="5078881" y="5317972"/>
            <a:ext cx="434716" cy="434713"/>
          </a:xfrm>
          <a:custGeom>
            <a:avLst/>
            <a:gdLst>
              <a:gd name="connsiteX0" fmla="*/ 4974441 w 5231625"/>
              <a:gd name="connsiteY0" fmla="*/ 4358737 h 5231585"/>
              <a:gd name="connsiteX1" fmla="*/ 4844628 w 5231625"/>
              <a:gd name="connsiteY1" fmla="*/ 4358737 h 5231585"/>
              <a:gd name="connsiteX2" fmla="*/ 4951976 w 5231625"/>
              <a:gd name="connsiteY2" fmla="*/ 4068301 h 5231585"/>
              <a:gd name="connsiteX3" fmla="*/ 4760168 w 5231625"/>
              <a:gd name="connsiteY3" fmla="*/ 3825214 h 5231585"/>
              <a:gd name="connsiteX4" fmla="*/ 4452743 w 5231625"/>
              <a:gd name="connsiteY4" fmla="*/ 3862110 h 5231585"/>
              <a:gd name="connsiteX5" fmla="*/ 4379421 w 5231625"/>
              <a:gd name="connsiteY5" fmla="*/ 3915191 h 5231585"/>
              <a:gd name="connsiteX6" fmla="*/ 4113448 w 5231625"/>
              <a:gd name="connsiteY6" fmla="*/ 3915191 h 5231585"/>
              <a:gd name="connsiteX7" fmla="*/ 4113448 w 5231625"/>
              <a:gd name="connsiteY7" fmla="*/ 3282394 h 5231585"/>
              <a:gd name="connsiteX8" fmla="*/ 3991101 w 5231625"/>
              <a:gd name="connsiteY8" fmla="*/ 2987480 h 5231585"/>
              <a:gd name="connsiteX9" fmla="*/ 3696188 w 5231625"/>
              <a:gd name="connsiteY9" fmla="*/ 2865133 h 5231585"/>
              <a:gd name="connsiteX10" fmla="*/ 3334957 w 5231625"/>
              <a:gd name="connsiteY10" fmla="*/ 2865133 h 5231585"/>
              <a:gd name="connsiteX11" fmla="*/ 3334957 w 5231625"/>
              <a:gd name="connsiteY11" fmla="*/ 2685836 h 5231585"/>
              <a:gd name="connsiteX12" fmla="*/ 3377820 w 5231625"/>
              <a:gd name="connsiteY12" fmla="*/ 2685836 h 5231585"/>
              <a:gd name="connsiteX13" fmla="*/ 3559606 w 5231625"/>
              <a:gd name="connsiteY13" fmla="*/ 2610398 h 5231585"/>
              <a:gd name="connsiteX14" fmla="*/ 3634995 w 5231625"/>
              <a:gd name="connsiteY14" fmla="*/ 2428651 h 5231585"/>
              <a:gd name="connsiteX15" fmla="*/ 3619192 w 5231625"/>
              <a:gd name="connsiteY15" fmla="*/ 2342926 h 5231585"/>
              <a:gd name="connsiteX16" fmla="*/ 4144828 w 5231625"/>
              <a:gd name="connsiteY16" fmla="*/ 2342926 h 5231585"/>
              <a:gd name="connsiteX17" fmla="*/ 4366832 w 5231625"/>
              <a:gd name="connsiteY17" fmla="*/ 2274963 h 5231585"/>
              <a:gd name="connsiteX18" fmla="*/ 4511144 w 5231625"/>
              <a:gd name="connsiteY18" fmla="*/ 2093109 h 5231585"/>
              <a:gd name="connsiteX19" fmla="*/ 4850291 w 5231625"/>
              <a:gd name="connsiteY19" fmla="*/ 1228932 h 5231585"/>
              <a:gd name="connsiteX20" fmla="*/ 4841337 w 5231625"/>
              <a:gd name="connsiteY20" fmla="*/ 1149330 h 5231585"/>
              <a:gd name="connsiteX21" fmla="*/ 4770493 w 5231625"/>
              <a:gd name="connsiteY21" fmla="*/ 1111905 h 5231585"/>
              <a:gd name="connsiteX22" fmla="*/ 3568384 w 5231625"/>
              <a:gd name="connsiteY22" fmla="*/ 1111905 h 5231585"/>
              <a:gd name="connsiteX23" fmla="*/ 3488518 w 5231625"/>
              <a:gd name="connsiteY23" fmla="*/ 1166397 h 5231585"/>
              <a:gd name="connsiteX24" fmla="*/ 3328932 w 5231625"/>
              <a:gd name="connsiteY24" fmla="*/ 1574399 h 5231585"/>
              <a:gd name="connsiteX25" fmla="*/ 3184307 w 5231625"/>
              <a:gd name="connsiteY25" fmla="*/ 1306045 h 5231585"/>
              <a:gd name="connsiteX26" fmla="*/ 2899082 w 5231625"/>
              <a:gd name="connsiteY26" fmla="*/ 1198434 h 5231585"/>
              <a:gd name="connsiteX27" fmla="*/ 2796673 w 5231625"/>
              <a:gd name="connsiteY27" fmla="*/ 1198434 h 5231585"/>
              <a:gd name="connsiteX28" fmla="*/ 2796673 w 5231625"/>
              <a:gd name="connsiteY28" fmla="*/ 1145274 h 5231585"/>
              <a:gd name="connsiteX29" fmla="*/ 2796673 w 5231625"/>
              <a:gd name="connsiteY29" fmla="*/ 1145314 h 5231585"/>
              <a:gd name="connsiteX30" fmla="*/ 3021704 w 5231625"/>
              <a:gd name="connsiteY30" fmla="*/ 793647 h 5231585"/>
              <a:gd name="connsiteX31" fmla="*/ 3052427 w 5231625"/>
              <a:gd name="connsiteY31" fmla="*/ 543320 h 5231585"/>
              <a:gd name="connsiteX32" fmla="*/ 2934479 w 5231625"/>
              <a:gd name="connsiteY32" fmla="*/ 163377 h 5231585"/>
              <a:gd name="connsiteX33" fmla="*/ 2571760 w 5231625"/>
              <a:gd name="connsiteY33" fmla="*/ 0 h 5231585"/>
              <a:gd name="connsiteX34" fmla="*/ 2510302 w 5231625"/>
              <a:gd name="connsiteY34" fmla="*/ 0 h 5231585"/>
              <a:gd name="connsiteX35" fmla="*/ 2147544 w 5231625"/>
              <a:gd name="connsiteY35" fmla="*/ 163377 h 5231585"/>
              <a:gd name="connsiteX36" fmla="*/ 2029596 w 5231625"/>
              <a:gd name="connsiteY36" fmla="*/ 543320 h 5231585"/>
              <a:gd name="connsiteX37" fmla="*/ 2060329 w 5231625"/>
              <a:gd name="connsiteY37" fmla="*/ 793647 h 5231585"/>
              <a:gd name="connsiteX38" fmla="*/ 2282372 w 5231625"/>
              <a:gd name="connsiteY38" fmla="*/ 1143090 h 5231585"/>
              <a:gd name="connsiteX39" fmla="*/ 2282372 w 5231625"/>
              <a:gd name="connsiteY39" fmla="*/ 1198434 h 5231585"/>
              <a:gd name="connsiteX40" fmla="*/ 2225842 w 5231625"/>
              <a:gd name="connsiteY40" fmla="*/ 1198434 h 5231585"/>
              <a:gd name="connsiteX41" fmla="*/ 1960056 w 5231625"/>
              <a:gd name="connsiteY41" fmla="*/ 1291311 h 5231585"/>
              <a:gd name="connsiteX42" fmla="*/ 1880728 w 5231625"/>
              <a:gd name="connsiteY42" fmla="*/ 1118411 h 5231585"/>
              <a:gd name="connsiteX43" fmla="*/ 1704223 w 5231625"/>
              <a:gd name="connsiteY43" fmla="*/ 1047499 h 5231585"/>
              <a:gd name="connsiteX44" fmla="*/ 1609533 w 5231625"/>
              <a:gd name="connsiteY44" fmla="*/ 1047499 h 5231585"/>
              <a:gd name="connsiteX45" fmla="*/ 1463380 w 5231625"/>
              <a:gd name="connsiteY45" fmla="*/ 807771 h 5231585"/>
              <a:gd name="connsiteX46" fmla="*/ 1198935 w 5231625"/>
              <a:gd name="connsiteY46" fmla="*/ 713626 h 5231585"/>
              <a:gd name="connsiteX47" fmla="*/ 698938 w 5231625"/>
              <a:gd name="connsiteY47" fmla="*/ 713626 h 5231585"/>
              <a:gd name="connsiteX48" fmla="*/ 476210 w 5231625"/>
              <a:gd name="connsiteY48" fmla="*/ 842213 h 5231585"/>
              <a:gd name="connsiteX49" fmla="*/ 476210 w 5231625"/>
              <a:gd name="connsiteY49" fmla="*/ 1099385 h 5231585"/>
              <a:gd name="connsiteX50" fmla="*/ 698938 w 5231625"/>
              <a:gd name="connsiteY50" fmla="*/ 1227972 h 5231585"/>
              <a:gd name="connsiteX51" fmla="*/ 1104138 w 5231625"/>
              <a:gd name="connsiteY51" fmla="*/ 1227972 h 5231585"/>
              <a:gd name="connsiteX52" fmla="*/ 1104138 w 5231625"/>
              <a:gd name="connsiteY52" fmla="*/ 2539026 h 5231585"/>
              <a:gd name="connsiteX53" fmla="*/ 140191 w 5231625"/>
              <a:gd name="connsiteY53" fmla="*/ 3272361 h 5231585"/>
              <a:gd name="connsiteX54" fmla="*/ 144784 w 5231625"/>
              <a:gd name="connsiteY54" fmla="*/ 4483484 h 5231585"/>
              <a:gd name="connsiteX55" fmla="*/ 1114278 w 5231625"/>
              <a:gd name="connsiteY55" fmla="*/ 5209472 h 5231585"/>
              <a:gd name="connsiteX56" fmla="*/ 2277787 w 5231625"/>
              <a:gd name="connsiteY56" fmla="*/ 4873038 h 5231585"/>
              <a:gd name="connsiteX57" fmla="*/ 3300902 w 5231625"/>
              <a:gd name="connsiteY57" fmla="*/ 4873038 h 5231585"/>
              <a:gd name="connsiteX58" fmla="*/ 3631438 w 5231625"/>
              <a:gd name="connsiteY58" fmla="*/ 5187654 h 5231585"/>
              <a:gd name="connsiteX59" fmla="*/ 4087770 w 5231625"/>
              <a:gd name="connsiteY59" fmla="*/ 5187654 h 5231585"/>
              <a:gd name="connsiteX60" fmla="*/ 4418345 w 5231625"/>
              <a:gd name="connsiteY60" fmla="*/ 4873038 h 5231585"/>
              <a:gd name="connsiteX61" fmla="*/ 4974450 w 5231625"/>
              <a:gd name="connsiteY61" fmla="*/ 4873038 h 5231585"/>
              <a:gd name="connsiteX62" fmla="*/ 5197179 w 5231625"/>
              <a:gd name="connsiteY62" fmla="*/ 4744451 h 5231585"/>
              <a:gd name="connsiteX63" fmla="*/ 5197179 w 5231625"/>
              <a:gd name="connsiteY63" fmla="*/ 4487276 h 5231585"/>
              <a:gd name="connsiteX64" fmla="*/ 4974450 w 5231625"/>
              <a:gd name="connsiteY64" fmla="*/ 4358688 h 5231585"/>
              <a:gd name="connsiteX65" fmla="*/ 4407167 w 5231625"/>
              <a:gd name="connsiteY65" fmla="*/ 4086641 h 5231585"/>
              <a:gd name="connsiteX66" fmla="*/ 4457416 w 5231625"/>
              <a:gd name="connsiteY66" fmla="*/ 4070417 h 5231585"/>
              <a:gd name="connsiteX67" fmla="*/ 4553163 w 5231625"/>
              <a:gd name="connsiteY67" fmla="*/ 4001112 h 5231585"/>
              <a:gd name="connsiteX68" fmla="*/ 4664224 w 5231625"/>
              <a:gd name="connsiteY68" fmla="*/ 3974817 h 5231585"/>
              <a:gd name="connsiteX69" fmla="*/ 4760206 w 5231625"/>
              <a:gd name="connsiteY69" fmla="*/ 4036470 h 5231585"/>
              <a:gd name="connsiteX70" fmla="*/ 4782525 w 5231625"/>
              <a:gd name="connsiteY70" fmla="*/ 4148334 h 5231585"/>
              <a:gd name="connsiteX71" fmla="*/ 4717501 w 5231625"/>
              <a:gd name="connsiteY71" fmla="*/ 4242092 h 5231585"/>
              <a:gd name="connsiteX72" fmla="*/ 4529171 w 5231625"/>
              <a:gd name="connsiteY72" fmla="*/ 4358659 h 5231585"/>
              <a:gd name="connsiteX73" fmla="*/ 4418345 w 5231625"/>
              <a:gd name="connsiteY73" fmla="*/ 4358698 h 5231585"/>
              <a:gd name="connsiteX74" fmla="*/ 4172691 w 5231625"/>
              <a:gd name="connsiteY74" fmla="*/ 4086602 h 5231585"/>
              <a:gd name="connsiteX75" fmla="*/ 3163517 w 5231625"/>
              <a:gd name="connsiteY75" fmla="*/ 2865133 h 5231585"/>
              <a:gd name="connsiteX76" fmla="*/ 2269753 w 5231625"/>
              <a:gd name="connsiteY76" fmla="*/ 2865133 h 5231585"/>
              <a:gd name="connsiteX77" fmla="*/ 2021111 w 5231625"/>
              <a:gd name="connsiteY77" fmla="*/ 2685836 h 5231585"/>
              <a:gd name="connsiteX78" fmla="*/ 3163556 w 5231625"/>
              <a:gd name="connsiteY78" fmla="*/ 2685836 h 5231585"/>
              <a:gd name="connsiteX79" fmla="*/ 3463555 w 5231625"/>
              <a:gd name="connsiteY79" fmla="*/ 2428622 h 5231585"/>
              <a:gd name="connsiteX80" fmla="*/ 3463555 w 5231625"/>
              <a:gd name="connsiteY80" fmla="*/ 2428661 h 5231585"/>
              <a:gd name="connsiteX81" fmla="*/ 3377830 w 5231625"/>
              <a:gd name="connsiteY81" fmla="*/ 2514386 h 5231585"/>
              <a:gd name="connsiteX82" fmla="*/ 1961359 w 5231625"/>
              <a:gd name="connsiteY82" fmla="*/ 2514386 h 5231585"/>
              <a:gd name="connsiteX83" fmla="*/ 1961359 w 5231625"/>
              <a:gd name="connsiteY83" fmla="*/ 2342936 h 5231585"/>
              <a:gd name="connsiteX84" fmla="*/ 3377830 w 5231625"/>
              <a:gd name="connsiteY84" fmla="*/ 2342936 h 5231585"/>
              <a:gd name="connsiteX85" fmla="*/ 3463555 w 5231625"/>
              <a:gd name="connsiteY85" fmla="*/ 2428661 h 5231585"/>
              <a:gd name="connsiteX86" fmla="*/ 2573925 w 5231625"/>
              <a:gd name="connsiteY86" fmla="*/ 2085722 h 5231585"/>
              <a:gd name="connsiteX87" fmla="*/ 2573925 w 5231625"/>
              <a:gd name="connsiteY87" fmla="*/ 2085761 h 5231585"/>
              <a:gd name="connsiteX88" fmla="*/ 2659650 w 5231625"/>
              <a:gd name="connsiteY88" fmla="*/ 2000036 h 5231585"/>
              <a:gd name="connsiteX89" fmla="*/ 3170444 w 5231625"/>
              <a:gd name="connsiteY89" fmla="*/ 2000036 h 5231585"/>
              <a:gd name="connsiteX90" fmla="*/ 3115374 w 5231625"/>
              <a:gd name="connsiteY90" fmla="*/ 2171486 h 5231585"/>
              <a:gd name="connsiteX91" fmla="*/ 2659650 w 5231625"/>
              <a:gd name="connsiteY91" fmla="*/ 2171486 h 5231585"/>
              <a:gd name="connsiteX92" fmla="*/ 2573925 w 5231625"/>
              <a:gd name="connsiteY92" fmla="*/ 2085761 h 5231585"/>
              <a:gd name="connsiteX93" fmla="*/ 3626922 w 5231625"/>
              <a:gd name="connsiteY93" fmla="*/ 1283355 h 5231585"/>
              <a:gd name="connsiteX94" fmla="*/ 4644845 w 5231625"/>
              <a:gd name="connsiteY94" fmla="*/ 1283355 h 5231585"/>
              <a:gd name="connsiteX95" fmla="*/ 4351656 w 5231625"/>
              <a:gd name="connsiteY95" fmla="*/ 2030505 h 5231585"/>
              <a:gd name="connsiteX96" fmla="*/ 4351656 w 5231625"/>
              <a:gd name="connsiteY96" fmla="*/ 2030544 h 5231585"/>
              <a:gd name="connsiteX97" fmla="*/ 4270183 w 5231625"/>
              <a:gd name="connsiteY97" fmla="*/ 2133150 h 5231585"/>
              <a:gd name="connsiteX98" fmla="*/ 4144887 w 5231625"/>
              <a:gd name="connsiteY98" fmla="*/ 2171496 h 5231585"/>
              <a:gd name="connsiteX99" fmla="*/ 3295445 w 5231625"/>
              <a:gd name="connsiteY99" fmla="*/ 2171496 h 5231585"/>
              <a:gd name="connsiteX100" fmla="*/ 2275994 w 5231625"/>
              <a:gd name="connsiteY100" fmla="*/ 277091 h 5231585"/>
              <a:gd name="connsiteX101" fmla="*/ 2510322 w 5231625"/>
              <a:gd name="connsiteY101" fmla="*/ 171507 h 5231585"/>
              <a:gd name="connsiteX102" fmla="*/ 2571779 w 5231625"/>
              <a:gd name="connsiteY102" fmla="*/ 171507 h 5231585"/>
              <a:gd name="connsiteX103" fmla="*/ 2806068 w 5231625"/>
              <a:gd name="connsiteY103" fmla="*/ 277051 h 5231585"/>
              <a:gd name="connsiteX104" fmla="*/ 2882349 w 5231625"/>
              <a:gd name="connsiteY104" fmla="*/ 522441 h 5231585"/>
              <a:gd name="connsiteX105" fmla="*/ 2874423 w 5231625"/>
              <a:gd name="connsiteY105" fmla="*/ 586887 h 5231585"/>
              <a:gd name="connsiteX106" fmla="*/ 2685828 w 5231625"/>
              <a:gd name="connsiteY106" fmla="*/ 497679 h 5231585"/>
              <a:gd name="connsiteX107" fmla="*/ 2670329 w 5231625"/>
              <a:gd name="connsiteY107" fmla="*/ 478430 h 5231585"/>
              <a:gd name="connsiteX108" fmla="*/ 2670368 w 5231625"/>
              <a:gd name="connsiteY108" fmla="*/ 478430 h 5231585"/>
              <a:gd name="connsiteX109" fmla="*/ 2547982 w 5231625"/>
              <a:gd name="connsiteY109" fmla="*/ 419149 h 5231585"/>
              <a:gd name="connsiteX110" fmla="*/ 2424333 w 5231625"/>
              <a:gd name="connsiteY110" fmla="*/ 476593 h 5231585"/>
              <a:gd name="connsiteX111" fmla="*/ 2402749 w 5231625"/>
              <a:gd name="connsiteY111" fmla="*/ 502732 h 5231585"/>
              <a:gd name="connsiteX112" fmla="*/ 2207914 w 5231625"/>
              <a:gd name="connsiteY112" fmla="*/ 589107 h 5231585"/>
              <a:gd name="connsiteX113" fmla="*/ 2199723 w 5231625"/>
              <a:gd name="connsiteY113" fmla="*/ 522441 h 5231585"/>
              <a:gd name="connsiteX114" fmla="*/ 2275994 w 5231625"/>
              <a:gd name="connsiteY114" fmla="*/ 277091 h 5231585"/>
              <a:gd name="connsiteX115" fmla="*/ 2228997 w 5231625"/>
              <a:gd name="connsiteY115" fmla="*/ 760746 h 5231585"/>
              <a:gd name="connsiteX116" fmla="*/ 2534776 w 5231625"/>
              <a:gd name="connsiteY116" fmla="*/ 612104 h 5231585"/>
              <a:gd name="connsiteX117" fmla="*/ 2546483 w 5231625"/>
              <a:gd name="connsiteY117" fmla="*/ 597944 h 5231585"/>
              <a:gd name="connsiteX118" fmla="*/ 2552263 w 5231625"/>
              <a:gd name="connsiteY118" fmla="*/ 605139 h 5231585"/>
              <a:gd name="connsiteX119" fmla="*/ 2552263 w 5231625"/>
              <a:gd name="connsiteY119" fmla="*/ 605177 h 5231585"/>
              <a:gd name="connsiteX120" fmla="*/ 2853408 w 5231625"/>
              <a:gd name="connsiteY120" fmla="*/ 758179 h 5231585"/>
              <a:gd name="connsiteX121" fmla="*/ 2851615 w 5231625"/>
              <a:gd name="connsiteY121" fmla="*/ 772760 h 5231585"/>
              <a:gd name="connsiteX122" fmla="*/ 2686367 w 5231625"/>
              <a:gd name="connsiteY122" fmla="*/ 1011906 h 5231585"/>
              <a:gd name="connsiteX123" fmla="*/ 2395705 w 5231625"/>
              <a:gd name="connsiteY123" fmla="*/ 1011906 h 5231585"/>
              <a:gd name="connsiteX124" fmla="*/ 2230457 w 5231625"/>
              <a:gd name="connsiteY124" fmla="*/ 772760 h 5231585"/>
              <a:gd name="connsiteX125" fmla="*/ 2625282 w 5231625"/>
              <a:gd name="connsiteY125" fmla="*/ 1218988 h 5231585"/>
              <a:gd name="connsiteX126" fmla="*/ 2625282 w 5231625"/>
              <a:gd name="connsiteY126" fmla="*/ 1458058 h 5231585"/>
              <a:gd name="connsiteX127" fmla="*/ 2625242 w 5231625"/>
              <a:gd name="connsiteY127" fmla="*/ 1458097 h 5231585"/>
              <a:gd name="connsiteX128" fmla="*/ 2539517 w 5231625"/>
              <a:gd name="connsiteY128" fmla="*/ 1543822 h 5231585"/>
              <a:gd name="connsiteX129" fmla="*/ 2453792 w 5231625"/>
              <a:gd name="connsiteY129" fmla="*/ 1458097 h 5231585"/>
              <a:gd name="connsiteX130" fmla="*/ 2453792 w 5231625"/>
              <a:gd name="connsiteY130" fmla="*/ 1219027 h 5231585"/>
              <a:gd name="connsiteX131" fmla="*/ 2225852 w 5231625"/>
              <a:gd name="connsiteY131" fmla="*/ 1369923 h 5231585"/>
              <a:gd name="connsiteX132" fmla="*/ 2282382 w 5231625"/>
              <a:gd name="connsiteY132" fmla="*/ 1369923 h 5231585"/>
              <a:gd name="connsiteX133" fmla="*/ 2282382 w 5231625"/>
              <a:gd name="connsiteY133" fmla="*/ 1458058 h 5231585"/>
              <a:gd name="connsiteX134" fmla="*/ 2282342 w 5231625"/>
              <a:gd name="connsiteY134" fmla="*/ 1458097 h 5231585"/>
              <a:gd name="connsiteX135" fmla="*/ 2410930 w 5231625"/>
              <a:gd name="connsiteY135" fmla="*/ 1680786 h 5231585"/>
              <a:gd name="connsiteX136" fmla="*/ 2668105 w 5231625"/>
              <a:gd name="connsiteY136" fmla="*/ 1680786 h 5231585"/>
              <a:gd name="connsiteX137" fmla="*/ 2796692 w 5231625"/>
              <a:gd name="connsiteY137" fmla="*/ 1458097 h 5231585"/>
              <a:gd name="connsiteX138" fmla="*/ 2796692 w 5231625"/>
              <a:gd name="connsiteY138" fmla="*/ 1369884 h 5231585"/>
              <a:gd name="connsiteX139" fmla="*/ 2899102 w 5231625"/>
              <a:gd name="connsiteY139" fmla="*/ 1369884 h 5231585"/>
              <a:gd name="connsiteX140" fmla="*/ 3085973 w 5231625"/>
              <a:gd name="connsiteY140" fmla="*/ 1447418 h 5231585"/>
              <a:gd name="connsiteX141" fmla="*/ 3163547 w 5231625"/>
              <a:gd name="connsiteY141" fmla="*/ 1634289 h 5231585"/>
              <a:gd name="connsiteX142" fmla="*/ 3163547 w 5231625"/>
              <a:gd name="connsiteY142" fmla="*/ 1828586 h 5231585"/>
              <a:gd name="connsiteX143" fmla="*/ 2659680 w 5231625"/>
              <a:gd name="connsiteY143" fmla="*/ 1828586 h 5231585"/>
              <a:gd name="connsiteX144" fmla="*/ 2477893 w 5231625"/>
              <a:gd name="connsiteY144" fmla="*/ 1903985 h 5231585"/>
              <a:gd name="connsiteX145" fmla="*/ 2402495 w 5231625"/>
              <a:gd name="connsiteY145" fmla="*/ 2085761 h 5231585"/>
              <a:gd name="connsiteX146" fmla="*/ 2418268 w 5231625"/>
              <a:gd name="connsiteY146" fmla="*/ 2171486 h 5231585"/>
              <a:gd name="connsiteX147" fmla="*/ 1961359 w 5231625"/>
              <a:gd name="connsiteY147" fmla="*/ 2171486 h 5231585"/>
              <a:gd name="connsiteX148" fmla="*/ 1961359 w 5231625"/>
              <a:gd name="connsiteY148" fmla="*/ 1634289 h 5231585"/>
              <a:gd name="connsiteX149" fmla="*/ 2038932 w 5231625"/>
              <a:gd name="connsiteY149" fmla="*/ 1447428 h 5231585"/>
              <a:gd name="connsiteX150" fmla="*/ 2225842 w 5231625"/>
              <a:gd name="connsiteY150" fmla="*/ 1369884 h 5231585"/>
              <a:gd name="connsiteX151" fmla="*/ 1789958 w 5231625"/>
              <a:gd name="connsiteY151" fmla="*/ 1304713 h 5231585"/>
              <a:gd name="connsiteX152" fmla="*/ 1789958 w 5231625"/>
              <a:gd name="connsiteY152" fmla="*/ 2584220 h 5231585"/>
              <a:gd name="connsiteX153" fmla="*/ 1618508 w 5231625"/>
              <a:gd name="connsiteY153" fmla="*/ 2539016 h 5231585"/>
              <a:gd name="connsiteX154" fmla="*/ 1618508 w 5231625"/>
              <a:gd name="connsiteY154" fmla="*/ 1218959 h 5231585"/>
              <a:gd name="connsiteX155" fmla="*/ 1704233 w 5231625"/>
              <a:gd name="connsiteY155" fmla="*/ 1218959 h 5231585"/>
              <a:gd name="connsiteX156" fmla="*/ 1789958 w 5231625"/>
              <a:gd name="connsiteY156" fmla="*/ 1304684 h 5231585"/>
              <a:gd name="connsiteX157" fmla="*/ 1275608 w 5231625"/>
              <a:gd name="connsiteY157" fmla="*/ 2514366 h 5231585"/>
              <a:gd name="connsiteX158" fmla="*/ 1275608 w 5231625"/>
              <a:gd name="connsiteY158" fmla="*/ 1142276 h 5231585"/>
              <a:gd name="connsiteX159" fmla="*/ 1250507 w 5231625"/>
              <a:gd name="connsiteY159" fmla="*/ 1081652 h 5231585"/>
              <a:gd name="connsiteX160" fmla="*/ 1189883 w 5231625"/>
              <a:gd name="connsiteY160" fmla="*/ 1056551 h 5231585"/>
              <a:gd name="connsiteX161" fmla="*/ 698957 w 5231625"/>
              <a:gd name="connsiteY161" fmla="*/ 1056551 h 5231585"/>
              <a:gd name="connsiteX162" fmla="*/ 613232 w 5231625"/>
              <a:gd name="connsiteY162" fmla="*/ 970826 h 5231585"/>
              <a:gd name="connsiteX163" fmla="*/ 698957 w 5231625"/>
              <a:gd name="connsiteY163" fmla="*/ 885101 h 5231585"/>
              <a:gd name="connsiteX164" fmla="*/ 1198916 w 5231625"/>
              <a:gd name="connsiteY164" fmla="*/ 885101 h 5231585"/>
              <a:gd name="connsiteX165" fmla="*/ 1374265 w 5231625"/>
              <a:gd name="connsiteY165" fmla="*/ 957855 h 5231585"/>
              <a:gd name="connsiteX166" fmla="*/ 1447058 w 5231625"/>
              <a:gd name="connsiteY166" fmla="*/ 1133204 h 5231585"/>
              <a:gd name="connsiteX167" fmla="*/ 1447058 w 5231625"/>
              <a:gd name="connsiteY167" fmla="*/ 2514406 h 5231585"/>
              <a:gd name="connsiteX168" fmla="*/ 173919 w 5231625"/>
              <a:gd name="connsiteY168" fmla="*/ 3872740 h 5231585"/>
              <a:gd name="connsiteX169" fmla="*/ 521717 w 5231625"/>
              <a:gd name="connsiteY169" fmla="*/ 3033096 h 5231585"/>
              <a:gd name="connsiteX170" fmla="*/ 1361362 w 5231625"/>
              <a:gd name="connsiteY170" fmla="*/ 2685336 h 5231585"/>
              <a:gd name="connsiteX171" fmla="*/ 2200967 w 5231625"/>
              <a:gd name="connsiteY171" fmla="*/ 3033096 h 5231585"/>
              <a:gd name="connsiteX172" fmla="*/ 2548766 w 5231625"/>
              <a:gd name="connsiteY172" fmla="*/ 3872740 h 5231585"/>
              <a:gd name="connsiteX173" fmla="*/ 2200967 w 5231625"/>
              <a:gd name="connsiteY173" fmla="*/ 4712385 h 5231585"/>
              <a:gd name="connsiteX174" fmla="*/ 1361362 w 5231625"/>
              <a:gd name="connsiteY174" fmla="*/ 5060183 h 5231585"/>
              <a:gd name="connsiteX175" fmla="*/ 522100 w 5231625"/>
              <a:gd name="connsiteY175" fmla="*/ 4712003 h 5231585"/>
              <a:gd name="connsiteX176" fmla="*/ 173919 w 5231625"/>
              <a:gd name="connsiteY176" fmla="*/ 3872740 h 5231585"/>
              <a:gd name="connsiteX177" fmla="*/ 2626144 w 5231625"/>
              <a:gd name="connsiteY177" fmla="*/ 3379474 h 5231585"/>
              <a:gd name="connsiteX178" fmla="*/ 2807998 w 5231625"/>
              <a:gd name="connsiteY178" fmla="*/ 3379474 h 5231585"/>
              <a:gd name="connsiteX179" fmla="*/ 2808037 w 5231625"/>
              <a:gd name="connsiteY179" fmla="*/ 4358727 h 5231585"/>
              <a:gd name="connsiteX180" fmla="*/ 2628857 w 5231625"/>
              <a:gd name="connsiteY180" fmla="*/ 4358727 h 5231585"/>
              <a:gd name="connsiteX181" fmla="*/ 2626183 w 5231625"/>
              <a:gd name="connsiteY181" fmla="*/ 3379474 h 5231585"/>
              <a:gd name="connsiteX182" fmla="*/ 2435707 w 5231625"/>
              <a:gd name="connsiteY182" fmla="*/ 4701598 h 5231585"/>
              <a:gd name="connsiteX183" fmla="*/ 2549716 w 5231625"/>
              <a:gd name="connsiteY183" fmla="*/ 4530148 h 5231585"/>
              <a:gd name="connsiteX184" fmla="*/ 2893723 w 5231625"/>
              <a:gd name="connsiteY184" fmla="*/ 4530148 h 5231585"/>
              <a:gd name="connsiteX185" fmla="*/ 2954348 w 5231625"/>
              <a:gd name="connsiteY185" fmla="*/ 4505038 h 5231585"/>
              <a:gd name="connsiteX186" fmla="*/ 2979448 w 5231625"/>
              <a:gd name="connsiteY186" fmla="*/ 4444423 h 5231585"/>
              <a:gd name="connsiteX187" fmla="*/ 2979448 w 5231625"/>
              <a:gd name="connsiteY187" fmla="*/ 3293749 h 5231585"/>
              <a:gd name="connsiteX188" fmla="*/ 2954348 w 5231625"/>
              <a:gd name="connsiteY188" fmla="*/ 3233124 h 5231585"/>
              <a:gd name="connsiteX189" fmla="*/ 2893723 w 5231625"/>
              <a:gd name="connsiteY189" fmla="*/ 3208024 h 5231585"/>
              <a:gd name="connsiteX190" fmla="*/ 2545278 w 5231625"/>
              <a:gd name="connsiteY190" fmla="*/ 3208024 h 5231585"/>
              <a:gd name="connsiteX191" fmla="*/ 2430240 w 5231625"/>
              <a:gd name="connsiteY191" fmla="*/ 3036574 h 5231585"/>
              <a:gd name="connsiteX192" fmla="*/ 3696227 w 5231625"/>
              <a:gd name="connsiteY192" fmla="*/ 3036574 h 5231585"/>
              <a:gd name="connsiteX193" fmla="*/ 3869969 w 5231625"/>
              <a:gd name="connsiteY193" fmla="*/ 3108632 h 5231585"/>
              <a:gd name="connsiteX194" fmla="*/ 3942037 w 5231625"/>
              <a:gd name="connsiteY194" fmla="*/ 3282374 h 5231585"/>
              <a:gd name="connsiteX195" fmla="*/ 3942037 w 5231625"/>
              <a:gd name="connsiteY195" fmla="*/ 4006295 h 5231585"/>
              <a:gd name="connsiteX196" fmla="*/ 3770587 w 5231625"/>
              <a:gd name="connsiteY196" fmla="*/ 4007333 h 5231585"/>
              <a:gd name="connsiteX197" fmla="*/ 3770587 w 5231625"/>
              <a:gd name="connsiteY197" fmla="*/ 3293749 h 5231585"/>
              <a:gd name="connsiteX198" fmla="*/ 3745477 w 5231625"/>
              <a:gd name="connsiteY198" fmla="*/ 3233124 h 5231585"/>
              <a:gd name="connsiteX199" fmla="*/ 3684862 w 5231625"/>
              <a:gd name="connsiteY199" fmla="*/ 3208024 h 5231585"/>
              <a:gd name="connsiteX200" fmla="*/ 3236643 w 5231625"/>
              <a:gd name="connsiteY200" fmla="*/ 3208024 h 5231585"/>
              <a:gd name="connsiteX201" fmla="*/ 3150918 w 5231625"/>
              <a:gd name="connsiteY201" fmla="*/ 3293749 h 5231585"/>
              <a:gd name="connsiteX202" fmla="*/ 3150918 w 5231625"/>
              <a:gd name="connsiteY202" fmla="*/ 4444423 h 5231585"/>
              <a:gd name="connsiteX203" fmla="*/ 3176018 w 5231625"/>
              <a:gd name="connsiteY203" fmla="*/ 4505038 h 5231585"/>
              <a:gd name="connsiteX204" fmla="*/ 3236643 w 5231625"/>
              <a:gd name="connsiteY204" fmla="*/ 4530148 h 5231585"/>
              <a:gd name="connsiteX205" fmla="*/ 3250575 w 5231625"/>
              <a:gd name="connsiteY205" fmla="*/ 4530148 h 5231585"/>
              <a:gd name="connsiteX206" fmla="*/ 3250575 w 5231625"/>
              <a:gd name="connsiteY206" fmla="*/ 4701598 h 5231585"/>
              <a:gd name="connsiteX207" fmla="*/ 3322387 w 5231625"/>
              <a:gd name="connsiteY207" fmla="*/ 4315992 h 5231585"/>
              <a:gd name="connsiteX208" fmla="*/ 3322387 w 5231625"/>
              <a:gd name="connsiteY208" fmla="*/ 3379444 h 5231585"/>
              <a:gd name="connsiteX209" fmla="*/ 3599157 w 5231625"/>
              <a:gd name="connsiteY209" fmla="*/ 3379444 h 5231585"/>
              <a:gd name="connsiteX210" fmla="*/ 3599157 w 5231625"/>
              <a:gd name="connsiteY210" fmla="*/ 4058739 h 5231585"/>
              <a:gd name="connsiteX211" fmla="*/ 3322387 w 5231625"/>
              <a:gd name="connsiteY211" fmla="*/ 4315953 h 5231585"/>
              <a:gd name="connsiteX212" fmla="*/ 3859663 w 5231625"/>
              <a:gd name="connsiteY212" fmla="*/ 5060154 h 5231585"/>
              <a:gd name="connsiteX213" fmla="*/ 3545508 w 5231625"/>
              <a:gd name="connsiteY213" fmla="*/ 4930038 h 5231585"/>
              <a:gd name="connsiteX214" fmla="*/ 3415392 w 5231625"/>
              <a:gd name="connsiteY214" fmla="*/ 4615883 h 5231585"/>
              <a:gd name="connsiteX215" fmla="*/ 3545508 w 5231625"/>
              <a:gd name="connsiteY215" fmla="*/ 4301689 h 5231585"/>
              <a:gd name="connsiteX216" fmla="*/ 3859663 w 5231625"/>
              <a:gd name="connsiteY216" fmla="*/ 4171573 h 5231585"/>
              <a:gd name="connsiteX217" fmla="*/ 4173818 w 5231625"/>
              <a:gd name="connsiteY217" fmla="*/ 4301728 h 5231585"/>
              <a:gd name="connsiteX218" fmla="*/ 4303934 w 5231625"/>
              <a:gd name="connsiteY218" fmla="*/ 4615883 h 5231585"/>
              <a:gd name="connsiteX219" fmla="*/ 4173661 w 5231625"/>
              <a:gd name="connsiteY219" fmla="*/ 4929852 h 5231585"/>
              <a:gd name="connsiteX220" fmla="*/ 3859653 w 5231625"/>
              <a:gd name="connsiteY220" fmla="*/ 5060164 h 5231585"/>
              <a:gd name="connsiteX221" fmla="*/ 4974480 w 5231625"/>
              <a:gd name="connsiteY221" fmla="*/ 4701598 h 5231585"/>
              <a:gd name="connsiteX222" fmla="*/ 4468703 w 5231625"/>
              <a:gd name="connsiteY222" fmla="*/ 4701598 h 5231585"/>
              <a:gd name="connsiteX223" fmla="*/ 4468703 w 5231625"/>
              <a:gd name="connsiteY223" fmla="*/ 4530148 h 5231585"/>
              <a:gd name="connsiteX224" fmla="*/ 4974480 w 5231625"/>
              <a:gd name="connsiteY224" fmla="*/ 4530148 h 5231585"/>
              <a:gd name="connsiteX225" fmla="*/ 5060205 w 5231625"/>
              <a:gd name="connsiteY225" fmla="*/ 4615873 h 5231585"/>
              <a:gd name="connsiteX226" fmla="*/ 4974480 w 5231625"/>
              <a:gd name="connsiteY226" fmla="*/ 4701598 h 5231585"/>
              <a:gd name="connsiteX227" fmla="*/ 1361293 w 5231625"/>
              <a:gd name="connsiteY227" fmla="*/ 3530839 h 5231585"/>
              <a:gd name="connsiteX228" fmla="*/ 1119461 w 5231625"/>
              <a:gd name="connsiteY228" fmla="*/ 3630996 h 5231585"/>
              <a:gd name="connsiteX229" fmla="*/ 1019305 w 5231625"/>
              <a:gd name="connsiteY229" fmla="*/ 3872789 h 5231585"/>
              <a:gd name="connsiteX230" fmla="*/ 1119461 w 5231625"/>
              <a:gd name="connsiteY230" fmla="*/ 4114583 h 5231585"/>
              <a:gd name="connsiteX231" fmla="*/ 1361254 w 5231625"/>
              <a:gd name="connsiteY231" fmla="*/ 4214739 h 5231585"/>
              <a:gd name="connsiteX232" fmla="*/ 1603048 w 5231625"/>
              <a:gd name="connsiteY232" fmla="*/ 4114583 h 5231585"/>
              <a:gd name="connsiteX233" fmla="*/ 1703204 w 5231625"/>
              <a:gd name="connsiteY233" fmla="*/ 3872750 h 5231585"/>
              <a:gd name="connsiteX234" fmla="*/ 1602940 w 5231625"/>
              <a:gd name="connsiteY234" fmla="*/ 3631113 h 5231585"/>
              <a:gd name="connsiteX235" fmla="*/ 1361303 w 5231625"/>
              <a:gd name="connsiteY235" fmla="*/ 3530849 h 5231585"/>
              <a:gd name="connsiteX236" fmla="*/ 1361293 w 5231625"/>
              <a:gd name="connsiteY236" fmla="*/ 4043279 h 5231585"/>
              <a:gd name="connsiteX237" fmla="*/ 1240700 w 5231625"/>
              <a:gd name="connsiteY237" fmla="*/ 3993372 h 5231585"/>
              <a:gd name="connsiteX238" fmla="*/ 1190755 w 5231625"/>
              <a:gd name="connsiteY238" fmla="*/ 3872819 h 5231585"/>
              <a:gd name="connsiteX239" fmla="*/ 1240661 w 5231625"/>
              <a:gd name="connsiteY239" fmla="*/ 3752265 h 5231585"/>
              <a:gd name="connsiteX240" fmla="*/ 1361215 w 5231625"/>
              <a:gd name="connsiteY240" fmla="*/ 3702280 h 5231585"/>
              <a:gd name="connsiteX241" fmla="*/ 1481769 w 5231625"/>
              <a:gd name="connsiteY241" fmla="*/ 3752186 h 5231585"/>
              <a:gd name="connsiteX242" fmla="*/ 1531754 w 5231625"/>
              <a:gd name="connsiteY242" fmla="*/ 3872740 h 5231585"/>
              <a:gd name="connsiteX243" fmla="*/ 1481769 w 5231625"/>
              <a:gd name="connsiteY243" fmla="*/ 3993255 h 5231585"/>
              <a:gd name="connsiteX244" fmla="*/ 1361293 w 5231625"/>
              <a:gd name="connsiteY244" fmla="*/ 4043279 h 5231585"/>
              <a:gd name="connsiteX245" fmla="*/ 1361293 w 5231625"/>
              <a:gd name="connsiteY245" fmla="*/ 2856747 h 5231585"/>
              <a:gd name="connsiteX246" fmla="*/ 1361293 w 5231625"/>
              <a:gd name="connsiteY246" fmla="*/ 2856786 h 5231585"/>
              <a:gd name="connsiteX247" fmla="*/ 642888 w 5231625"/>
              <a:gd name="connsiteY247" fmla="*/ 3154335 h 5231585"/>
              <a:gd name="connsiteX248" fmla="*/ 345300 w 5231625"/>
              <a:gd name="connsiteY248" fmla="*/ 3872740 h 5231585"/>
              <a:gd name="connsiteX249" fmla="*/ 642849 w 5231625"/>
              <a:gd name="connsiteY249" fmla="*/ 4591145 h 5231585"/>
              <a:gd name="connsiteX250" fmla="*/ 1361254 w 5231625"/>
              <a:gd name="connsiteY250" fmla="*/ 4888733 h 5231585"/>
              <a:gd name="connsiteX251" fmla="*/ 2079659 w 5231625"/>
              <a:gd name="connsiteY251" fmla="*/ 4591145 h 5231585"/>
              <a:gd name="connsiteX252" fmla="*/ 2377247 w 5231625"/>
              <a:gd name="connsiteY252" fmla="*/ 3872740 h 5231585"/>
              <a:gd name="connsiteX253" fmla="*/ 2079355 w 5231625"/>
              <a:gd name="connsiteY253" fmla="*/ 3154678 h 5231585"/>
              <a:gd name="connsiteX254" fmla="*/ 1361293 w 5231625"/>
              <a:gd name="connsiteY254" fmla="*/ 2856786 h 5231585"/>
              <a:gd name="connsiteX255" fmla="*/ 1361293 w 5231625"/>
              <a:gd name="connsiteY255" fmla="*/ 4717225 h 5231585"/>
              <a:gd name="connsiteX256" fmla="*/ 1361293 w 5231625"/>
              <a:gd name="connsiteY256" fmla="*/ 4717264 h 5231585"/>
              <a:gd name="connsiteX257" fmla="*/ 764089 w 5231625"/>
              <a:gd name="connsiteY257" fmla="*/ 4469886 h 5231585"/>
              <a:gd name="connsiteX258" fmla="*/ 516750 w 5231625"/>
              <a:gd name="connsiteY258" fmla="*/ 3872721 h 5231585"/>
              <a:gd name="connsiteX259" fmla="*/ 764089 w 5231625"/>
              <a:gd name="connsiteY259" fmla="*/ 3275555 h 5231585"/>
              <a:gd name="connsiteX260" fmla="*/ 1361254 w 5231625"/>
              <a:gd name="connsiteY260" fmla="*/ 3028217 h 5231585"/>
              <a:gd name="connsiteX261" fmla="*/ 1958420 w 5231625"/>
              <a:gd name="connsiteY261" fmla="*/ 3275555 h 5231585"/>
              <a:gd name="connsiteX262" fmla="*/ 2205797 w 5231625"/>
              <a:gd name="connsiteY262" fmla="*/ 3872721 h 5231585"/>
              <a:gd name="connsiteX263" fmla="*/ 1958194 w 5231625"/>
              <a:gd name="connsiteY263" fmla="*/ 4469621 h 5231585"/>
              <a:gd name="connsiteX264" fmla="*/ 1361293 w 5231625"/>
              <a:gd name="connsiteY264" fmla="*/ 4717264 h 5231585"/>
              <a:gd name="connsiteX265" fmla="*/ 3859565 w 5231625"/>
              <a:gd name="connsiteY265" fmla="*/ 4343023 h 5231585"/>
              <a:gd name="connsiteX266" fmla="*/ 3666649 w 5231625"/>
              <a:gd name="connsiteY266" fmla="*/ 4422928 h 5231585"/>
              <a:gd name="connsiteX267" fmla="*/ 3586744 w 5231625"/>
              <a:gd name="connsiteY267" fmla="*/ 4615883 h 5231585"/>
              <a:gd name="connsiteX268" fmla="*/ 3666649 w 5231625"/>
              <a:gd name="connsiteY268" fmla="*/ 4808799 h 5231585"/>
              <a:gd name="connsiteX269" fmla="*/ 3859565 w 5231625"/>
              <a:gd name="connsiteY269" fmla="*/ 4888704 h 5231585"/>
              <a:gd name="connsiteX270" fmla="*/ 4052481 w 5231625"/>
              <a:gd name="connsiteY270" fmla="*/ 4808799 h 5231585"/>
              <a:gd name="connsiteX271" fmla="*/ 4132386 w 5231625"/>
              <a:gd name="connsiteY271" fmla="*/ 4615883 h 5231585"/>
              <a:gd name="connsiteX272" fmla="*/ 4052402 w 5231625"/>
              <a:gd name="connsiteY272" fmla="*/ 4423036 h 5231585"/>
              <a:gd name="connsiteX273" fmla="*/ 3859555 w 5231625"/>
              <a:gd name="connsiteY273" fmla="*/ 4343013 h 5231585"/>
              <a:gd name="connsiteX274" fmla="*/ 3859565 w 5231625"/>
              <a:gd name="connsiteY274" fmla="*/ 4717225 h 5231585"/>
              <a:gd name="connsiteX275" fmla="*/ 3859565 w 5231625"/>
              <a:gd name="connsiteY275" fmla="*/ 4717264 h 5231585"/>
              <a:gd name="connsiteX276" fmla="*/ 3765885 w 5231625"/>
              <a:gd name="connsiteY276" fmla="*/ 4654650 h 5231585"/>
              <a:gd name="connsiteX277" fmla="*/ 3787850 w 5231625"/>
              <a:gd name="connsiteY277" fmla="*/ 4544168 h 5231585"/>
              <a:gd name="connsiteX278" fmla="*/ 3898371 w 5231625"/>
              <a:gd name="connsiteY278" fmla="*/ 4522203 h 5231585"/>
              <a:gd name="connsiteX279" fmla="*/ 3960946 w 5231625"/>
              <a:gd name="connsiteY279" fmla="*/ 4615883 h 5231585"/>
              <a:gd name="connsiteX280" fmla="*/ 3859555 w 5231625"/>
              <a:gd name="connsiteY280" fmla="*/ 4717264 h 5231585"/>
              <a:gd name="connsiteX281" fmla="*/ 1991446 w 5231625"/>
              <a:gd name="connsiteY281" fmla="*/ 3872260 h 5231585"/>
              <a:gd name="connsiteX282" fmla="*/ 1991446 w 5231625"/>
              <a:gd name="connsiteY282" fmla="*/ 3872299 h 5231585"/>
              <a:gd name="connsiteX283" fmla="*/ 1984754 w 5231625"/>
              <a:gd name="connsiteY283" fmla="*/ 3964030 h 5231585"/>
              <a:gd name="connsiteX284" fmla="*/ 1942381 w 5231625"/>
              <a:gd name="connsiteY284" fmla="*/ 4000691 h 5231585"/>
              <a:gd name="connsiteX285" fmla="*/ 1936111 w 5231625"/>
              <a:gd name="connsiteY285" fmla="*/ 4000270 h 5231585"/>
              <a:gd name="connsiteX286" fmla="*/ 1899862 w 5231625"/>
              <a:gd name="connsiteY286" fmla="*/ 3951627 h 5231585"/>
              <a:gd name="connsiteX287" fmla="*/ 1905721 w 5231625"/>
              <a:gd name="connsiteY287" fmla="*/ 3872260 h 5231585"/>
              <a:gd name="connsiteX288" fmla="*/ 1948583 w 5231625"/>
              <a:gd name="connsiteY288" fmla="*/ 3829398 h 5231585"/>
              <a:gd name="connsiteX289" fmla="*/ 1991446 w 5231625"/>
              <a:gd name="connsiteY289" fmla="*/ 3872260 h 5231585"/>
              <a:gd name="connsiteX290" fmla="*/ 1497033 w 5231625"/>
              <a:gd name="connsiteY290" fmla="*/ 4445393 h 5231585"/>
              <a:gd name="connsiteX291" fmla="*/ 1497033 w 5231625"/>
              <a:gd name="connsiteY291" fmla="*/ 4445432 h 5231585"/>
              <a:gd name="connsiteX292" fmla="*/ 1461440 w 5231625"/>
              <a:gd name="connsiteY292" fmla="*/ 4494565 h 5231585"/>
              <a:gd name="connsiteX293" fmla="*/ 1361323 w 5231625"/>
              <a:gd name="connsiteY293" fmla="*/ 4502530 h 5231585"/>
              <a:gd name="connsiteX294" fmla="*/ 1263126 w 5231625"/>
              <a:gd name="connsiteY294" fmla="*/ 4494908 h 5231585"/>
              <a:gd name="connsiteX295" fmla="*/ 1227464 w 5231625"/>
              <a:gd name="connsiteY295" fmla="*/ 4445853 h 5231585"/>
              <a:gd name="connsiteX296" fmla="*/ 1276519 w 5231625"/>
              <a:gd name="connsiteY296" fmla="*/ 4410182 h 5231585"/>
              <a:gd name="connsiteX297" fmla="*/ 1447890 w 5231625"/>
              <a:gd name="connsiteY297" fmla="*/ 4409839 h 5231585"/>
              <a:gd name="connsiteX298" fmla="*/ 1497033 w 5231625"/>
              <a:gd name="connsiteY298" fmla="*/ 4445432 h 5231585"/>
              <a:gd name="connsiteX299" fmla="*/ 1863701 w 5231625"/>
              <a:gd name="connsiteY299" fmla="*/ 4178999 h 5231585"/>
              <a:gd name="connsiteX300" fmla="*/ 1863701 w 5231625"/>
              <a:gd name="connsiteY300" fmla="*/ 4179038 h 5231585"/>
              <a:gd name="connsiteX301" fmla="*/ 1881042 w 5231625"/>
              <a:gd name="connsiteY301" fmla="*/ 4206901 h 5231585"/>
              <a:gd name="connsiteX302" fmla="*/ 1873576 w 5231625"/>
              <a:gd name="connsiteY302" fmla="*/ 4238811 h 5231585"/>
              <a:gd name="connsiteX303" fmla="*/ 1734271 w 5231625"/>
              <a:gd name="connsiteY303" fmla="*/ 4379948 h 5231585"/>
              <a:gd name="connsiteX304" fmla="*/ 1674341 w 5231625"/>
              <a:gd name="connsiteY304" fmla="*/ 4370768 h 5231585"/>
              <a:gd name="connsiteX305" fmla="*/ 1683521 w 5231625"/>
              <a:gd name="connsiteY305" fmla="*/ 4310800 h 5231585"/>
              <a:gd name="connsiteX306" fmla="*/ 1803918 w 5231625"/>
              <a:gd name="connsiteY306" fmla="*/ 4188914 h 5231585"/>
              <a:gd name="connsiteX307" fmla="*/ 1831742 w 5231625"/>
              <a:gd name="connsiteY307" fmla="*/ 4171533 h 5231585"/>
              <a:gd name="connsiteX308" fmla="*/ 1863701 w 5231625"/>
              <a:gd name="connsiteY308" fmla="*/ 4179038 h 5231585"/>
              <a:gd name="connsiteX309" fmla="*/ 1040476 w 5231625"/>
              <a:gd name="connsiteY309" fmla="*/ 4312064 h 5231585"/>
              <a:gd name="connsiteX310" fmla="*/ 1058620 w 5231625"/>
              <a:gd name="connsiteY310" fmla="*/ 4340230 h 5231585"/>
              <a:gd name="connsiteX311" fmla="*/ 1050959 w 5231625"/>
              <a:gd name="connsiteY311" fmla="*/ 4372796 h 5231585"/>
              <a:gd name="connsiteX312" fmla="*/ 1022224 w 5231625"/>
              <a:gd name="connsiteY312" fmla="*/ 4389941 h 5231585"/>
              <a:gd name="connsiteX313" fmla="*/ 989923 w 5231625"/>
              <a:gd name="connsiteY313" fmla="*/ 4381212 h 5231585"/>
              <a:gd name="connsiteX314" fmla="*/ 850118 w 5231625"/>
              <a:gd name="connsiteY314" fmla="*/ 4240643 h 5231585"/>
              <a:gd name="connsiteX315" fmla="*/ 859719 w 5231625"/>
              <a:gd name="connsiteY315" fmla="*/ 4180753 h 5231585"/>
              <a:gd name="connsiteX316" fmla="*/ 919579 w 5231625"/>
              <a:gd name="connsiteY316" fmla="*/ 4190393 h 5231585"/>
              <a:gd name="connsiteX317" fmla="*/ 1040476 w 5231625"/>
              <a:gd name="connsiteY317" fmla="*/ 4312054 h 5231585"/>
              <a:gd name="connsiteX318" fmla="*/ 816749 w 5231625"/>
              <a:gd name="connsiteY318" fmla="*/ 3872299 h 5231585"/>
              <a:gd name="connsiteX319" fmla="*/ 822529 w 5231625"/>
              <a:gd name="connsiteY319" fmla="*/ 3951666 h 5231585"/>
              <a:gd name="connsiteX320" fmla="*/ 786289 w 5231625"/>
              <a:gd name="connsiteY320" fmla="*/ 4000309 h 5231585"/>
              <a:gd name="connsiteX321" fmla="*/ 780009 w 5231625"/>
              <a:gd name="connsiteY321" fmla="*/ 4000730 h 5231585"/>
              <a:gd name="connsiteX322" fmla="*/ 737646 w 5231625"/>
              <a:gd name="connsiteY322" fmla="*/ 3964069 h 5231585"/>
              <a:gd name="connsiteX323" fmla="*/ 731024 w 5231625"/>
              <a:gd name="connsiteY323" fmla="*/ 3872299 h 5231585"/>
              <a:gd name="connsiteX324" fmla="*/ 773886 w 5231625"/>
              <a:gd name="connsiteY324" fmla="*/ 3829437 h 5231585"/>
              <a:gd name="connsiteX325" fmla="*/ 816749 w 5231625"/>
              <a:gd name="connsiteY325" fmla="*/ 3872299 h 5231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</a:cxnLst>
            <a:rect l="l" t="t" r="r" b="b"/>
            <a:pathLst>
              <a:path w="5231625" h="5231585">
                <a:moveTo>
                  <a:pt x="4974441" y="4358737"/>
                </a:moveTo>
                <a:lnTo>
                  <a:pt x="4844628" y="4358737"/>
                </a:lnTo>
                <a:cubicBezTo>
                  <a:pt x="4928551" y="4287208"/>
                  <a:pt x="4969238" y="4177186"/>
                  <a:pt x="4951976" y="4068301"/>
                </a:cubicBezTo>
                <a:cubicBezTo>
                  <a:pt x="4934752" y="3959386"/>
                  <a:pt x="4862077" y="3867303"/>
                  <a:pt x="4760168" y="3825214"/>
                </a:cubicBezTo>
                <a:cubicBezTo>
                  <a:pt x="4658257" y="3783126"/>
                  <a:pt x="4541799" y="3797126"/>
                  <a:pt x="4452743" y="3862110"/>
                </a:cubicBezTo>
                <a:lnTo>
                  <a:pt x="4379421" y="3915191"/>
                </a:lnTo>
                <a:lnTo>
                  <a:pt x="4113448" y="3915191"/>
                </a:lnTo>
                <a:lnTo>
                  <a:pt x="4113448" y="3282394"/>
                </a:lnTo>
                <a:cubicBezTo>
                  <a:pt x="4113291" y="3171754"/>
                  <a:pt x="4069322" y="3065710"/>
                  <a:pt x="3991101" y="2987480"/>
                </a:cubicBezTo>
                <a:cubicBezTo>
                  <a:pt x="3912881" y="2909250"/>
                  <a:pt x="3806827" y="2865280"/>
                  <a:pt x="3696188" y="2865133"/>
                </a:cubicBezTo>
                <a:lnTo>
                  <a:pt x="3334957" y="2865133"/>
                </a:lnTo>
                <a:lnTo>
                  <a:pt x="3334957" y="2685836"/>
                </a:lnTo>
                <a:lnTo>
                  <a:pt x="3377820" y="2685836"/>
                </a:lnTo>
                <a:cubicBezTo>
                  <a:pt x="3446008" y="2685758"/>
                  <a:pt x="3511384" y="2658620"/>
                  <a:pt x="3559606" y="2610398"/>
                </a:cubicBezTo>
                <a:cubicBezTo>
                  <a:pt x="3607788" y="2562216"/>
                  <a:pt x="3634917" y="2496810"/>
                  <a:pt x="3634995" y="2428651"/>
                </a:cubicBezTo>
                <a:cubicBezTo>
                  <a:pt x="3634691" y="2399377"/>
                  <a:pt x="3629371" y="2370368"/>
                  <a:pt x="3619192" y="2342926"/>
                </a:cubicBezTo>
                <a:lnTo>
                  <a:pt x="4144828" y="2342926"/>
                </a:lnTo>
                <a:cubicBezTo>
                  <a:pt x="4224009" y="2343279"/>
                  <a:pt x="4301426" y="2319550"/>
                  <a:pt x="4366832" y="2274963"/>
                </a:cubicBezTo>
                <a:cubicBezTo>
                  <a:pt x="4432228" y="2230337"/>
                  <a:pt x="4482556" y="2166930"/>
                  <a:pt x="4511144" y="2093109"/>
                </a:cubicBezTo>
                <a:lnTo>
                  <a:pt x="4850291" y="1228932"/>
                </a:lnTo>
                <a:cubicBezTo>
                  <a:pt x="4860618" y="1202529"/>
                  <a:pt x="4857286" y="1172745"/>
                  <a:pt x="4841337" y="1149330"/>
                </a:cubicBezTo>
                <a:cubicBezTo>
                  <a:pt x="4825338" y="1125905"/>
                  <a:pt x="4798856" y="1111905"/>
                  <a:pt x="4770493" y="1111905"/>
                </a:cubicBezTo>
                <a:lnTo>
                  <a:pt x="3568384" y="1111905"/>
                </a:lnTo>
                <a:cubicBezTo>
                  <a:pt x="3533065" y="1111866"/>
                  <a:pt x="3501372" y="1133528"/>
                  <a:pt x="3488518" y="1166397"/>
                </a:cubicBezTo>
                <a:lnTo>
                  <a:pt x="3328932" y="1574399"/>
                </a:lnTo>
                <a:cubicBezTo>
                  <a:pt x="3314657" y="1470422"/>
                  <a:pt x="3263301" y="1375125"/>
                  <a:pt x="3184307" y="1306045"/>
                </a:cubicBezTo>
                <a:cubicBezTo>
                  <a:pt x="3105312" y="1236966"/>
                  <a:pt x="3004019" y="1198737"/>
                  <a:pt x="2899082" y="1198434"/>
                </a:cubicBezTo>
                <a:lnTo>
                  <a:pt x="2796673" y="1198434"/>
                </a:lnTo>
                <a:lnTo>
                  <a:pt x="2796673" y="1145274"/>
                </a:lnTo>
                <a:lnTo>
                  <a:pt x="2796673" y="1145314"/>
                </a:lnTo>
                <a:cubicBezTo>
                  <a:pt x="2921008" y="1068161"/>
                  <a:pt x="3003755" y="938888"/>
                  <a:pt x="3021704" y="793647"/>
                </a:cubicBezTo>
                <a:lnTo>
                  <a:pt x="3052427" y="543320"/>
                </a:lnTo>
                <a:cubicBezTo>
                  <a:pt x="3069386" y="405621"/>
                  <a:pt x="3026445" y="267276"/>
                  <a:pt x="2934479" y="163377"/>
                </a:cubicBezTo>
                <a:cubicBezTo>
                  <a:pt x="2842563" y="59478"/>
                  <a:pt x="2710487" y="0"/>
                  <a:pt x="2571760" y="0"/>
                </a:cubicBezTo>
                <a:lnTo>
                  <a:pt x="2510302" y="0"/>
                </a:lnTo>
                <a:cubicBezTo>
                  <a:pt x="2371575" y="-38"/>
                  <a:pt x="2239461" y="59472"/>
                  <a:pt x="2147544" y="163377"/>
                </a:cubicBezTo>
                <a:cubicBezTo>
                  <a:pt x="2055627" y="267283"/>
                  <a:pt x="2012676" y="405631"/>
                  <a:pt x="2029596" y="543320"/>
                </a:cubicBezTo>
                <a:lnTo>
                  <a:pt x="2060329" y="793647"/>
                </a:lnTo>
                <a:cubicBezTo>
                  <a:pt x="2078199" y="937506"/>
                  <a:pt x="2159721" y="1065780"/>
                  <a:pt x="2282372" y="1143090"/>
                </a:cubicBezTo>
                <a:lnTo>
                  <a:pt x="2282372" y="1198434"/>
                </a:lnTo>
                <a:lnTo>
                  <a:pt x="2225842" y="1198434"/>
                </a:lnTo>
                <a:cubicBezTo>
                  <a:pt x="2129370" y="1198816"/>
                  <a:pt x="2035758" y="1231499"/>
                  <a:pt x="1960056" y="1291311"/>
                </a:cubicBezTo>
                <a:cubicBezTo>
                  <a:pt x="1956725" y="1225640"/>
                  <a:pt x="1928332" y="1163752"/>
                  <a:pt x="1880728" y="1118411"/>
                </a:cubicBezTo>
                <a:cubicBezTo>
                  <a:pt x="1833153" y="1073020"/>
                  <a:pt x="1769971" y="1047646"/>
                  <a:pt x="1704223" y="1047499"/>
                </a:cubicBezTo>
                <a:lnTo>
                  <a:pt x="1609533" y="1047499"/>
                </a:lnTo>
                <a:cubicBezTo>
                  <a:pt x="1589753" y="953201"/>
                  <a:pt x="1538161" y="868583"/>
                  <a:pt x="1463380" y="807771"/>
                </a:cubicBezTo>
                <a:cubicBezTo>
                  <a:pt x="1388647" y="746998"/>
                  <a:pt x="1295261" y="713741"/>
                  <a:pt x="1198935" y="713626"/>
                </a:cubicBezTo>
                <a:lnTo>
                  <a:pt x="698938" y="713626"/>
                </a:lnTo>
                <a:cubicBezTo>
                  <a:pt x="607060" y="713626"/>
                  <a:pt x="522168" y="762650"/>
                  <a:pt x="476210" y="842213"/>
                </a:cubicBezTo>
                <a:cubicBezTo>
                  <a:pt x="430290" y="921782"/>
                  <a:pt x="430290" y="1019822"/>
                  <a:pt x="476210" y="1099385"/>
                </a:cubicBezTo>
                <a:cubicBezTo>
                  <a:pt x="522178" y="1178957"/>
                  <a:pt x="607051" y="1227972"/>
                  <a:pt x="698938" y="1227972"/>
                </a:cubicBezTo>
                <a:lnTo>
                  <a:pt x="1104138" y="1227972"/>
                </a:lnTo>
                <a:lnTo>
                  <a:pt x="1104138" y="2539026"/>
                </a:lnTo>
                <a:cubicBezTo>
                  <a:pt x="685575" y="2618745"/>
                  <a:pt x="328714" y="2890273"/>
                  <a:pt x="140191" y="3272361"/>
                </a:cubicBezTo>
                <a:cubicBezTo>
                  <a:pt x="-48325" y="3654489"/>
                  <a:pt x="-46640" y="4102895"/>
                  <a:pt x="144784" y="4483484"/>
                </a:cubicBezTo>
                <a:cubicBezTo>
                  <a:pt x="336209" y="4864152"/>
                  <a:pt x="695146" y="5132927"/>
                  <a:pt x="1114278" y="5209472"/>
                </a:cubicBezTo>
                <a:cubicBezTo>
                  <a:pt x="1533410" y="5286017"/>
                  <a:pt x="1964180" y="5161447"/>
                  <a:pt x="2277787" y="4873038"/>
                </a:cubicBezTo>
                <a:lnTo>
                  <a:pt x="3300902" y="4873038"/>
                </a:lnTo>
                <a:cubicBezTo>
                  <a:pt x="3366612" y="5016439"/>
                  <a:pt x="3484942" y="5129067"/>
                  <a:pt x="3631438" y="5187654"/>
                </a:cubicBezTo>
                <a:cubicBezTo>
                  <a:pt x="3777896" y="5246211"/>
                  <a:pt x="3941312" y="5246211"/>
                  <a:pt x="4087770" y="5187654"/>
                </a:cubicBezTo>
                <a:cubicBezTo>
                  <a:pt x="4234267" y="5129067"/>
                  <a:pt x="4352597" y="5016429"/>
                  <a:pt x="4418345" y="4873038"/>
                </a:cubicBezTo>
                <a:lnTo>
                  <a:pt x="4974450" y="4873038"/>
                </a:lnTo>
                <a:cubicBezTo>
                  <a:pt x="5066338" y="4873038"/>
                  <a:pt x="5151220" y="4824023"/>
                  <a:pt x="5197179" y="4744451"/>
                </a:cubicBezTo>
                <a:cubicBezTo>
                  <a:pt x="5243108" y="4664849"/>
                  <a:pt x="5243108" y="4566838"/>
                  <a:pt x="5197179" y="4487276"/>
                </a:cubicBezTo>
                <a:cubicBezTo>
                  <a:pt x="5151220" y="4407674"/>
                  <a:pt x="5066338" y="4358688"/>
                  <a:pt x="4974450" y="4358688"/>
                </a:cubicBezTo>
                <a:close/>
                <a:moveTo>
                  <a:pt x="4407167" y="4086641"/>
                </a:moveTo>
                <a:cubicBezTo>
                  <a:pt x="4425233" y="4086641"/>
                  <a:pt x="4442799" y="4080979"/>
                  <a:pt x="4457416" y="4070417"/>
                </a:cubicBezTo>
                <a:lnTo>
                  <a:pt x="4553163" y="4001112"/>
                </a:lnTo>
                <a:cubicBezTo>
                  <a:pt x="4585083" y="3977648"/>
                  <a:pt x="4625153" y="3968154"/>
                  <a:pt x="4664224" y="3974817"/>
                </a:cubicBezTo>
                <a:cubicBezTo>
                  <a:pt x="4703265" y="3981479"/>
                  <a:pt x="4737899" y="4003747"/>
                  <a:pt x="4760206" y="4036470"/>
                </a:cubicBezTo>
                <a:cubicBezTo>
                  <a:pt x="4782525" y="4069193"/>
                  <a:pt x="4790597" y="4109567"/>
                  <a:pt x="4782525" y="4148334"/>
                </a:cubicBezTo>
                <a:cubicBezTo>
                  <a:pt x="4774481" y="4187140"/>
                  <a:pt x="4751026" y="4220970"/>
                  <a:pt x="4717501" y="4242092"/>
                </a:cubicBezTo>
                <a:lnTo>
                  <a:pt x="4529171" y="4358659"/>
                </a:lnTo>
                <a:lnTo>
                  <a:pt x="4418345" y="4358698"/>
                </a:lnTo>
                <a:cubicBezTo>
                  <a:pt x="4365793" y="4245267"/>
                  <a:pt x="4280186" y="4150391"/>
                  <a:pt x="4172691" y="4086602"/>
                </a:cubicBezTo>
                <a:close/>
                <a:moveTo>
                  <a:pt x="3163517" y="2865133"/>
                </a:moveTo>
                <a:lnTo>
                  <a:pt x="2269753" y="2865133"/>
                </a:lnTo>
                <a:cubicBezTo>
                  <a:pt x="2193904" y="2796210"/>
                  <a:pt x="2110471" y="2736046"/>
                  <a:pt x="2021111" y="2685836"/>
                </a:cubicBezTo>
                <a:lnTo>
                  <a:pt x="3163556" y="2685836"/>
                </a:lnTo>
                <a:close/>
                <a:moveTo>
                  <a:pt x="3463555" y="2428622"/>
                </a:moveTo>
                <a:lnTo>
                  <a:pt x="3463555" y="2428661"/>
                </a:lnTo>
                <a:cubicBezTo>
                  <a:pt x="3463515" y="2476001"/>
                  <a:pt x="3425169" y="2514347"/>
                  <a:pt x="3377830" y="2514386"/>
                </a:cubicBezTo>
                <a:lnTo>
                  <a:pt x="1961359" y="2514386"/>
                </a:lnTo>
                <a:lnTo>
                  <a:pt x="1961359" y="2342936"/>
                </a:lnTo>
                <a:lnTo>
                  <a:pt x="3377830" y="2342936"/>
                </a:lnTo>
                <a:cubicBezTo>
                  <a:pt x="3425169" y="2342936"/>
                  <a:pt x="3463515" y="2381321"/>
                  <a:pt x="3463555" y="2428661"/>
                </a:cubicBezTo>
                <a:close/>
                <a:moveTo>
                  <a:pt x="2573925" y="2085722"/>
                </a:moveTo>
                <a:lnTo>
                  <a:pt x="2573925" y="2085761"/>
                </a:lnTo>
                <a:cubicBezTo>
                  <a:pt x="2573925" y="2038421"/>
                  <a:pt x="2612310" y="2000036"/>
                  <a:pt x="2659650" y="2000036"/>
                </a:cubicBezTo>
                <a:lnTo>
                  <a:pt x="3170444" y="2000036"/>
                </a:lnTo>
                <a:lnTo>
                  <a:pt x="3115374" y="2171486"/>
                </a:lnTo>
                <a:lnTo>
                  <a:pt x="2659650" y="2171486"/>
                </a:lnTo>
                <a:cubicBezTo>
                  <a:pt x="2612310" y="2171447"/>
                  <a:pt x="2573925" y="2133101"/>
                  <a:pt x="2573925" y="2085761"/>
                </a:cubicBezTo>
                <a:close/>
                <a:moveTo>
                  <a:pt x="3626922" y="1283355"/>
                </a:moveTo>
                <a:lnTo>
                  <a:pt x="4644845" y="1283355"/>
                </a:lnTo>
                <a:lnTo>
                  <a:pt x="4351656" y="2030505"/>
                </a:lnTo>
                <a:lnTo>
                  <a:pt x="4351656" y="2030544"/>
                </a:lnTo>
                <a:cubicBezTo>
                  <a:pt x="4335510" y="2072182"/>
                  <a:pt x="4307069" y="2107961"/>
                  <a:pt x="4270183" y="2133150"/>
                </a:cubicBezTo>
                <a:cubicBezTo>
                  <a:pt x="4233248" y="2158328"/>
                  <a:pt x="4189543" y="2171692"/>
                  <a:pt x="4144887" y="2171496"/>
                </a:cubicBezTo>
                <a:lnTo>
                  <a:pt x="3295445" y="2171496"/>
                </a:lnTo>
                <a:close/>
                <a:moveTo>
                  <a:pt x="2275994" y="277091"/>
                </a:moveTo>
                <a:cubicBezTo>
                  <a:pt x="2335384" y="209965"/>
                  <a:pt x="2420698" y="171507"/>
                  <a:pt x="2510322" y="171507"/>
                </a:cubicBezTo>
                <a:lnTo>
                  <a:pt x="2571779" y="171507"/>
                </a:lnTo>
                <a:cubicBezTo>
                  <a:pt x="2661374" y="171545"/>
                  <a:pt x="2746678" y="209968"/>
                  <a:pt x="2806068" y="277051"/>
                </a:cubicBezTo>
                <a:cubicBezTo>
                  <a:pt x="2865468" y="344178"/>
                  <a:pt x="2893214" y="433502"/>
                  <a:pt x="2882349" y="522441"/>
                </a:cubicBezTo>
                <a:lnTo>
                  <a:pt x="2874423" y="586887"/>
                </a:lnTo>
                <a:cubicBezTo>
                  <a:pt x="2801287" y="587347"/>
                  <a:pt x="2731904" y="554511"/>
                  <a:pt x="2685828" y="497679"/>
                </a:cubicBezTo>
                <a:lnTo>
                  <a:pt x="2670329" y="478430"/>
                </a:lnTo>
                <a:lnTo>
                  <a:pt x="2670368" y="478430"/>
                </a:lnTo>
                <a:cubicBezTo>
                  <a:pt x="2640555" y="441231"/>
                  <a:pt x="2595586" y="419456"/>
                  <a:pt x="2547982" y="419149"/>
                </a:cubicBezTo>
                <a:cubicBezTo>
                  <a:pt x="2500339" y="419264"/>
                  <a:pt x="2455135" y="440236"/>
                  <a:pt x="2424333" y="476593"/>
                </a:cubicBezTo>
                <a:lnTo>
                  <a:pt x="2402749" y="502732"/>
                </a:lnTo>
                <a:cubicBezTo>
                  <a:pt x="2355028" y="560595"/>
                  <a:pt x="2282852" y="592628"/>
                  <a:pt x="2207914" y="589107"/>
                </a:cubicBezTo>
                <a:lnTo>
                  <a:pt x="2199723" y="522441"/>
                </a:lnTo>
                <a:cubicBezTo>
                  <a:pt x="2188848" y="433501"/>
                  <a:pt x="2216633" y="344182"/>
                  <a:pt x="2275994" y="277091"/>
                </a:cubicBezTo>
                <a:close/>
                <a:moveTo>
                  <a:pt x="2228997" y="760746"/>
                </a:moveTo>
                <a:cubicBezTo>
                  <a:pt x="2347631" y="757876"/>
                  <a:pt x="2459191" y="703647"/>
                  <a:pt x="2534776" y="612104"/>
                </a:cubicBezTo>
                <a:lnTo>
                  <a:pt x="2546483" y="597944"/>
                </a:lnTo>
                <a:lnTo>
                  <a:pt x="2552263" y="605139"/>
                </a:lnTo>
                <a:lnTo>
                  <a:pt x="2552263" y="605177"/>
                </a:lnTo>
                <a:cubicBezTo>
                  <a:pt x="2626281" y="696720"/>
                  <a:pt x="2735803" y="752360"/>
                  <a:pt x="2853408" y="758179"/>
                </a:cubicBezTo>
                <a:lnTo>
                  <a:pt x="2851615" y="772760"/>
                </a:lnTo>
                <a:cubicBezTo>
                  <a:pt x="2839173" y="874785"/>
                  <a:pt x="2777402" y="964145"/>
                  <a:pt x="2686367" y="1011906"/>
                </a:cubicBezTo>
                <a:cubicBezTo>
                  <a:pt x="2595361" y="1059628"/>
                  <a:pt x="2486711" y="1059628"/>
                  <a:pt x="2395705" y="1011906"/>
                </a:cubicBezTo>
                <a:cubicBezTo>
                  <a:pt x="2304700" y="964145"/>
                  <a:pt x="2242928" y="874785"/>
                  <a:pt x="2230457" y="772760"/>
                </a:cubicBezTo>
                <a:close/>
                <a:moveTo>
                  <a:pt x="2625282" y="1218988"/>
                </a:moveTo>
                <a:lnTo>
                  <a:pt x="2625282" y="1458058"/>
                </a:lnTo>
                <a:lnTo>
                  <a:pt x="2625242" y="1458097"/>
                </a:lnTo>
                <a:cubicBezTo>
                  <a:pt x="2625242" y="1505437"/>
                  <a:pt x="2586857" y="1543822"/>
                  <a:pt x="2539517" y="1543822"/>
                </a:cubicBezTo>
                <a:cubicBezTo>
                  <a:pt x="2492178" y="1543822"/>
                  <a:pt x="2453792" y="1505437"/>
                  <a:pt x="2453792" y="1458097"/>
                </a:cubicBezTo>
                <a:lnTo>
                  <a:pt x="2453792" y="1219027"/>
                </a:lnTo>
                <a:close/>
                <a:moveTo>
                  <a:pt x="2225852" y="1369923"/>
                </a:moveTo>
                <a:lnTo>
                  <a:pt x="2282382" y="1369923"/>
                </a:lnTo>
                <a:lnTo>
                  <a:pt x="2282382" y="1458058"/>
                </a:lnTo>
                <a:lnTo>
                  <a:pt x="2282342" y="1458097"/>
                </a:lnTo>
                <a:cubicBezTo>
                  <a:pt x="2282342" y="1549984"/>
                  <a:pt x="2331367" y="1634867"/>
                  <a:pt x="2410930" y="1680786"/>
                </a:cubicBezTo>
                <a:cubicBezTo>
                  <a:pt x="2490532" y="1726745"/>
                  <a:pt x="2588542" y="1726745"/>
                  <a:pt x="2668105" y="1680786"/>
                </a:cubicBezTo>
                <a:cubicBezTo>
                  <a:pt x="2747707" y="1634867"/>
                  <a:pt x="2796692" y="1549975"/>
                  <a:pt x="2796692" y="1458097"/>
                </a:cubicBezTo>
                <a:lnTo>
                  <a:pt x="2796692" y="1369884"/>
                </a:lnTo>
                <a:lnTo>
                  <a:pt x="2899102" y="1369884"/>
                </a:lnTo>
                <a:cubicBezTo>
                  <a:pt x="2969171" y="1369962"/>
                  <a:pt x="3036419" y="1397864"/>
                  <a:pt x="3085973" y="1447418"/>
                </a:cubicBezTo>
                <a:cubicBezTo>
                  <a:pt x="3135566" y="1496982"/>
                  <a:pt x="3163468" y="1564181"/>
                  <a:pt x="3163547" y="1634289"/>
                </a:cubicBezTo>
                <a:lnTo>
                  <a:pt x="3163547" y="1828586"/>
                </a:lnTo>
                <a:lnTo>
                  <a:pt x="2659680" y="1828586"/>
                </a:lnTo>
                <a:cubicBezTo>
                  <a:pt x="2591482" y="1828664"/>
                  <a:pt x="2526115" y="1855763"/>
                  <a:pt x="2477893" y="1903985"/>
                </a:cubicBezTo>
                <a:cubicBezTo>
                  <a:pt x="2429672" y="1952196"/>
                  <a:pt x="2402534" y="2017573"/>
                  <a:pt x="2402495" y="2085761"/>
                </a:cubicBezTo>
                <a:cubicBezTo>
                  <a:pt x="2402769" y="2115045"/>
                  <a:pt x="2408128" y="2144015"/>
                  <a:pt x="2418268" y="2171486"/>
                </a:cubicBezTo>
                <a:lnTo>
                  <a:pt x="1961359" y="2171486"/>
                </a:lnTo>
                <a:lnTo>
                  <a:pt x="1961359" y="1634289"/>
                </a:lnTo>
                <a:cubicBezTo>
                  <a:pt x="1961437" y="1564181"/>
                  <a:pt x="1989330" y="1496982"/>
                  <a:pt x="2038932" y="1447428"/>
                </a:cubicBezTo>
                <a:cubicBezTo>
                  <a:pt x="2088486" y="1397864"/>
                  <a:pt x="2155734" y="1369962"/>
                  <a:pt x="2225842" y="1369884"/>
                </a:cubicBezTo>
                <a:close/>
                <a:moveTo>
                  <a:pt x="1789958" y="1304713"/>
                </a:moveTo>
                <a:lnTo>
                  <a:pt x="1789958" y="2584220"/>
                </a:lnTo>
                <a:cubicBezTo>
                  <a:pt x="1733859" y="2565390"/>
                  <a:pt x="1676565" y="2550312"/>
                  <a:pt x="1618508" y="2539016"/>
                </a:cubicBezTo>
                <a:lnTo>
                  <a:pt x="1618508" y="1218959"/>
                </a:lnTo>
                <a:lnTo>
                  <a:pt x="1704233" y="1218959"/>
                </a:lnTo>
                <a:cubicBezTo>
                  <a:pt x="1751533" y="1218988"/>
                  <a:pt x="1789918" y="1257373"/>
                  <a:pt x="1789958" y="1304684"/>
                </a:cubicBezTo>
                <a:close/>
                <a:moveTo>
                  <a:pt x="1275608" y="2514366"/>
                </a:moveTo>
                <a:lnTo>
                  <a:pt x="1275608" y="1142276"/>
                </a:lnTo>
                <a:cubicBezTo>
                  <a:pt x="1275608" y="1119508"/>
                  <a:pt x="1266575" y="1097729"/>
                  <a:pt x="1250507" y="1081652"/>
                </a:cubicBezTo>
                <a:cubicBezTo>
                  <a:pt x="1234391" y="1065584"/>
                  <a:pt x="1212612" y="1056551"/>
                  <a:pt x="1189883" y="1056551"/>
                </a:cubicBezTo>
                <a:lnTo>
                  <a:pt x="698957" y="1056551"/>
                </a:lnTo>
                <a:cubicBezTo>
                  <a:pt x="651618" y="1056551"/>
                  <a:pt x="613232" y="1018166"/>
                  <a:pt x="613232" y="970826"/>
                </a:cubicBezTo>
                <a:cubicBezTo>
                  <a:pt x="613232" y="923447"/>
                  <a:pt x="651618" y="885101"/>
                  <a:pt x="698957" y="885101"/>
                </a:cubicBezTo>
                <a:lnTo>
                  <a:pt x="1198916" y="885101"/>
                </a:lnTo>
                <a:cubicBezTo>
                  <a:pt x="1264703" y="885180"/>
                  <a:pt x="1327768" y="911348"/>
                  <a:pt x="1374265" y="957855"/>
                </a:cubicBezTo>
                <a:cubicBezTo>
                  <a:pt x="1420762" y="1004391"/>
                  <a:pt x="1446940" y="1067426"/>
                  <a:pt x="1447058" y="1133204"/>
                </a:cubicBezTo>
                <a:lnTo>
                  <a:pt x="1447058" y="2514406"/>
                </a:lnTo>
                <a:close/>
                <a:moveTo>
                  <a:pt x="173919" y="3872740"/>
                </a:moveTo>
                <a:cubicBezTo>
                  <a:pt x="173919" y="3557811"/>
                  <a:pt x="299028" y="3255785"/>
                  <a:pt x="521717" y="3033096"/>
                </a:cubicBezTo>
                <a:cubicBezTo>
                  <a:pt x="744406" y="2810407"/>
                  <a:pt x="1046443" y="2685336"/>
                  <a:pt x="1361362" y="2685336"/>
                </a:cubicBezTo>
                <a:cubicBezTo>
                  <a:pt x="1676281" y="2685336"/>
                  <a:pt x="1978317" y="2810407"/>
                  <a:pt x="2200967" y="3033096"/>
                </a:cubicBezTo>
                <a:cubicBezTo>
                  <a:pt x="2423657" y="3255785"/>
                  <a:pt x="2548766" y="3557821"/>
                  <a:pt x="2548766" y="3872740"/>
                </a:cubicBezTo>
                <a:cubicBezTo>
                  <a:pt x="2548766" y="4187659"/>
                  <a:pt x="2423657" y="4489696"/>
                  <a:pt x="2200967" y="4712385"/>
                </a:cubicBezTo>
                <a:cubicBezTo>
                  <a:pt x="1978308" y="4935074"/>
                  <a:pt x="1676281" y="5060183"/>
                  <a:pt x="1361362" y="5060183"/>
                </a:cubicBezTo>
                <a:cubicBezTo>
                  <a:pt x="1046511" y="5059801"/>
                  <a:pt x="744720" y="4934584"/>
                  <a:pt x="522100" y="4712003"/>
                </a:cubicBezTo>
                <a:cubicBezTo>
                  <a:pt x="299479" y="4489382"/>
                  <a:pt x="174262" y="4187552"/>
                  <a:pt x="173919" y="3872740"/>
                </a:cubicBezTo>
                <a:close/>
                <a:moveTo>
                  <a:pt x="2626144" y="3379474"/>
                </a:moveTo>
                <a:lnTo>
                  <a:pt x="2807998" y="3379474"/>
                </a:lnTo>
                <a:lnTo>
                  <a:pt x="2808037" y="4358727"/>
                </a:lnTo>
                <a:lnTo>
                  <a:pt x="2628857" y="4358727"/>
                </a:lnTo>
                <a:cubicBezTo>
                  <a:pt x="2751626" y="4043691"/>
                  <a:pt x="2750675" y="3693864"/>
                  <a:pt x="2626183" y="3379474"/>
                </a:cubicBezTo>
                <a:close/>
                <a:moveTo>
                  <a:pt x="2435707" y="4701598"/>
                </a:moveTo>
                <a:cubicBezTo>
                  <a:pt x="2477962" y="4647410"/>
                  <a:pt x="2516073" y="4590077"/>
                  <a:pt x="2549716" y="4530148"/>
                </a:cubicBezTo>
                <a:lnTo>
                  <a:pt x="2893723" y="4530148"/>
                </a:lnTo>
                <a:cubicBezTo>
                  <a:pt x="2916453" y="4530148"/>
                  <a:pt x="2938271" y="4521115"/>
                  <a:pt x="2954348" y="4505038"/>
                </a:cubicBezTo>
                <a:cubicBezTo>
                  <a:pt x="2970454" y="4488971"/>
                  <a:pt x="2979487" y="4467153"/>
                  <a:pt x="2979448" y="4444423"/>
                </a:cubicBezTo>
                <a:lnTo>
                  <a:pt x="2979448" y="3293749"/>
                </a:lnTo>
                <a:cubicBezTo>
                  <a:pt x="2979487" y="3271009"/>
                  <a:pt x="2970454" y="3249201"/>
                  <a:pt x="2954348" y="3233124"/>
                </a:cubicBezTo>
                <a:cubicBezTo>
                  <a:pt x="2938271" y="3217057"/>
                  <a:pt x="2916453" y="3208024"/>
                  <a:pt x="2893723" y="3208024"/>
                </a:cubicBezTo>
                <a:lnTo>
                  <a:pt x="2545278" y="3208024"/>
                </a:lnTo>
                <a:cubicBezTo>
                  <a:pt x="2511331" y="3148055"/>
                  <a:pt x="2472877" y="3090722"/>
                  <a:pt x="2430240" y="3036574"/>
                </a:cubicBezTo>
                <a:lnTo>
                  <a:pt x="3696227" y="3036574"/>
                </a:lnTo>
                <a:cubicBezTo>
                  <a:pt x="3761397" y="3036652"/>
                  <a:pt x="3823894" y="3062556"/>
                  <a:pt x="3869969" y="3108632"/>
                </a:cubicBezTo>
                <a:cubicBezTo>
                  <a:pt x="3916045" y="3154708"/>
                  <a:pt x="3941959" y="3217204"/>
                  <a:pt x="3942037" y="3282374"/>
                </a:cubicBezTo>
                <a:lnTo>
                  <a:pt x="3942037" y="4006295"/>
                </a:lnTo>
                <a:cubicBezTo>
                  <a:pt x="3885165" y="3997722"/>
                  <a:pt x="3827342" y="3998065"/>
                  <a:pt x="3770587" y="4007333"/>
                </a:cubicBezTo>
                <a:lnTo>
                  <a:pt x="3770587" y="3293749"/>
                </a:lnTo>
                <a:cubicBezTo>
                  <a:pt x="3770587" y="3271009"/>
                  <a:pt x="3761554" y="3249240"/>
                  <a:pt x="3745477" y="3233124"/>
                </a:cubicBezTo>
                <a:cubicBezTo>
                  <a:pt x="3729410" y="3217057"/>
                  <a:pt x="3707592" y="3208024"/>
                  <a:pt x="3684862" y="3208024"/>
                </a:cubicBezTo>
                <a:lnTo>
                  <a:pt x="3236643" y="3208024"/>
                </a:lnTo>
                <a:cubicBezTo>
                  <a:pt x="3189264" y="3208024"/>
                  <a:pt x="3150918" y="3246409"/>
                  <a:pt x="3150918" y="3293749"/>
                </a:cubicBezTo>
                <a:lnTo>
                  <a:pt x="3150918" y="4444423"/>
                </a:lnTo>
                <a:cubicBezTo>
                  <a:pt x="3150918" y="4467153"/>
                  <a:pt x="3159941" y="4488971"/>
                  <a:pt x="3176018" y="4505038"/>
                </a:cubicBezTo>
                <a:cubicBezTo>
                  <a:pt x="3192095" y="4521115"/>
                  <a:pt x="3213904" y="4530148"/>
                  <a:pt x="3236643" y="4530148"/>
                </a:cubicBezTo>
                <a:lnTo>
                  <a:pt x="3250575" y="4530148"/>
                </a:lnTo>
                <a:cubicBezTo>
                  <a:pt x="3241649" y="4586942"/>
                  <a:pt x="3241649" y="4644765"/>
                  <a:pt x="3250575" y="4701598"/>
                </a:cubicBezTo>
                <a:close/>
                <a:moveTo>
                  <a:pt x="3322387" y="4315992"/>
                </a:moveTo>
                <a:lnTo>
                  <a:pt x="3322387" y="3379444"/>
                </a:lnTo>
                <a:lnTo>
                  <a:pt x="3599157" y="3379444"/>
                </a:lnTo>
                <a:lnTo>
                  <a:pt x="3599157" y="4058739"/>
                </a:lnTo>
                <a:cubicBezTo>
                  <a:pt x="3482316" y="4113544"/>
                  <a:pt x="3385569" y="4203472"/>
                  <a:pt x="3322387" y="4315953"/>
                </a:cubicBezTo>
                <a:close/>
                <a:moveTo>
                  <a:pt x="3859663" y="5060154"/>
                </a:moveTo>
                <a:cubicBezTo>
                  <a:pt x="3741833" y="5060154"/>
                  <a:pt x="3628823" y="5013343"/>
                  <a:pt x="3545508" y="4930038"/>
                </a:cubicBezTo>
                <a:cubicBezTo>
                  <a:pt x="3462193" y="4846684"/>
                  <a:pt x="3415392" y="4733713"/>
                  <a:pt x="3415392" y="4615883"/>
                </a:cubicBezTo>
                <a:cubicBezTo>
                  <a:pt x="3415392" y="4498053"/>
                  <a:pt x="3462193" y="4385043"/>
                  <a:pt x="3545508" y="4301689"/>
                </a:cubicBezTo>
                <a:cubicBezTo>
                  <a:pt x="3628823" y="4218374"/>
                  <a:pt x="3741833" y="4171573"/>
                  <a:pt x="3859663" y="4171573"/>
                </a:cubicBezTo>
                <a:cubicBezTo>
                  <a:pt x="3977493" y="4171573"/>
                  <a:pt x="4090503" y="4218374"/>
                  <a:pt x="4173818" y="4301728"/>
                </a:cubicBezTo>
                <a:cubicBezTo>
                  <a:pt x="4257133" y="4385043"/>
                  <a:pt x="4303934" y="4498053"/>
                  <a:pt x="4303934" y="4615883"/>
                </a:cubicBezTo>
                <a:cubicBezTo>
                  <a:pt x="4303777" y="4733645"/>
                  <a:pt x="4256937" y="4846576"/>
                  <a:pt x="4173661" y="4929852"/>
                </a:cubicBezTo>
                <a:cubicBezTo>
                  <a:pt x="4090346" y="5013167"/>
                  <a:pt x="3977454" y="5060007"/>
                  <a:pt x="3859653" y="5060164"/>
                </a:cubicBezTo>
                <a:close/>
                <a:moveTo>
                  <a:pt x="4974480" y="4701598"/>
                </a:moveTo>
                <a:lnTo>
                  <a:pt x="4468703" y="4701598"/>
                </a:lnTo>
                <a:cubicBezTo>
                  <a:pt x="4477618" y="4644765"/>
                  <a:pt x="4477618" y="4586942"/>
                  <a:pt x="4468703" y="4530148"/>
                </a:cubicBezTo>
                <a:lnTo>
                  <a:pt x="4974480" y="4530148"/>
                </a:lnTo>
                <a:cubicBezTo>
                  <a:pt x="5021820" y="4530148"/>
                  <a:pt x="5060205" y="4568533"/>
                  <a:pt x="5060205" y="4615873"/>
                </a:cubicBezTo>
                <a:cubicBezTo>
                  <a:pt x="5060205" y="4663213"/>
                  <a:pt x="5021820" y="4701598"/>
                  <a:pt x="4974480" y="4701598"/>
                </a:cubicBezTo>
                <a:close/>
                <a:moveTo>
                  <a:pt x="1361293" y="3530839"/>
                </a:moveTo>
                <a:cubicBezTo>
                  <a:pt x="1270591" y="3530839"/>
                  <a:pt x="1183603" y="3566854"/>
                  <a:pt x="1119461" y="3630996"/>
                </a:cubicBezTo>
                <a:cubicBezTo>
                  <a:pt x="1055319" y="3695098"/>
                  <a:pt x="1019305" y="3782087"/>
                  <a:pt x="1019305" y="3872789"/>
                </a:cubicBezTo>
                <a:cubicBezTo>
                  <a:pt x="1019305" y="3963491"/>
                  <a:pt x="1055319" y="4050480"/>
                  <a:pt x="1119461" y="4114583"/>
                </a:cubicBezTo>
                <a:cubicBezTo>
                  <a:pt x="1183603" y="4178725"/>
                  <a:pt x="1270552" y="4214739"/>
                  <a:pt x="1361254" y="4214739"/>
                </a:cubicBezTo>
                <a:cubicBezTo>
                  <a:pt x="1451956" y="4214739"/>
                  <a:pt x="1538945" y="4178685"/>
                  <a:pt x="1603048" y="4114583"/>
                </a:cubicBezTo>
                <a:cubicBezTo>
                  <a:pt x="1667190" y="4050441"/>
                  <a:pt x="1703204" y="3963452"/>
                  <a:pt x="1703204" y="3872750"/>
                </a:cubicBezTo>
                <a:cubicBezTo>
                  <a:pt x="1703086" y="3782087"/>
                  <a:pt x="1667043" y="3695216"/>
                  <a:pt x="1602940" y="3631113"/>
                </a:cubicBezTo>
                <a:cubicBezTo>
                  <a:pt x="1538837" y="3567011"/>
                  <a:pt x="1451927" y="3530957"/>
                  <a:pt x="1361303" y="3530849"/>
                </a:cubicBezTo>
                <a:close/>
                <a:moveTo>
                  <a:pt x="1361293" y="4043279"/>
                </a:moveTo>
                <a:cubicBezTo>
                  <a:pt x="1316060" y="4043279"/>
                  <a:pt x="1272698" y="4025331"/>
                  <a:pt x="1240700" y="3993372"/>
                </a:cubicBezTo>
                <a:cubicBezTo>
                  <a:pt x="1208742" y="3961414"/>
                  <a:pt x="1190755" y="3918052"/>
                  <a:pt x="1190755" y="3872819"/>
                </a:cubicBezTo>
                <a:cubicBezTo>
                  <a:pt x="1190755" y="3827624"/>
                  <a:pt x="1208703" y="3784223"/>
                  <a:pt x="1240661" y="3752265"/>
                </a:cubicBezTo>
                <a:cubicBezTo>
                  <a:pt x="1272619" y="3720267"/>
                  <a:pt x="1315982" y="3702319"/>
                  <a:pt x="1361215" y="3702280"/>
                </a:cubicBezTo>
                <a:cubicBezTo>
                  <a:pt x="1406419" y="3702280"/>
                  <a:pt x="1449771" y="3720228"/>
                  <a:pt x="1481769" y="3752186"/>
                </a:cubicBezTo>
                <a:cubicBezTo>
                  <a:pt x="1513766" y="3784184"/>
                  <a:pt x="1531715" y="3827546"/>
                  <a:pt x="1531754" y="3872740"/>
                </a:cubicBezTo>
                <a:cubicBezTo>
                  <a:pt x="1531715" y="3917944"/>
                  <a:pt x="1513727" y="3961297"/>
                  <a:pt x="1481769" y="3993255"/>
                </a:cubicBezTo>
                <a:cubicBezTo>
                  <a:pt x="1449811" y="4025252"/>
                  <a:pt x="1406497" y="4043240"/>
                  <a:pt x="1361293" y="4043279"/>
                </a:cubicBezTo>
                <a:close/>
                <a:moveTo>
                  <a:pt x="1361293" y="2856747"/>
                </a:moveTo>
                <a:lnTo>
                  <a:pt x="1361293" y="2856786"/>
                </a:lnTo>
                <a:cubicBezTo>
                  <a:pt x="1091833" y="2856747"/>
                  <a:pt x="833394" y="2963791"/>
                  <a:pt x="642888" y="3154335"/>
                </a:cubicBezTo>
                <a:cubicBezTo>
                  <a:pt x="452344" y="3344880"/>
                  <a:pt x="345300" y="3603280"/>
                  <a:pt x="345300" y="3872740"/>
                </a:cubicBezTo>
                <a:cubicBezTo>
                  <a:pt x="345300" y="4142201"/>
                  <a:pt x="452344" y="4400601"/>
                  <a:pt x="642849" y="4591145"/>
                </a:cubicBezTo>
                <a:cubicBezTo>
                  <a:pt x="833394" y="4781690"/>
                  <a:pt x="1091794" y="4888733"/>
                  <a:pt x="1361254" y="4888733"/>
                </a:cubicBezTo>
                <a:cubicBezTo>
                  <a:pt x="1630715" y="4888733"/>
                  <a:pt x="1889154" y="4781690"/>
                  <a:pt x="2079659" y="4591145"/>
                </a:cubicBezTo>
                <a:cubicBezTo>
                  <a:pt x="2270204" y="4400601"/>
                  <a:pt x="2377247" y="4142201"/>
                  <a:pt x="2377247" y="3872740"/>
                </a:cubicBezTo>
                <a:cubicBezTo>
                  <a:pt x="2376944" y="3603397"/>
                  <a:pt x="2269822" y="3345144"/>
                  <a:pt x="2079355" y="3154678"/>
                </a:cubicBezTo>
                <a:cubicBezTo>
                  <a:pt x="1888889" y="2964212"/>
                  <a:pt x="1630636" y="2857051"/>
                  <a:pt x="1361293" y="2856786"/>
                </a:cubicBezTo>
                <a:close/>
                <a:moveTo>
                  <a:pt x="1361293" y="4717225"/>
                </a:moveTo>
                <a:lnTo>
                  <a:pt x="1361293" y="4717264"/>
                </a:lnTo>
                <a:cubicBezTo>
                  <a:pt x="1137301" y="4717264"/>
                  <a:pt x="922489" y="4628286"/>
                  <a:pt x="764089" y="4469886"/>
                </a:cubicBezTo>
                <a:cubicBezTo>
                  <a:pt x="605728" y="4311525"/>
                  <a:pt x="516750" y="4096713"/>
                  <a:pt x="516750" y="3872721"/>
                </a:cubicBezTo>
                <a:cubicBezTo>
                  <a:pt x="516750" y="3648768"/>
                  <a:pt x="605728" y="3433955"/>
                  <a:pt x="764089" y="3275555"/>
                </a:cubicBezTo>
                <a:cubicBezTo>
                  <a:pt x="922489" y="3117194"/>
                  <a:pt x="1137301" y="3028217"/>
                  <a:pt x="1361254" y="3028217"/>
                </a:cubicBezTo>
                <a:cubicBezTo>
                  <a:pt x="1585246" y="3028217"/>
                  <a:pt x="1800059" y="3117155"/>
                  <a:pt x="1958420" y="3275555"/>
                </a:cubicBezTo>
                <a:cubicBezTo>
                  <a:pt x="2116820" y="3433916"/>
                  <a:pt x="2205797" y="3648728"/>
                  <a:pt x="2205797" y="3872721"/>
                </a:cubicBezTo>
                <a:cubicBezTo>
                  <a:pt x="2205572" y="4096634"/>
                  <a:pt x="2116516" y="4311300"/>
                  <a:pt x="1958194" y="4469621"/>
                </a:cubicBezTo>
                <a:cubicBezTo>
                  <a:pt x="1799872" y="4627943"/>
                  <a:pt x="1585178" y="4716999"/>
                  <a:pt x="1361293" y="4717264"/>
                </a:cubicBezTo>
                <a:close/>
                <a:moveTo>
                  <a:pt x="3859565" y="4343023"/>
                </a:moveTo>
                <a:cubicBezTo>
                  <a:pt x="3787194" y="4343023"/>
                  <a:pt x="3717810" y="4371758"/>
                  <a:pt x="3666649" y="4422928"/>
                </a:cubicBezTo>
                <a:cubicBezTo>
                  <a:pt x="3615489" y="4474099"/>
                  <a:pt x="3586744" y="4543521"/>
                  <a:pt x="3586744" y="4615883"/>
                </a:cubicBezTo>
                <a:cubicBezTo>
                  <a:pt x="3586744" y="4688215"/>
                  <a:pt x="3615479" y="4757638"/>
                  <a:pt x="3666649" y="4808799"/>
                </a:cubicBezTo>
                <a:cubicBezTo>
                  <a:pt x="3717820" y="4859959"/>
                  <a:pt x="3787203" y="4888704"/>
                  <a:pt x="3859565" y="4888704"/>
                </a:cubicBezTo>
                <a:cubicBezTo>
                  <a:pt x="3931927" y="4888704"/>
                  <a:pt x="4001320" y="4859969"/>
                  <a:pt x="4052481" y="4808799"/>
                </a:cubicBezTo>
                <a:cubicBezTo>
                  <a:pt x="4103651" y="4757628"/>
                  <a:pt x="4132386" y="4688205"/>
                  <a:pt x="4132386" y="4615883"/>
                </a:cubicBezTo>
                <a:cubicBezTo>
                  <a:pt x="4132307" y="4543551"/>
                  <a:pt x="4103533" y="4474167"/>
                  <a:pt x="4052402" y="4423036"/>
                </a:cubicBezTo>
                <a:cubicBezTo>
                  <a:pt x="4001232" y="4371865"/>
                  <a:pt x="3931887" y="4343131"/>
                  <a:pt x="3859555" y="4343013"/>
                </a:cubicBezTo>
                <a:close/>
                <a:moveTo>
                  <a:pt x="3859565" y="4717225"/>
                </a:moveTo>
                <a:lnTo>
                  <a:pt x="3859565" y="4717264"/>
                </a:lnTo>
                <a:cubicBezTo>
                  <a:pt x="3818544" y="4717264"/>
                  <a:pt x="3781570" y="4692536"/>
                  <a:pt x="3765885" y="4654650"/>
                </a:cubicBezTo>
                <a:cubicBezTo>
                  <a:pt x="3750190" y="4616765"/>
                  <a:pt x="3758880" y="4573177"/>
                  <a:pt x="3787850" y="4544168"/>
                </a:cubicBezTo>
                <a:cubicBezTo>
                  <a:pt x="3816859" y="4515159"/>
                  <a:pt x="3860486" y="4506508"/>
                  <a:pt x="3898371" y="4522203"/>
                </a:cubicBezTo>
                <a:cubicBezTo>
                  <a:pt x="3936257" y="4537888"/>
                  <a:pt x="3960946" y="4574862"/>
                  <a:pt x="3960946" y="4615883"/>
                </a:cubicBezTo>
                <a:cubicBezTo>
                  <a:pt x="3960907" y="4671834"/>
                  <a:pt x="3915516" y="4717185"/>
                  <a:pt x="3859555" y="4717264"/>
                </a:cubicBezTo>
                <a:close/>
                <a:moveTo>
                  <a:pt x="1991446" y="3872260"/>
                </a:moveTo>
                <a:lnTo>
                  <a:pt x="1991446" y="3872299"/>
                </a:lnTo>
                <a:cubicBezTo>
                  <a:pt x="1991407" y="3902994"/>
                  <a:pt x="1989192" y="3933639"/>
                  <a:pt x="1984754" y="3964030"/>
                </a:cubicBezTo>
                <a:cubicBezTo>
                  <a:pt x="1981688" y="3985074"/>
                  <a:pt x="1963661" y="4000652"/>
                  <a:pt x="1942381" y="4000691"/>
                </a:cubicBezTo>
                <a:cubicBezTo>
                  <a:pt x="1940275" y="4000691"/>
                  <a:pt x="1938179" y="4000544"/>
                  <a:pt x="1936111" y="4000270"/>
                </a:cubicBezTo>
                <a:cubicBezTo>
                  <a:pt x="1912687" y="3996831"/>
                  <a:pt x="1896462" y="3975091"/>
                  <a:pt x="1899862" y="3951627"/>
                </a:cubicBezTo>
                <a:cubicBezTo>
                  <a:pt x="1903771" y="3925380"/>
                  <a:pt x="1905721" y="3898859"/>
                  <a:pt x="1905721" y="3872260"/>
                </a:cubicBezTo>
                <a:cubicBezTo>
                  <a:pt x="1905721" y="3848610"/>
                  <a:pt x="1924894" y="3829398"/>
                  <a:pt x="1948583" y="3829398"/>
                </a:cubicBezTo>
                <a:cubicBezTo>
                  <a:pt x="1972273" y="3829398"/>
                  <a:pt x="1991446" y="3848610"/>
                  <a:pt x="1991446" y="3872260"/>
                </a:cubicBezTo>
                <a:close/>
                <a:moveTo>
                  <a:pt x="1497033" y="4445393"/>
                </a:moveTo>
                <a:lnTo>
                  <a:pt x="1497033" y="4445432"/>
                </a:lnTo>
                <a:cubicBezTo>
                  <a:pt x="1500707" y="4468808"/>
                  <a:pt x="1484786" y="4490783"/>
                  <a:pt x="1461440" y="4494565"/>
                </a:cubicBezTo>
                <a:cubicBezTo>
                  <a:pt x="1428296" y="4499807"/>
                  <a:pt x="1394849" y="4502452"/>
                  <a:pt x="1361323" y="4502530"/>
                </a:cubicBezTo>
                <a:cubicBezTo>
                  <a:pt x="1328414" y="4502491"/>
                  <a:pt x="1295613" y="4499963"/>
                  <a:pt x="1263126" y="4494908"/>
                </a:cubicBezTo>
                <a:cubicBezTo>
                  <a:pt x="1239711" y="4491204"/>
                  <a:pt x="1223751" y="4469230"/>
                  <a:pt x="1227464" y="4445853"/>
                </a:cubicBezTo>
                <a:cubicBezTo>
                  <a:pt x="1231178" y="4422468"/>
                  <a:pt x="1253104" y="4406469"/>
                  <a:pt x="1276519" y="4410182"/>
                </a:cubicBezTo>
                <a:cubicBezTo>
                  <a:pt x="1333313" y="4418980"/>
                  <a:pt x="1391135" y="4418872"/>
                  <a:pt x="1447890" y="4409839"/>
                </a:cubicBezTo>
                <a:cubicBezTo>
                  <a:pt x="1471237" y="4406244"/>
                  <a:pt x="1493173" y="4422086"/>
                  <a:pt x="1497033" y="4445432"/>
                </a:cubicBezTo>
                <a:close/>
                <a:moveTo>
                  <a:pt x="1863701" y="4178999"/>
                </a:moveTo>
                <a:lnTo>
                  <a:pt x="1863701" y="4179038"/>
                </a:lnTo>
                <a:cubicBezTo>
                  <a:pt x="1872959" y="4185651"/>
                  <a:pt x="1879200" y="4195683"/>
                  <a:pt x="1881042" y="4206901"/>
                </a:cubicBezTo>
                <a:cubicBezTo>
                  <a:pt x="1882874" y="4218109"/>
                  <a:pt x="1880199" y="4229591"/>
                  <a:pt x="1873576" y="4238811"/>
                </a:cubicBezTo>
                <a:cubicBezTo>
                  <a:pt x="1834926" y="4292969"/>
                  <a:pt x="1787890" y="4340573"/>
                  <a:pt x="1734271" y="4379948"/>
                </a:cubicBezTo>
                <a:cubicBezTo>
                  <a:pt x="1715176" y="4393958"/>
                  <a:pt x="1688342" y="4389863"/>
                  <a:pt x="1674341" y="4370768"/>
                </a:cubicBezTo>
                <a:cubicBezTo>
                  <a:pt x="1660332" y="4351673"/>
                  <a:pt x="1664427" y="4324800"/>
                  <a:pt x="1683521" y="4310800"/>
                </a:cubicBezTo>
                <a:cubicBezTo>
                  <a:pt x="1729872" y="4276814"/>
                  <a:pt x="1770471" y="4235675"/>
                  <a:pt x="1803918" y="4188914"/>
                </a:cubicBezTo>
                <a:cubicBezTo>
                  <a:pt x="1810502" y="4179645"/>
                  <a:pt x="1820525" y="4173375"/>
                  <a:pt x="1831742" y="4171533"/>
                </a:cubicBezTo>
                <a:cubicBezTo>
                  <a:pt x="1842950" y="4169662"/>
                  <a:pt x="1854472" y="4172376"/>
                  <a:pt x="1863701" y="4179038"/>
                </a:cubicBezTo>
                <a:close/>
                <a:moveTo>
                  <a:pt x="1040476" y="4312064"/>
                </a:moveTo>
                <a:cubicBezTo>
                  <a:pt x="1050087" y="4318608"/>
                  <a:pt x="1056632" y="4328748"/>
                  <a:pt x="1058620" y="4340230"/>
                </a:cubicBezTo>
                <a:cubicBezTo>
                  <a:pt x="1060570" y="4351673"/>
                  <a:pt x="1057817" y="4363420"/>
                  <a:pt x="1050959" y="4372796"/>
                </a:cubicBezTo>
                <a:cubicBezTo>
                  <a:pt x="1044111" y="4382172"/>
                  <a:pt x="1033746" y="4388374"/>
                  <a:pt x="1022224" y="4389941"/>
                </a:cubicBezTo>
                <a:cubicBezTo>
                  <a:pt x="1010703" y="4391548"/>
                  <a:pt x="999073" y="4388374"/>
                  <a:pt x="989923" y="4381212"/>
                </a:cubicBezTo>
                <a:cubicBezTo>
                  <a:pt x="936225" y="4341984"/>
                  <a:pt x="889042" y="4294537"/>
                  <a:pt x="850118" y="4240643"/>
                </a:cubicBezTo>
                <a:cubicBezTo>
                  <a:pt x="836225" y="4221431"/>
                  <a:pt x="840546" y="4194645"/>
                  <a:pt x="859719" y="4180753"/>
                </a:cubicBezTo>
                <a:cubicBezTo>
                  <a:pt x="878931" y="4166899"/>
                  <a:pt x="905726" y="4171220"/>
                  <a:pt x="919579" y="4190393"/>
                </a:cubicBezTo>
                <a:cubicBezTo>
                  <a:pt x="953252" y="4237047"/>
                  <a:pt x="994048" y="4278117"/>
                  <a:pt x="1040476" y="4312054"/>
                </a:cubicBezTo>
                <a:close/>
                <a:moveTo>
                  <a:pt x="816749" y="3872299"/>
                </a:moveTo>
                <a:cubicBezTo>
                  <a:pt x="816749" y="3898859"/>
                  <a:pt x="818659" y="3925380"/>
                  <a:pt x="822529" y="3951666"/>
                </a:cubicBezTo>
                <a:cubicBezTo>
                  <a:pt x="825938" y="3975091"/>
                  <a:pt x="809704" y="3996870"/>
                  <a:pt x="786289" y="4000309"/>
                </a:cubicBezTo>
                <a:cubicBezTo>
                  <a:pt x="784183" y="4000583"/>
                  <a:pt x="782116" y="4000691"/>
                  <a:pt x="780009" y="4000730"/>
                </a:cubicBezTo>
                <a:cubicBezTo>
                  <a:pt x="758730" y="4000691"/>
                  <a:pt x="740703" y="3985074"/>
                  <a:pt x="737646" y="3964069"/>
                </a:cubicBezTo>
                <a:cubicBezTo>
                  <a:pt x="733247" y="3933678"/>
                  <a:pt x="731024" y="3902994"/>
                  <a:pt x="731024" y="3872299"/>
                </a:cubicBezTo>
                <a:cubicBezTo>
                  <a:pt x="731024" y="3848649"/>
                  <a:pt x="750197" y="3829437"/>
                  <a:pt x="773886" y="3829437"/>
                </a:cubicBezTo>
                <a:cubicBezTo>
                  <a:pt x="797576" y="3829437"/>
                  <a:pt x="816749" y="3848649"/>
                  <a:pt x="816749" y="3872299"/>
                </a:cubicBezTo>
                <a:close/>
              </a:path>
            </a:pathLst>
          </a:custGeom>
          <a:solidFill>
            <a:srgbClr val="000000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BFCAD7A9-1C12-0BDE-E00C-C0955DC94832}"/>
              </a:ext>
            </a:extLst>
          </p:cNvPr>
          <p:cNvSpPr/>
          <p:nvPr/>
        </p:nvSpPr>
        <p:spPr>
          <a:xfrm>
            <a:off x="7167422" y="5615539"/>
            <a:ext cx="62029" cy="620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사각형: 둥근 위쪽 모서리 306">
            <a:extLst>
              <a:ext uri="{FF2B5EF4-FFF2-40B4-BE49-F238E27FC236}">
                <a16:creationId xmlns:a16="http://schemas.microsoft.com/office/drawing/2014/main" id="{F6DA70A2-B2C3-3166-0A3C-C45B41DAF4B2}"/>
              </a:ext>
            </a:extLst>
          </p:cNvPr>
          <p:cNvSpPr/>
          <p:nvPr/>
        </p:nvSpPr>
        <p:spPr>
          <a:xfrm>
            <a:off x="7134491" y="5681050"/>
            <a:ext cx="125761" cy="6319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F7CD8B1D-1CF1-DA25-A55B-CD85EE4D886E}"/>
              </a:ext>
            </a:extLst>
          </p:cNvPr>
          <p:cNvGrpSpPr/>
          <p:nvPr/>
        </p:nvGrpSpPr>
        <p:grpSpPr>
          <a:xfrm>
            <a:off x="6979370" y="5313725"/>
            <a:ext cx="433742" cy="433741"/>
            <a:chOff x="15535619" y="-7292197"/>
            <a:chExt cx="5143516" cy="5143503"/>
          </a:xfrm>
          <a:solidFill>
            <a:srgbClr val="000000"/>
          </a:solidFill>
        </p:grpSpPr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A899266F-F8DF-6541-63D9-5FC88ACFE922}"/>
                </a:ext>
              </a:extLst>
            </p:cNvPr>
            <p:cNvSpPr/>
            <p:nvPr/>
          </p:nvSpPr>
          <p:spPr>
            <a:xfrm>
              <a:off x="15535619" y="-5663389"/>
              <a:ext cx="2485982" cy="2067843"/>
            </a:xfrm>
            <a:custGeom>
              <a:avLst/>
              <a:gdLst>
                <a:gd name="connsiteX0" fmla="*/ 368021 w 2485982"/>
                <a:gd name="connsiteY0" fmla="*/ 1175040 h 2067843"/>
                <a:gd name="connsiteX1" fmla="*/ 428636 w 2485982"/>
                <a:gd name="connsiteY1" fmla="*/ 1200150 h 2067843"/>
                <a:gd name="connsiteX2" fmla="*/ 821795 w 2485982"/>
                <a:gd name="connsiteY2" fmla="*/ 1200150 h 2067843"/>
                <a:gd name="connsiteX3" fmla="*/ 907520 w 2485982"/>
                <a:gd name="connsiteY3" fmla="*/ 1285875 h 2067843"/>
                <a:gd name="connsiteX4" fmla="*/ 582373 w 2485982"/>
                <a:gd name="connsiteY4" fmla="*/ 1611013 h 2067843"/>
                <a:gd name="connsiteX5" fmla="*/ 582373 w 2485982"/>
                <a:gd name="connsiteY5" fmla="*/ 1989388 h 2067843"/>
                <a:gd name="connsiteX6" fmla="*/ 771565 w 2485982"/>
                <a:gd name="connsiteY6" fmla="*/ 2067844 h 2067843"/>
                <a:gd name="connsiteX7" fmla="*/ 960768 w 2485982"/>
                <a:gd name="connsiteY7" fmla="*/ 1989388 h 2067843"/>
                <a:gd name="connsiteX8" fmla="*/ 1285886 w 2485982"/>
                <a:gd name="connsiteY8" fmla="*/ 1664250 h 2067843"/>
                <a:gd name="connsiteX9" fmla="*/ 1611033 w 2485982"/>
                <a:gd name="connsiteY9" fmla="*/ 1989388 h 2067843"/>
                <a:gd name="connsiteX10" fmla="*/ 1800226 w 2485982"/>
                <a:gd name="connsiteY10" fmla="*/ 2067844 h 2067843"/>
                <a:gd name="connsiteX11" fmla="*/ 1989429 w 2485982"/>
                <a:gd name="connsiteY11" fmla="*/ 1989388 h 2067843"/>
                <a:gd name="connsiteX12" fmla="*/ 1989429 w 2485982"/>
                <a:gd name="connsiteY12" fmla="*/ 1611013 h 2067843"/>
                <a:gd name="connsiteX13" fmla="*/ 1641140 w 2485982"/>
                <a:gd name="connsiteY13" fmla="*/ 1262715 h 2067843"/>
                <a:gd name="connsiteX14" fmla="*/ 1710063 w 2485982"/>
                <a:gd name="connsiteY14" fmla="*/ 1055867 h 2067843"/>
                <a:gd name="connsiteX15" fmla="*/ 1704322 w 2485982"/>
                <a:gd name="connsiteY15" fmla="*/ 988669 h 2067843"/>
                <a:gd name="connsiteX16" fmla="*/ 1885951 w 2485982"/>
                <a:gd name="connsiteY16" fmla="*/ 807000 h 2067843"/>
                <a:gd name="connsiteX17" fmla="*/ 1911051 w 2485982"/>
                <a:gd name="connsiteY17" fmla="*/ 832111 h 2067843"/>
                <a:gd name="connsiteX18" fmla="*/ 1971676 w 2485982"/>
                <a:gd name="connsiteY18" fmla="*/ 857250 h 2067843"/>
                <a:gd name="connsiteX19" fmla="*/ 1998765 w 2485982"/>
                <a:gd name="connsiteY19" fmla="*/ 852890 h 2067843"/>
                <a:gd name="connsiteX20" fmla="*/ 2255940 w 2485982"/>
                <a:gd name="connsiteY20" fmla="*/ 767165 h 2067843"/>
                <a:gd name="connsiteX21" fmla="*/ 2305504 w 2485982"/>
                <a:gd name="connsiteY21" fmla="*/ 724224 h 2067843"/>
                <a:gd name="connsiteX22" fmla="*/ 2476954 w 2485982"/>
                <a:gd name="connsiteY22" fmla="*/ 381324 h 2067843"/>
                <a:gd name="connsiteX23" fmla="*/ 2460838 w 2485982"/>
                <a:gd name="connsiteY23" fmla="*/ 282393 h 2067843"/>
                <a:gd name="connsiteX24" fmla="*/ 2289388 w 2485982"/>
                <a:gd name="connsiteY24" fmla="*/ 110943 h 2067843"/>
                <a:gd name="connsiteX25" fmla="*/ 2190456 w 2485982"/>
                <a:gd name="connsiteY25" fmla="*/ 94827 h 2067843"/>
                <a:gd name="connsiteX26" fmla="*/ 1847556 w 2485982"/>
                <a:gd name="connsiteY26" fmla="*/ 266277 h 2067843"/>
                <a:gd name="connsiteX27" fmla="*/ 1804625 w 2485982"/>
                <a:gd name="connsiteY27" fmla="*/ 315840 h 2067843"/>
                <a:gd name="connsiteX28" fmla="*/ 1718900 w 2485982"/>
                <a:gd name="connsiteY28" fmla="*/ 573015 h 2067843"/>
                <a:gd name="connsiteX29" fmla="*/ 1739562 w 2485982"/>
                <a:gd name="connsiteY29" fmla="*/ 660729 h 2067843"/>
                <a:gd name="connsiteX30" fmla="*/ 1764741 w 2485982"/>
                <a:gd name="connsiteY30" fmla="*/ 685800 h 2067843"/>
                <a:gd name="connsiteX31" fmla="*/ 1583190 w 2485982"/>
                <a:gd name="connsiteY31" fmla="*/ 867351 h 2067843"/>
                <a:gd name="connsiteX32" fmla="*/ 1515991 w 2485982"/>
                <a:gd name="connsiteY32" fmla="*/ 861610 h 2067843"/>
                <a:gd name="connsiteX33" fmla="*/ 1309066 w 2485982"/>
                <a:gd name="connsiteY33" fmla="*/ 930611 h 2067843"/>
                <a:gd name="connsiteX34" fmla="*/ 1200151 w 2485982"/>
                <a:gd name="connsiteY34" fmla="*/ 821774 h 2067843"/>
                <a:gd name="connsiteX35" fmla="*/ 1200151 w 2485982"/>
                <a:gd name="connsiteY35" fmla="*/ 428625 h 2067843"/>
                <a:gd name="connsiteX36" fmla="*/ 1175041 w 2485982"/>
                <a:gd name="connsiteY36" fmla="*/ 368000 h 2067843"/>
                <a:gd name="connsiteX37" fmla="*/ 832141 w 2485982"/>
                <a:gd name="connsiteY37" fmla="*/ 25100 h 2067843"/>
                <a:gd name="connsiteX38" fmla="*/ 771526 w 2485982"/>
                <a:gd name="connsiteY38" fmla="*/ 0 h 2067843"/>
                <a:gd name="connsiteX39" fmla="*/ 514351 w 2485982"/>
                <a:gd name="connsiteY39" fmla="*/ 0 h 2067843"/>
                <a:gd name="connsiteX40" fmla="*/ 428626 w 2485982"/>
                <a:gd name="connsiteY40" fmla="*/ 85725 h 2067843"/>
                <a:gd name="connsiteX41" fmla="*/ 428626 w 2485982"/>
                <a:gd name="connsiteY41" fmla="*/ 257175 h 2067843"/>
                <a:gd name="connsiteX42" fmla="*/ 453726 w 2485982"/>
                <a:gd name="connsiteY42" fmla="*/ 317790 h 2067843"/>
                <a:gd name="connsiteX43" fmla="*/ 600076 w 2485982"/>
                <a:gd name="connsiteY43" fmla="*/ 464100 h 2067843"/>
                <a:gd name="connsiteX44" fmla="*/ 600076 w 2485982"/>
                <a:gd name="connsiteY44" fmla="*/ 600075 h 2067843"/>
                <a:gd name="connsiteX45" fmla="*/ 464101 w 2485982"/>
                <a:gd name="connsiteY45" fmla="*/ 600075 h 2067843"/>
                <a:gd name="connsiteX46" fmla="*/ 317752 w 2485982"/>
                <a:gd name="connsiteY46" fmla="*/ 453725 h 2067843"/>
                <a:gd name="connsiteX47" fmla="*/ 257176 w 2485982"/>
                <a:gd name="connsiteY47" fmla="*/ 428625 h 2067843"/>
                <a:gd name="connsiteX48" fmla="*/ 85726 w 2485982"/>
                <a:gd name="connsiteY48" fmla="*/ 428625 h 2067843"/>
                <a:gd name="connsiteX49" fmla="*/ 0 w 2485982"/>
                <a:gd name="connsiteY49" fmla="*/ 514350 h 2067843"/>
                <a:gd name="connsiteX50" fmla="*/ 0 w 2485982"/>
                <a:gd name="connsiteY50" fmla="*/ 771525 h 2067843"/>
                <a:gd name="connsiteX51" fmla="*/ 25105 w 2485982"/>
                <a:gd name="connsiteY51" fmla="*/ 832140 h 2067843"/>
                <a:gd name="connsiteX52" fmla="*/ 1956040 w 2485982"/>
                <a:gd name="connsiteY52" fmla="*/ 403672 h 2067843"/>
                <a:gd name="connsiteX53" fmla="*/ 2211912 w 2485982"/>
                <a:gd name="connsiteY53" fmla="*/ 275770 h 2067843"/>
                <a:gd name="connsiteX54" fmla="*/ 2295913 w 2485982"/>
                <a:gd name="connsiteY54" fmla="*/ 359771 h 2067843"/>
                <a:gd name="connsiteX55" fmla="*/ 2168011 w 2485982"/>
                <a:gd name="connsiteY55" fmla="*/ 615643 h 2067843"/>
                <a:gd name="connsiteX56" fmla="*/ 1994758 w 2485982"/>
                <a:gd name="connsiteY56" fmla="*/ 673436 h 2067843"/>
                <a:gd name="connsiteX57" fmla="*/ 1898246 w 2485982"/>
                <a:gd name="connsiteY57" fmla="*/ 576915 h 2067843"/>
                <a:gd name="connsiteX58" fmla="*/ 839557 w 2485982"/>
                <a:gd name="connsiteY58" fmla="*/ 1868149 h 2067843"/>
                <a:gd name="connsiteX59" fmla="*/ 703583 w 2485982"/>
                <a:gd name="connsiteY59" fmla="*/ 1868149 h 2067843"/>
                <a:gd name="connsiteX60" fmla="*/ 703583 w 2485982"/>
                <a:gd name="connsiteY60" fmla="*/ 1732174 h 2067843"/>
                <a:gd name="connsiteX61" fmla="*/ 1332207 w 2485982"/>
                <a:gd name="connsiteY61" fmla="*/ 1103550 h 2067843"/>
                <a:gd name="connsiteX62" fmla="*/ 1519842 w 2485982"/>
                <a:gd name="connsiteY62" fmla="*/ 1040976 h 2067843"/>
                <a:gd name="connsiteX63" fmla="*/ 1530638 w 2485982"/>
                <a:gd name="connsiteY63" fmla="*/ 1051772 h 2067843"/>
                <a:gd name="connsiteX64" fmla="*/ 1468142 w 2485982"/>
                <a:gd name="connsiteY64" fmla="*/ 1239525 h 2067843"/>
                <a:gd name="connsiteX65" fmla="*/ 1225281 w 2485982"/>
                <a:gd name="connsiteY65" fmla="*/ 1482386 h 2067843"/>
                <a:gd name="connsiteX66" fmla="*/ 1868257 w 2485982"/>
                <a:gd name="connsiteY66" fmla="*/ 1868149 h 2067843"/>
                <a:gd name="connsiteX67" fmla="*/ 1732283 w 2485982"/>
                <a:gd name="connsiteY67" fmla="*/ 1868149 h 2067843"/>
                <a:gd name="connsiteX68" fmla="*/ 1407135 w 2485982"/>
                <a:gd name="connsiteY68" fmla="*/ 1543001 h 2067843"/>
                <a:gd name="connsiteX69" fmla="*/ 1543110 w 2485982"/>
                <a:gd name="connsiteY69" fmla="*/ 1407026 h 2067843"/>
                <a:gd name="connsiteX70" fmla="*/ 1868257 w 2485982"/>
                <a:gd name="connsiteY70" fmla="*/ 1732174 h 2067843"/>
                <a:gd name="connsiteX71" fmla="*/ 1868257 w 2485982"/>
                <a:gd name="connsiteY71" fmla="*/ 1868149 h 2067843"/>
                <a:gd name="connsiteX72" fmla="*/ 171490 w 2485982"/>
                <a:gd name="connsiteY72" fmla="*/ 600006 h 2067843"/>
                <a:gd name="connsiteX73" fmla="*/ 221740 w 2485982"/>
                <a:gd name="connsiteY73" fmla="*/ 600006 h 2067843"/>
                <a:gd name="connsiteX74" fmla="*/ 368089 w 2485982"/>
                <a:gd name="connsiteY74" fmla="*/ 746356 h 2067843"/>
                <a:gd name="connsiteX75" fmla="*/ 428665 w 2485982"/>
                <a:gd name="connsiteY75" fmla="*/ 771456 h 2067843"/>
                <a:gd name="connsiteX76" fmla="*/ 685840 w 2485982"/>
                <a:gd name="connsiteY76" fmla="*/ 771456 h 2067843"/>
                <a:gd name="connsiteX77" fmla="*/ 771565 w 2485982"/>
                <a:gd name="connsiteY77" fmla="*/ 685741 h 2067843"/>
                <a:gd name="connsiteX78" fmla="*/ 771565 w 2485982"/>
                <a:gd name="connsiteY78" fmla="*/ 428566 h 2067843"/>
                <a:gd name="connsiteX79" fmla="*/ 746465 w 2485982"/>
                <a:gd name="connsiteY79" fmla="*/ 367942 h 2067843"/>
                <a:gd name="connsiteX80" fmla="*/ 600115 w 2485982"/>
                <a:gd name="connsiteY80" fmla="*/ 221631 h 2067843"/>
                <a:gd name="connsiteX81" fmla="*/ 600115 w 2485982"/>
                <a:gd name="connsiteY81" fmla="*/ 171381 h 2067843"/>
                <a:gd name="connsiteX82" fmla="*/ 736090 w 2485982"/>
                <a:gd name="connsiteY82" fmla="*/ 171381 h 2067843"/>
                <a:gd name="connsiteX83" fmla="*/ 1028740 w 2485982"/>
                <a:gd name="connsiteY83" fmla="*/ 464032 h 2067843"/>
                <a:gd name="connsiteX84" fmla="*/ 1028740 w 2485982"/>
                <a:gd name="connsiteY84" fmla="*/ 857181 h 2067843"/>
                <a:gd name="connsiteX85" fmla="*/ 1053841 w 2485982"/>
                <a:gd name="connsiteY85" fmla="*/ 917806 h 2067843"/>
                <a:gd name="connsiteX86" fmla="*/ 1164715 w 2485982"/>
                <a:gd name="connsiteY86" fmla="*/ 1028631 h 2067843"/>
                <a:gd name="connsiteX87" fmla="*/ 1028740 w 2485982"/>
                <a:gd name="connsiteY87" fmla="*/ 1164606 h 2067843"/>
                <a:gd name="connsiteX88" fmla="*/ 917905 w 2485982"/>
                <a:gd name="connsiteY88" fmla="*/ 1053781 h 2067843"/>
                <a:gd name="connsiteX89" fmla="*/ 857290 w 2485982"/>
                <a:gd name="connsiteY89" fmla="*/ 1028631 h 2067843"/>
                <a:gd name="connsiteX90" fmla="*/ 464141 w 2485982"/>
                <a:gd name="connsiteY90" fmla="*/ 1028631 h 2067843"/>
                <a:gd name="connsiteX91" fmla="*/ 171490 w 2485982"/>
                <a:gd name="connsiteY91" fmla="*/ 735981 h 206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485982" h="2067843">
                  <a:moveTo>
                    <a:pt x="368021" y="1175040"/>
                  </a:moveTo>
                  <a:cubicBezTo>
                    <a:pt x="384059" y="1191156"/>
                    <a:pt x="405828" y="1200150"/>
                    <a:pt x="428636" y="1200150"/>
                  </a:cubicBezTo>
                  <a:lnTo>
                    <a:pt x="821795" y="1200150"/>
                  </a:lnTo>
                  <a:lnTo>
                    <a:pt x="907520" y="1285875"/>
                  </a:lnTo>
                  <a:lnTo>
                    <a:pt x="582373" y="1611013"/>
                  </a:lnTo>
                  <a:cubicBezTo>
                    <a:pt x="478053" y="1715342"/>
                    <a:pt x="478053" y="1885078"/>
                    <a:pt x="582373" y="1989388"/>
                  </a:cubicBezTo>
                  <a:cubicBezTo>
                    <a:pt x="632847" y="2039991"/>
                    <a:pt x="700085" y="2067844"/>
                    <a:pt x="771565" y="2067844"/>
                  </a:cubicBezTo>
                  <a:cubicBezTo>
                    <a:pt x="843055" y="2067844"/>
                    <a:pt x="910263" y="2039981"/>
                    <a:pt x="960768" y="1989388"/>
                  </a:cubicBezTo>
                  <a:lnTo>
                    <a:pt x="1285886" y="1664250"/>
                  </a:lnTo>
                  <a:lnTo>
                    <a:pt x="1611033" y="1989388"/>
                  </a:lnTo>
                  <a:cubicBezTo>
                    <a:pt x="1661508" y="2039991"/>
                    <a:pt x="1728746" y="2067844"/>
                    <a:pt x="1800226" y="2067844"/>
                  </a:cubicBezTo>
                  <a:cubicBezTo>
                    <a:pt x="1871716" y="2067844"/>
                    <a:pt x="1938914" y="2039981"/>
                    <a:pt x="1989429" y="1989388"/>
                  </a:cubicBezTo>
                  <a:cubicBezTo>
                    <a:pt x="2093758" y="1885078"/>
                    <a:pt x="2093758" y="1715342"/>
                    <a:pt x="1989429" y="1611013"/>
                  </a:cubicBezTo>
                  <a:lnTo>
                    <a:pt x="1641140" y="1262715"/>
                  </a:lnTo>
                  <a:lnTo>
                    <a:pt x="1710063" y="1055867"/>
                  </a:lnTo>
                  <a:cubicBezTo>
                    <a:pt x="1717597" y="1033334"/>
                    <a:pt x="1715109" y="1009066"/>
                    <a:pt x="1704322" y="988669"/>
                  </a:cubicBezTo>
                  <a:lnTo>
                    <a:pt x="1885951" y="807000"/>
                  </a:lnTo>
                  <a:lnTo>
                    <a:pt x="1911051" y="832111"/>
                  </a:lnTo>
                  <a:cubicBezTo>
                    <a:pt x="1927354" y="848521"/>
                    <a:pt x="1949290" y="857250"/>
                    <a:pt x="1971676" y="857250"/>
                  </a:cubicBezTo>
                  <a:cubicBezTo>
                    <a:pt x="1980670" y="857250"/>
                    <a:pt x="1989928" y="855800"/>
                    <a:pt x="1998765" y="852890"/>
                  </a:cubicBezTo>
                  <a:lnTo>
                    <a:pt x="2255940" y="767165"/>
                  </a:lnTo>
                  <a:cubicBezTo>
                    <a:pt x="2277455" y="759964"/>
                    <a:pt x="2295286" y="744544"/>
                    <a:pt x="2305504" y="724224"/>
                  </a:cubicBezTo>
                  <a:lnTo>
                    <a:pt x="2476954" y="381324"/>
                  </a:lnTo>
                  <a:cubicBezTo>
                    <a:pt x="2493413" y="348337"/>
                    <a:pt x="2486977" y="308453"/>
                    <a:pt x="2460838" y="282393"/>
                  </a:cubicBezTo>
                  <a:lnTo>
                    <a:pt x="2289388" y="110943"/>
                  </a:lnTo>
                  <a:cubicBezTo>
                    <a:pt x="2263249" y="84882"/>
                    <a:pt x="2223453" y="78642"/>
                    <a:pt x="2190456" y="94827"/>
                  </a:cubicBezTo>
                  <a:lnTo>
                    <a:pt x="1847556" y="266277"/>
                  </a:lnTo>
                  <a:cubicBezTo>
                    <a:pt x="1827237" y="276495"/>
                    <a:pt x="1811738" y="294296"/>
                    <a:pt x="1804625" y="315840"/>
                  </a:cubicBezTo>
                  <a:lnTo>
                    <a:pt x="1718900" y="573015"/>
                  </a:lnTo>
                  <a:cubicBezTo>
                    <a:pt x="1708603" y="603788"/>
                    <a:pt x="1716676" y="637804"/>
                    <a:pt x="1739562" y="660729"/>
                  </a:cubicBezTo>
                  <a:lnTo>
                    <a:pt x="1764741" y="685800"/>
                  </a:lnTo>
                  <a:lnTo>
                    <a:pt x="1583190" y="867351"/>
                  </a:lnTo>
                  <a:cubicBezTo>
                    <a:pt x="1562792" y="856554"/>
                    <a:pt x="1538535" y="854066"/>
                    <a:pt x="1515991" y="861610"/>
                  </a:cubicBezTo>
                  <a:lnTo>
                    <a:pt x="1309066" y="930611"/>
                  </a:lnTo>
                  <a:lnTo>
                    <a:pt x="1200151" y="821774"/>
                  </a:lnTo>
                  <a:lnTo>
                    <a:pt x="1200151" y="428625"/>
                  </a:lnTo>
                  <a:cubicBezTo>
                    <a:pt x="1200151" y="405886"/>
                    <a:pt x="1191157" y="384038"/>
                    <a:pt x="1175041" y="368000"/>
                  </a:cubicBezTo>
                  <a:lnTo>
                    <a:pt x="832141" y="25100"/>
                  </a:lnTo>
                  <a:cubicBezTo>
                    <a:pt x="816113" y="8994"/>
                    <a:pt x="794334" y="0"/>
                    <a:pt x="771526" y="0"/>
                  </a:cubicBezTo>
                  <a:lnTo>
                    <a:pt x="514351" y="0"/>
                  </a:lnTo>
                  <a:cubicBezTo>
                    <a:pt x="466933" y="0"/>
                    <a:pt x="428626" y="38424"/>
                    <a:pt x="428626" y="85725"/>
                  </a:cubicBezTo>
                  <a:lnTo>
                    <a:pt x="428626" y="257175"/>
                  </a:lnTo>
                  <a:cubicBezTo>
                    <a:pt x="428626" y="279904"/>
                    <a:pt x="437620" y="301762"/>
                    <a:pt x="453726" y="317790"/>
                  </a:cubicBezTo>
                  <a:lnTo>
                    <a:pt x="600076" y="464100"/>
                  </a:lnTo>
                  <a:lnTo>
                    <a:pt x="600076" y="600075"/>
                  </a:lnTo>
                  <a:lnTo>
                    <a:pt x="464101" y="600075"/>
                  </a:lnTo>
                  <a:lnTo>
                    <a:pt x="317752" y="453725"/>
                  </a:lnTo>
                  <a:cubicBezTo>
                    <a:pt x="301763" y="437619"/>
                    <a:pt x="279984" y="428625"/>
                    <a:pt x="257176" y="428625"/>
                  </a:cubicBezTo>
                  <a:lnTo>
                    <a:pt x="85726" y="428625"/>
                  </a:lnTo>
                  <a:cubicBezTo>
                    <a:pt x="38309" y="428625"/>
                    <a:pt x="0" y="467049"/>
                    <a:pt x="0" y="514350"/>
                  </a:cubicBezTo>
                  <a:lnTo>
                    <a:pt x="0" y="771525"/>
                  </a:lnTo>
                  <a:cubicBezTo>
                    <a:pt x="0" y="794254"/>
                    <a:pt x="8993" y="816112"/>
                    <a:pt x="25105" y="832140"/>
                  </a:cubicBezTo>
                  <a:close/>
                  <a:moveTo>
                    <a:pt x="1956040" y="403672"/>
                  </a:moveTo>
                  <a:lnTo>
                    <a:pt x="2211912" y="275770"/>
                  </a:lnTo>
                  <a:lnTo>
                    <a:pt x="2295913" y="359771"/>
                  </a:lnTo>
                  <a:lnTo>
                    <a:pt x="2168011" y="615643"/>
                  </a:lnTo>
                  <a:lnTo>
                    <a:pt x="1994758" y="673436"/>
                  </a:lnTo>
                  <a:lnTo>
                    <a:pt x="1898246" y="576915"/>
                  </a:lnTo>
                  <a:close/>
                  <a:moveTo>
                    <a:pt x="839557" y="1868149"/>
                  </a:moveTo>
                  <a:cubicBezTo>
                    <a:pt x="803200" y="1904506"/>
                    <a:pt x="739940" y="1904506"/>
                    <a:pt x="703583" y="1868149"/>
                  </a:cubicBezTo>
                  <a:cubicBezTo>
                    <a:pt x="666119" y="1830684"/>
                    <a:pt x="666119" y="1769638"/>
                    <a:pt x="703583" y="1732174"/>
                  </a:cubicBezTo>
                  <a:lnTo>
                    <a:pt x="1332207" y="1103550"/>
                  </a:lnTo>
                  <a:lnTo>
                    <a:pt x="1519842" y="1040976"/>
                  </a:lnTo>
                  <a:lnTo>
                    <a:pt x="1530638" y="1051772"/>
                  </a:lnTo>
                  <a:lnTo>
                    <a:pt x="1468142" y="1239525"/>
                  </a:lnTo>
                  <a:lnTo>
                    <a:pt x="1225281" y="1482386"/>
                  </a:lnTo>
                  <a:close/>
                  <a:moveTo>
                    <a:pt x="1868257" y="1868149"/>
                  </a:moveTo>
                  <a:cubicBezTo>
                    <a:pt x="1831900" y="1904506"/>
                    <a:pt x="1768640" y="1904506"/>
                    <a:pt x="1732283" y="1868149"/>
                  </a:cubicBezTo>
                  <a:lnTo>
                    <a:pt x="1407135" y="1543001"/>
                  </a:lnTo>
                  <a:lnTo>
                    <a:pt x="1543110" y="1407026"/>
                  </a:lnTo>
                  <a:lnTo>
                    <a:pt x="1868257" y="1732174"/>
                  </a:lnTo>
                  <a:cubicBezTo>
                    <a:pt x="1905643" y="1769678"/>
                    <a:pt x="1905643" y="1830684"/>
                    <a:pt x="1868257" y="1868149"/>
                  </a:cubicBezTo>
                  <a:close/>
                  <a:moveTo>
                    <a:pt x="171490" y="600006"/>
                  </a:moveTo>
                  <a:lnTo>
                    <a:pt x="221740" y="600006"/>
                  </a:lnTo>
                  <a:lnTo>
                    <a:pt x="368089" y="746356"/>
                  </a:lnTo>
                  <a:cubicBezTo>
                    <a:pt x="384088" y="762463"/>
                    <a:pt x="405858" y="771456"/>
                    <a:pt x="428665" y="771456"/>
                  </a:cubicBezTo>
                  <a:lnTo>
                    <a:pt x="685840" y="771456"/>
                  </a:lnTo>
                  <a:cubicBezTo>
                    <a:pt x="733258" y="771456"/>
                    <a:pt x="771565" y="733042"/>
                    <a:pt x="771565" y="685741"/>
                  </a:cubicBezTo>
                  <a:lnTo>
                    <a:pt x="771565" y="428566"/>
                  </a:lnTo>
                  <a:cubicBezTo>
                    <a:pt x="771565" y="405827"/>
                    <a:pt x="762581" y="383979"/>
                    <a:pt x="746465" y="367942"/>
                  </a:cubicBezTo>
                  <a:lnTo>
                    <a:pt x="600115" y="221631"/>
                  </a:lnTo>
                  <a:lnTo>
                    <a:pt x="600115" y="171381"/>
                  </a:lnTo>
                  <a:lnTo>
                    <a:pt x="736090" y="171381"/>
                  </a:lnTo>
                  <a:lnTo>
                    <a:pt x="1028740" y="464032"/>
                  </a:lnTo>
                  <a:lnTo>
                    <a:pt x="1028740" y="857181"/>
                  </a:lnTo>
                  <a:cubicBezTo>
                    <a:pt x="1028740" y="879911"/>
                    <a:pt x="1037734" y="901768"/>
                    <a:pt x="1053841" y="917806"/>
                  </a:cubicBezTo>
                  <a:lnTo>
                    <a:pt x="1164715" y="1028631"/>
                  </a:lnTo>
                  <a:lnTo>
                    <a:pt x="1028740" y="1164606"/>
                  </a:lnTo>
                  <a:lnTo>
                    <a:pt x="917905" y="1053781"/>
                  </a:lnTo>
                  <a:cubicBezTo>
                    <a:pt x="901877" y="1037625"/>
                    <a:pt x="880098" y="1028631"/>
                    <a:pt x="857290" y="1028631"/>
                  </a:cubicBezTo>
                  <a:lnTo>
                    <a:pt x="464141" y="1028631"/>
                  </a:lnTo>
                  <a:lnTo>
                    <a:pt x="171490" y="735981"/>
                  </a:ln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CC7A3DF7-E2DE-A9AE-3447-8E389B2DD42A}"/>
                </a:ext>
              </a:extLst>
            </p:cNvPr>
            <p:cNvSpPr/>
            <p:nvPr/>
          </p:nvSpPr>
          <p:spPr>
            <a:xfrm>
              <a:off x="17164434" y="-7292197"/>
              <a:ext cx="1885950" cy="1543053"/>
            </a:xfrm>
            <a:custGeom>
              <a:avLst/>
              <a:gdLst>
                <a:gd name="connsiteX0" fmla="*/ 342900 w 1885950"/>
                <a:gd name="connsiteY0" fmla="*/ 1543054 h 1543053"/>
                <a:gd name="connsiteX1" fmla="*/ 1543050 w 1885950"/>
                <a:gd name="connsiteY1" fmla="*/ 1543054 h 1543053"/>
                <a:gd name="connsiteX2" fmla="*/ 1628775 w 1885950"/>
                <a:gd name="connsiteY2" fmla="*/ 1457329 h 1543053"/>
                <a:gd name="connsiteX3" fmla="*/ 1628775 w 1885950"/>
                <a:gd name="connsiteY3" fmla="*/ 932183 h 1543053"/>
                <a:gd name="connsiteX4" fmla="*/ 1885950 w 1885950"/>
                <a:gd name="connsiteY4" fmla="*/ 600079 h 1543053"/>
                <a:gd name="connsiteX5" fmla="*/ 1543050 w 1885950"/>
                <a:gd name="connsiteY5" fmla="*/ 257179 h 1543053"/>
                <a:gd name="connsiteX6" fmla="*/ 1468043 w 1885950"/>
                <a:gd name="connsiteY6" fmla="*/ 265904 h 1543053"/>
                <a:gd name="connsiteX7" fmla="*/ 942975 w 1885950"/>
                <a:gd name="connsiteY7" fmla="*/ 0 h 1543053"/>
                <a:gd name="connsiteX8" fmla="*/ 417907 w 1885950"/>
                <a:gd name="connsiteY8" fmla="*/ 265904 h 1543053"/>
                <a:gd name="connsiteX9" fmla="*/ 342900 w 1885950"/>
                <a:gd name="connsiteY9" fmla="*/ 257179 h 1543053"/>
                <a:gd name="connsiteX10" fmla="*/ 0 w 1885950"/>
                <a:gd name="connsiteY10" fmla="*/ 600079 h 1543053"/>
                <a:gd name="connsiteX11" fmla="*/ 257175 w 1885950"/>
                <a:gd name="connsiteY11" fmla="*/ 932183 h 1543053"/>
                <a:gd name="connsiteX12" fmla="*/ 257175 w 1885950"/>
                <a:gd name="connsiteY12" fmla="*/ 1457329 h 1543053"/>
                <a:gd name="connsiteX13" fmla="*/ 342900 w 1885950"/>
                <a:gd name="connsiteY13" fmla="*/ 1543054 h 1543053"/>
                <a:gd name="connsiteX14" fmla="*/ 171450 w 1885950"/>
                <a:gd name="connsiteY14" fmla="*/ 600079 h 1543053"/>
                <a:gd name="connsiteX15" fmla="*/ 419710 w 1885950"/>
                <a:gd name="connsiteY15" fmla="*/ 447998 h 1543053"/>
                <a:gd name="connsiteX16" fmla="*/ 487868 w 1885950"/>
                <a:gd name="connsiteY16" fmla="*/ 452131 h 1543053"/>
                <a:gd name="connsiteX17" fmla="*/ 537432 w 1885950"/>
                <a:gd name="connsiteY17" fmla="*/ 405135 h 1543053"/>
                <a:gd name="connsiteX18" fmla="*/ 942985 w 1885950"/>
                <a:gd name="connsiteY18" fmla="*/ 171454 h 1543053"/>
                <a:gd name="connsiteX19" fmla="*/ 1348459 w 1885950"/>
                <a:gd name="connsiteY19" fmla="*/ 405057 h 1543053"/>
                <a:gd name="connsiteX20" fmla="*/ 1398013 w 1885950"/>
                <a:gd name="connsiteY20" fmla="*/ 452053 h 1543053"/>
                <a:gd name="connsiteX21" fmla="*/ 1466172 w 1885950"/>
                <a:gd name="connsiteY21" fmla="*/ 447920 h 1543053"/>
                <a:gd name="connsiteX22" fmla="*/ 1714510 w 1885950"/>
                <a:gd name="connsiteY22" fmla="*/ 600079 h 1543053"/>
                <a:gd name="connsiteX23" fmla="*/ 1543060 w 1885950"/>
                <a:gd name="connsiteY23" fmla="*/ 771529 h 1543053"/>
                <a:gd name="connsiteX24" fmla="*/ 1457335 w 1885950"/>
                <a:gd name="connsiteY24" fmla="*/ 857254 h 1543053"/>
                <a:gd name="connsiteX25" fmla="*/ 1457335 w 1885950"/>
                <a:gd name="connsiteY25" fmla="*/ 1371604 h 1543053"/>
                <a:gd name="connsiteX26" fmla="*/ 1285885 w 1885950"/>
                <a:gd name="connsiteY26" fmla="*/ 1371604 h 1543053"/>
                <a:gd name="connsiteX27" fmla="*/ 1285885 w 1885950"/>
                <a:gd name="connsiteY27" fmla="*/ 1114429 h 1543053"/>
                <a:gd name="connsiteX28" fmla="*/ 1114435 w 1885950"/>
                <a:gd name="connsiteY28" fmla="*/ 1114429 h 1543053"/>
                <a:gd name="connsiteX29" fmla="*/ 1114435 w 1885950"/>
                <a:gd name="connsiteY29" fmla="*/ 1371604 h 1543053"/>
                <a:gd name="connsiteX30" fmla="*/ 771535 w 1885950"/>
                <a:gd name="connsiteY30" fmla="*/ 1371604 h 1543053"/>
                <a:gd name="connsiteX31" fmla="*/ 771535 w 1885950"/>
                <a:gd name="connsiteY31" fmla="*/ 1114429 h 1543053"/>
                <a:gd name="connsiteX32" fmla="*/ 600085 w 1885950"/>
                <a:gd name="connsiteY32" fmla="*/ 1114429 h 1543053"/>
                <a:gd name="connsiteX33" fmla="*/ 600085 w 1885950"/>
                <a:gd name="connsiteY33" fmla="*/ 1371604 h 1543053"/>
                <a:gd name="connsiteX34" fmla="*/ 428635 w 1885950"/>
                <a:gd name="connsiteY34" fmla="*/ 1371604 h 1543053"/>
                <a:gd name="connsiteX35" fmla="*/ 428635 w 1885950"/>
                <a:gd name="connsiteY35" fmla="*/ 857254 h 1543053"/>
                <a:gd name="connsiteX36" fmla="*/ 342910 w 1885950"/>
                <a:gd name="connsiteY36" fmla="*/ 771529 h 1543053"/>
                <a:gd name="connsiteX37" fmla="*/ 171460 w 1885950"/>
                <a:gd name="connsiteY37" fmla="*/ 600079 h 154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85950" h="1543053">
                  <a:moveTo>
                    <a:pt x="342900" y="1543054"/>
                  </a:moveTo>
                  <a:lnTo>
                    <a:pt x="1543050" y="1543054"/>
                  </a:lnTo>
                  <a:cubicBezTo>
                    <a:pt x="1590468" y="1543054"/>
                    <a:pt x="1628775" y="1504630"/>
                    <a:pt x="1628775" y="1457329"/>
                  </a:cubicBezTo>
                  <a:lnTo>
                    <a:pt x="1628775" y="932183"/>
                  </a:lnTo>
                  <a:cubicBezTo>
                    <a:pt x="1776575" y="894032"/>
                    <a:pt x="1885950" y="759625"/>
                    <a:pt x="1885950" y="600079"/>
                  </a:cubicBezTo>
                  <a:cubicBezTo>
                    <a:pt x="1885950" y="410984"/>
                    <a:pt x="1732145" y="257179"/>
                    <a:pt x="1543050" y="257179"/>
                  </a:cubicBezTo>
                  <a:cubicBezTo>
                    <a:pt x="1517754" y="257179"/>
                    <a:pt x="1492722" y="260088"/>
                    <a:pt x="1468043" y="265904"/>
                  </a:cubicBezTo>
                  <a:cubicBezTo>
                    <a:pt x="1363792" y="104173"/>
                    <a:pt x="1162882" y="0"/>
                    <a:pt x="942975" y="0"/>
                  </a:cubicBezTo>
                  <a:cubicBezTo>
                    <a:pt x="723078" y="0"/>
                    <a:pt x="522158" y="104173"/>
                    <a:pt x="417907" y="265904"/>
                  </a:cubicBezTo>
                  <a:cubicBezTo>
                    <a:pt x="393218" y="260088"/>
                    <a:pt x="368196" y="257179"/>
                    <a:pt x="342900" y="257179"/>
                  </a:cubicBezTo>
                  <a:cubicBezTo>
                    <a:pt x="153805" y="257179"/>
                    <a:pt x="0" y="410984"/>
                    <a:pt x="0" y="600079"/>
                  </a:cubicBezTo>
                  <a:cubicBezTo>
                    <a:pt x="0" y="759508"/>
                    <a:pt x="109375" y="893954"/>
                    <a:pt x="257175" y="932183"/>
                  </a:cubicBezTo>
                  <a:lnTo>
                    <a:pt x="257175" y="1457329"/>
                  </a:lnTo>
                  <a:cubicBezTo>
                    <a:pt x="257175" y="1504630"/>
                    <a:pt x="295482" y="1543054"/>
                    <a:pt x="342900" y="1543054"/>
                  </a:cubicBezTo>
                  <a:close/>
                  <a:moveTo>
                    <a:pt x="171450" y="600079"/>
                  </a:moveTo>
                  <a:cubicBezTo>
                    <a:pt x="171450" y="479907"/>
                    <a:pt x="300802" y="387834"/>
                    <a:pt x="419710" y="447998"/>
                  </a:cubicBezTo>
                  <a:cubicBezTo>
                    <a:pt x="440871" y="458790"/>
                    <a:pt x="465482" y="460168"/>
                    <a:pt x="487868" y="452131"/>
                  </a:cubicBezTo>
                  <a:cubicBezTo>
                    <a:pt x="510137" y="443979"/>
                    <a:pt x="528164" y="427026"/>
                    <a:pt x="537432" y="405135"/>
                  </a:cubicBezTo>
                  <a:cubicBezTo>
                    <a:pt x="596744" y="265330"/>
                    <a:pt x="759710" y="171454"/>
                    <a:pt x="942985" y="171454"/>
                  </a:cubicBezTo>
                  <a:cubicBezTo>
                    <a:pt x="1126260" y="171454"/>
                    <a:pt x="1289216" y="265330"/>
                    <a:pt x="1348459" y="405057"/>
                  </a:cubicBezTo>
                  <a:cubicBezTo>
                    <a:pt x="1357718" y="426910"/>
                    <a:pt x="1375705" y="443901"/>
                    <a:pt x="1398013" y="452053"/>
                  </a:cubicBezTo>
                  <a:cubicBezTo>
                    <a:pt x="1420292" y="460128"/>
                    <a:pt x="1444893" y="458827"/>
                    <a:pt x="1466172" y="447920"/>
                  </a:cubicBezTo>
                  <a:cubicBezTo>
                    <a:pt x="1585158" y="387912"/>
                    <a:pt x="1714510" y="479913"/>
                    <a:pt x="1714510" y="600079"/>
                  </a:cubicBezTo>
                  <a:cubicBezTo>
                    <a:pt x="1714510" y="694644"/>
                    <a:pt x="1637622" y="771529"/>
                    <a:pt x="1543060" y="771529"/>
                  </a:cubicBezTo>
                  <a:cubicBezTo>
                    <a:pt x="1495642" y="771529"/>
                    <a:pt x="1457335" y="809953"/>
                    <a:pt x="1457335" y="857254"/>
                  </a:cubicBezTo>
                  <a:lnTo>
                    <a:pt x="1457335" y="1371604"/>
                  </a:lnTo>
                  <a:lnTo>
                    <a:pt x="1285885" y="1371604"/>
                  </a:lnTo>
                  <a:lnTo>
                    <a:pt x="1285885" y="1114429"/>
                  </a:lnTo>
                  <a:lnTo>
                    <a:pt x="1114435" y="1114429"/>
                  </a:lnTo>
                  <a:lnTo>
                    <a:pt x="1114435" y="1371604"/>
                  </a:lnTo>
                  <a:lnTo>
                    <a:pt x="771535" y="1371604"/>
                  </a:lnTo>
                  <a:lnTo>
                    <a:pt x="771535" y="1114429"/>
                  </a:lnTo>
                  <a:lnTo>
                    <a:pt x="600085" y="1114429"/>
                  </a:lnTo>
                  <a:lnTo>
                    <a:pt x="600085" y="1371604"/>
                  </a:lnTo>
                  <a:lnTo>
                    <a:pt x="428635" y="1371604"/>
                  </a:lnTo>
                  <a:lnTo>
                    <a:pt x="428635" y="857254"/>
                  </a:lnTo>
                  <a:cubicBezTo>
                    <a:pt x="428635" y="809953"/>
                    <a:pt x="390328" y="771529"/>
                    <a:pt x="342910" y="771529"/>
                  </a:cubicBezTo>
                  <a:cubicBezTo>
                    <a:pt x="248348" y="771529"/>
                    <a:pt x="171460" y="694644"/>
                    <a:pt x="171460" y="600079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EFADB2DC-3283-F265-9DE1-2BBB217BC491}"/>
                </a:ext>
              </a:extLst>
            </p:cNvPr>
            <p:cNvSpPr/>
            <p:nvPr/>
          </p:nvSpPr>
          <p:spPr>
            <a:xfrm>
              <a:off x="18621706" y="-5491993"/>
              <a:ext cx="2057429" cy="2057395"/>
            </a:xfrm>
            <a:custGeom>
              <a:avLst/>
              <a:gdLst>
                <a:gd name="connsiteX0" fmla="*/ 2032275 w 2057429"/>
                <a:gd name="connsiteY0" fmla="*/ 1482430 h 2057395"/>
                <a:gd name="connsiteX1" fmla="*/ 1492786 w 2057429"/>
                <a:gd name="connsiteY1" fmla="*/ 942980 h 2057395"/>
                <a:gd name="connsiteX2" fmla="*/ 1893283 w 2057429"/>
                <a:gd name="connsiteY2" fmla="*/ 542482 h 2057395"/>
                <a:gd name="connsiteX3" fmla="*/ 1971660 w 2057429"/>
                <a:gd name="connsiteY3" fmla="*/ 353280 h 2057395"/>
                <a:gd name="connsiteX4" fmla="*/ 1704110 w 2057429"/>
                <a:gd name="connsiteY4" fmla="*/ 85730 h 2057395"/>
                <a:gd name="connsiteX5" fmla="*/ 1514908 w 2057429"/>
                <a:gd name="connsiteY5" fmla="*/ 164068 h 2057395"/>
                <a:gd name="connsiteX6" fmla="*/ 1310971 w 2057429"/>
                <a:gd name="connsiteY6" fmla="*/ 368005 h 2057395"/>
                <a:gd name="connsiteX7" fmla="*/ 1114420 w 2057429"/>
                <a:gd name="connsiteY7" fmla="*/ 564595 h 2057395"/>
                <a:gd name="connsiteX8" fmla="*/ 574970 w 2057429"/>
                <a:gd name="connsiteY8" fmla="*/ 25144 h 2057395"/>
                <a:gd name="connsiteX9" fmla="*/ 453769 w 2057429"/>
                <a:gd name="connsiteY9" fmla="*/ 25144 h 2057395"/>
                <a:gd name="connsiteX10" fmla="*/ 25144 w 2057429"/>
                <a:gd name="connsiteY10" fmla="*/ 453769 h 2057395"/>
                <a:gd name="connsiteX11" fmla="*/ 25144 w 2057429"/>
                <a:gd name="connsiteY11" fmla="*/ 574970 h 2057395"/>
                <a:gd name="connsiteX12" fmla="*/ 564595 w 2057429"/>
                <a:gd name="connsiteY12" fmla="*/ 1114420 h 2057395"/>
                <a:gd name="connsiteX13" fmla="*/ 368044 w 2057429"/>
                <a:gd name="connsiteY13" fmla="*/ 1310970 h 2057395"/>
                <a:gd name="connsiteX14" fmla="*/ 358022 w 2057429"/>
                <a:gd name="connsiteY14" fmla="*/ 1326048 h 2057395"/>
                <a:gd name="connsiteX15" fmla="*/ 351928 w 2057429"/>
                <a:gd name="connsiteY15" fmla="*/ 1333249 h 2057395"/>
                <a:gd name="connsiteX16" fmla="*/ 94753 w 2057429"/>
                <a:gd name="connsiteY16" fmla="*/ 1847599 h 2057395"/>
                <a:gd name="connsiteX17" fmla="*/ 110869 w 2057429"/>
                <a:gd name="connsiteY17" fmla="*/ 1946531 h 2057395"/>
                <a:gd name="connsiteX18" fmla="*/ 171455 w 2057429"/>
                <a:gd name="connsiteY18" fmla="*/ 1971670 h 2057395"/>
                <a:gd name="connsiteX19" fmla="*/ 209762 w 2057429"/>
                <a:gd name="connsiteY19" fmla="*/ 1962677 h 2057395"/>
                <a:gd name="connsiteX20" fmla="*/ 724112 w 2057429"/>
                <a:gd name="connsiteY20" fmla="*/ 1705502 h 2057395"/>
                <a:gd name="connsiteX21" fmla="*/ 731225 w 2057429"/>
                <a:gd name="connsiteY21" fmla="*/ 1699496 h 2057395"/>
                <a:gd name="connsiteX22" fmla="*/ 746302 w 2057429"/>
                <a:gd name="connsiteY22" fmla="*/ 1689463 h 2057395"/>
                <a:gd name="connsiteX23" fmla="*/ 942970 w 2057429"/>
                <a:gd name="connsiteY23" fmla="*/ 1492796 h 2057395"/>
                <a:gd name="connsiteX24" fmla="*/ 1482421 w 2057429"/>
                <a:gd name="connsiteY24" fmla="*/ 2032246 h 2057395"/>
                <a:gd name="connsiteX25" fmla="*/ 1543045 w 2057429"/>
                <a:gd name="connsiteY25" fmla="*/ 2057395 h 2057395"/>
                <a:gd name="connsiteX26" fmla="*/ 1603660 w 2057429"/>
                <a:gd name="connsiteY26" fmla="*/ 2032285 h 2057395"/>
                <a:gd name="connsiteX27" fmla="*/ 2032285 w 2057429"/>
                <a:gd name="connsiteY27" fmla="*/ 1603660 h 2057395"/>
                <a:gd name="connsiteX28" fmla="*/ 2032285 w 2057429"/>
                <a:gd name="connsiteY28" fmla="*/ 1482420 h 2057395"/>
                <a:gd name="connsiteX29" fmla="*/ 1636138 w 2057429"/>
                <a:gd name="connsiteY29" fmla="*/ 285317 h 2057395"/>
                <a:gd name="connsiteX30" fmla="*/ 1704110 w 2057429"/>
                <a:gd name="connsiteY30" fmla="*/ 257190 h 2057395"/>
                <a:gd name="connsiteX31" fmla="*/ 1800201 w 2057429"/>
                <a:gd name="connsiteY31" fmla="*/ 353280 h 2057395"/>
                <a:gd name="connsiteX32" fmla="*/ 1772073 w 2057429"/>
                <a:gd name="connsiteY32" fmla="*/ 421253 h 2057395"/>
                <a:gd name="connsiteX33" fmla="*/ 1628751 w 2057429"/>
                <a:gd name="connsiteY33" fmla="*/ 564614 h 2057395"/>
                <a:gd name="connsiteX34" fmla="*/ 1492776 w 2057429"/>
                <a:gd name="connsiteY34" fmla="*/ 428640 h 2057395"/>
                <a:gd name="connsiteX35" fmla="*/ 206930 w 2057429"/>
                <a:gd name="connsiteY35" fmla="*/ 514365 h 2057395"/>
                <a:gd name="connsiteX36" fmla="*/ 514355 w 2057429"/>
                <a:gd name="connsiteY36" fmla="*/ 206940 h 2057395"/>
                <a:gd name="connsiteX37" fmla="*/ 650329 w 2057429"/>
                <a:gd name="connsiteY37" fmla="*/ 342915 h 2057395"/>
                <a:gd name="connsiteX38" fmla="*/ 539504 w 2057429"/>
                <a:gd name="connsiteY38" fmla="*/ 453740 h 2057395"/>
                <a:gd name="connsiteX39" fmla="*/ 660705 w 2057429"/>
                <a:gd name="connsiteY39" fmla="*/ 574941 h 2057395"/>
                <a:gd name="connsiteX40" fmla="*/ 771530 w 2057429"/>
                <a:gd name="connsiteY40" fmla="*/ 464115 h 2057395"/>
                <a:gd name="connsiteX41" fmla="*/ 993229 w 2057429"/>
                <a:gd name="connsiteY41" fmla="*/ 685815 h 2057395"/>
                <a:gd name="connsiteX42" fmla="*/ 685805 w 2057429"/>
                <a:gd name="connsiteY42" fmla="*/ 993239 h 2057395"/>
                <a:gd name="connsiteX43" fmla="*/ 746420 w 2057429"/>
                <a:gd name="connsiteY43" fmla="*/ 1175065 h 2057395"/>
                <a:gd name="connsiteX44" fmla="*/ 1175045 w 2057429"/>
                <a:gd name="connsiteY44" fmla="*/ 746440 h 2057395"/>
                <a:gd name="connsiteX45" fmla="*/ 1371595 w 2057429"/>
                <a:gd name="connsiteY45" fmla="*/ 549850 h 2057395"/>
                <a:gd name="connsiteX46" fmla="*/ 1507570 w 2057429"/>
                <a:gd name="connsiteY46" fmla="*/ 685825 h 2057395"/>
                <a:gd name="connsiteX47" fmla="*/ 685795 w 2057429"/>
                <a:gd name="connsiteY47" fmla="*/ 1507599 h 2057395"/>
                <a:gd name="connsiteX48" fmla="*/ 549820 w 2057429"/>
                <a:gd name="connsiteY48" fmla="*/ 1371625 h 2057395"/>
                <a:gd name="connsiteX49" fmla="*/ 363146 w 2057429"/>
                <a:gd name="connsiteY49" fmla="*/ 1694274 h 2057395"/>
                <a:gd name="connsiteX50" fmla="*/ 452123 w 2057429"/>
                <a:gd name="connsiteY50" fmla="*/ 1516319 h 2057395"/>
                <a:gd name="connsiteX51" fmla="*/ 541140 w 2057429"/>
                <a:gd name="connsiteY51" fmla="*/ 1605336 h 2057395"/>
                <a:gd name="connsiteX52" fmla="*/ 1543016 w 2057429"/>
                <a:gd name="connsiteY52" fmla="*/ 1850489 h 2057395"/>
                <a:gd name="connsiteX53" fmla="*/ 1064141 w 2057429"/>
                <a:gd name="connsiteY53" fmla="*/ 1371615 h 2057395"/>
                <a:gd name="connsiteX54" fmla="*/ 1371566 w 2057429"/>
                <a:gd name="connsiteY54" fmla="*/ 1064190 h 2057395"/>
                <a:gd name="connsiteX55" fmla="*/ 1507540 w 2057429"/>
                <a:gd name="connsiteY55" fmla="*/ 1200165 h 2057395"/>
                <a:gd name="connsiteX56" fmla="*/ 1396715 w 2057429"/>
                <a:gd name="connsiteY56" fmla="*/ 1310990 h 2057395"/>
                <a:gd name="connsiteX57" fmla="*/ 1517916 w 2057429"/>
                <a:gd name="connsiteY57" fmla="*/ 1432191 h 2057395"/>
                <a:gd name="connsiteX58" fmla="*/ 1628741 w 2057429"/>
                <a:gd name="connsiteY58" fmla="*/ 1321365 h 2057395"/>
                <a:gd name="connsiteX59" fmla="*/ 1850440 w 2057429"/>
                <a:gd name="connsiteY59" fmla="*/ 1543065 h 205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057429" h="2057395">
                  <a:moveTo>
                    <a:pt x="2032275" y="1482430"/>
                  </a:moveTo>
                  <a:lnTo>
                    <a:pt x="1492786" y="942980"/>
                  </a:lnTo>
                  <a:lnTo>
                    <a:pt x="1893283" y="542482"/>
                  </a:lnTo>
                  <a:cubicBezTo>
                    <a:pt x="1943875" y="491968"/>
                    <a:pt x="1971660" y="424760"/>
                    <a:pt x="1971660" y="353280"/>
                  </a:cubicBezTo>
                  <a:cubicBezTo>
                    <a:pt x="1971660" y="205745"/>
                    <a:pt x="1851645" y="85730"/>
                    <a:pt x="1704110" y="85730"/>
                  </a:cubicBezTo>
                  <a:cubicBezTo>
                    <a:pt x="1633659" y="85730"/>
                    <a:pt x="1564726" y="114279"/>
                    <a:pt x="1514908" y="164068"/>
                  </a:cubicBezTo>
                  <a:lnTo>
                    <a:pt x="1310971" y="368005"/>
                  </a:lnTo>
                  <a:lnTo>
                    <a:pt x="1114420" y="564595"/>
                  </a:lnTo>
                  <a:lnTo>
                    <a:pt x="574970" y="25144"/>
                  </a:lnTo>
                  <a:cubicBezTo>
                    <a:pt x="541444" y="-8381"/>
                    <a:pt x="487256" y="-8381"/>
                    <a:pt x="453769" y="25144"/>
                  </a:cubicBezTo>
                  <a:lnTo>
                    <a:pt x="25144" y="453769"/>
                  </a:lnTo>
                  <a:cubicBezTo>
                    <a:pt x="-8381" y="487295"/>
                    <a:pt x="-8381" y="541483"/>
                    <a:pt x="25144" y="574970"/>
                  </a:cubicBezTo>
                  <a:lnTo>
                    <a:pt x="564595" y="1114420"/>
                  </a:lnTo>
                  <a:lnTo>
                    <a:pt x="368044" y="1310970"/>
                  </a:lnTo>
                  <a:cubicBezTo>
                    <a:pt x="363606" y="1315409"/>
                    <a:pt x="361274" y="1320993"/>
                    <a:pt x="358022" y="1326048"/>
                  </a:cubicBezTo>
                  <a:cubicBezTo>
                    <a:pt x="356298" y="1328694"/>
                    <a:pt x="353388" y="1330340"/>
                    <a:pt x="351928" y="1333249"/>
                  </a:cubicBezTo>
                  <a:lnTo>
                    <a:pt x="94753" y="1847599"/>
                  </a:lnTo>
                  <a:cubicBezTo>
                    <a:pt x="78304" y="1880586"/>
                    <a:pt x="84731" y="1920460"/>
                    <a:pt x="110869" y="1946531"/>
                  </a:cubicBezTo>
                  <a:cubicBezTo>
                    <a:pt x="127289" y="1963019"/>
                    <a:pt x="149255" y="1971670"/>
                    <a:pt x="171455" y="1971670"/>
                  </a:cubicBezTo>
                  <a:cubicBezTo>
                    <a:pt x="184465" y="1971670"/>
                    <a:pt x="197594" y="1968682"/>
                    <a:pt x="209762" y="1962677"/>
                  </a:cubicBezTo>
                  <a:lnTo>
                    <a:pt x="724112" y="1705502"/>
                  </a:lnTo>
                  <a:cubicBezTo>
                    <a:pt x="726943" y="1704051"/>
                    <a:pt x="728550" y="1701220"/>
                    <a:pt x="731225" y="1699496"/>
                  </a:cubicBezTo>
                  <a:cubicBezTo>
                    <a:pt x="736358" y="1696243"/>
                    <a:pt x="741864" y="1693901"/>
                    <a:pt x="746302" y="1689463"/>
                  </a:cubicBezTo>
                  <a:lnTo>
                    <a:pt x="942970" y="1492796"/>
                  </a:lnTo>
                  <a:lnTo>
                    <a:pt x="1482421" y="2032246"/>
                  </a:lnTo>
                  <a:cubicBezTo>
                    <a:pt x="1499144" y="2048970"/>
                    <a:pt x="1521119" y="2057395"/>
                    <a:pt x="1543045" y="2057395"/>
                  </a:cubicBezTo>
                  <a:cubicBezTo>
                    <a:pt x="1564971" y="2057395"/>
                    <a:pt x="1586936" y="2048970"/>
                    <a:pt x="1603660" y="2032285"/>
                  </a:cubicBezTo>
                  <a:lnTo>
                    <a:pt x="2032285" y="1603660"/>
                  </a:lnTo>
                  <a:cubicBezTo>
                    <a:pt x="2065811" y="1570134"/>
                    <a:pt x="2065811" y="1515946"/>
                    <a:pt x="2032285" y="1482420"/>
                  </a:cubicBezTo>
                  <a:close/>
                  <a:moveTo>
                    <a:pt x="1636138" y="285317"/>
                  </a:moveTo>
                  <a:cubicBezTo>
                    <a:pt x="1654046" y="267487"/>
                    <a:pt x="1678804" y="257190"/>
                    <a:pt x="1704110" y="257190"/>
                  </a:cubicBezTo>
                  <a:cubicBezTo>
                    <a:pt x="1757074" y="257190"/>
                    <a:pt x="1800201" y="300317"/>
                    <a:pt x="1800201" y="353280"/>
                  </a:cubicBezTo>
                  <a:cubicBezTo>
                    <a:pt x="1800201" y="378998"/>
                    <a:pt x="1790247" y="403069"/>
                    <a:pt x="1772073" y="421253"/>
                  </a:cubicBezTo>
                  <a:lnTo>
                    <a:pt x="1628751" y="564614"/>
                  </a:lnTo>
                  <a:lnTo>
                    <a:pt x="1492776" y="428640"/>
                  </a:lnTo>
                  <a:close/>
                  <a:moveTo>
                    <a:pt x="206930" y="514365"/>
                  </a:moveTo>
                  <a:lnTo>
                    <a:pt x="514355" y="206940"/>
                  </a:lnTo>
                  <a:lnTo>
                    <a:pt x="650329" y="342915"/>
                  </a:lnTo>
                  <a:lnTo>
                    <a:pt x="539504" y="453740"/>
                  </a:lnTo>
                  <a:lnTo>
                    <a:pt x="660705" y="574941"/>
                  </a:lnTo>
                  <a:lnTo>
                    <a:pt x="771530" y="464115"/>
                  </a:lnTo>
                  <a:lnTo>
                    <a:pt x="993229" y="685815"/>
                  </a:lnTo>
                  <a:lnTo>
                    <a:pt x="685805" y="993239"/>
                  </a:lnTo>
                  <a:close/>
                  <a:moveTo>
                    <a:pt x="746420" y="1175065"/>
                  </a:moveTo>
                  <a:lnTo>
                    <a:pt x="1175045" y="746440"/>
                  </a:lnTo>
                  <a:lnTo>
                    <a:pt x="1371595" y="549850"/>
                  </a:lnTo>
                  <a:lnTo>
                    <a:pt x="1507570" y="685825"/>
                  </a:lnTo>
                  <a:lnTo>
                    <a:pt x="685795" y="1507599"/>
                  </a:lnTo>
                  <a:lnTo>
                    <a:pt x="549820" y="1371625"/>
                  </a:lnTo>
                  <a:close/>
                  <a:moveTo>
                    <a:pt x="363146" y="1694274"/>
                  </a:moveTo>
                  <a:lnTo>
                    <a:pt x="452123" y="1516319"/>
                  </a:lnTo>
                  <a:lnTo>
                    <a:pt x="541140" y="1605336"/>
                  </a:lnTo>
                  <a:close/>
                  <a:moveTo>
                    <a:pt x="1543016" y="1850489"/>
                  </a:moveTo>
                  <a:lnTo>
                    <a:pt x="1064141" y="1371615"/>
                  </a:lnTo>
                  <a:lnTo>
                    <a:pt x="1371566" y="1064190"/>
                  </a:lnTo>
                  <a:lnTo>
                    <a:pt x="1507540" y="1200165"/>
                  </a:lnTo>
                  <a:lnTo>
                    <a:pt x="1396715" y="1310990"/>
                  </a:lnTo>
                  <a:lnTo>
                    <a:pt x="1517916" y="1432191"/>
                  </a:lnTo>
                  <a:lnTo>
                    <a:pt x="1628741" y="1321365"/>
                  </a:lnTo>
                  <a:lnTo>
                    <a:pt x="1850440" y="1543065"/>
                  </a:ln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2964F6C2-2BA4-BC96-D074-3A0C889B01CB}"/>
                </a:ext>
              </a:extLst>
            </p:cNvPr>
            <p:cNvSpPr/>
            <p:nvPr/>
          </p:nvSpPr>
          <p:spPr>
            <a:xfrm>
              <a:off x="17250159" y="-3863194"/>
              <a:ext cx="1714500" cy="1714500"/>
            </a:xfrm>
            <a:custGeom>
              <a:avLst/>
              <a:gdLst>
                <a:gd name="connsiteX0" fmla="*/ 0 w 1714500"/>
                <a:gd name="connsiteY0" fmla="*/ 1457325 h 1714500"/>
                <a:gd name="connsiteX1" fmla="*/ 0 w 1714500"/>
                <a:gd name="connsiteY1" fmla="*/ 1628775 h 1714500"/>
                <a:gd name="connsiteX2" fmla="*/ 85725 w 1714500"/>
                <a:gd name="connsiteY2" fmla="*/ 1714500 h 1714500"/>
                <a:gd name="connsiteX3" fmla="*/ 1628775 w 1714500"/>
                <a:gd name="connsiteY3" fmla="*/ 1714500 h 1714500"/>
                <a:gd name="connsiteX4" fmla="*/ 1714500 w 1714500"/>
                <a:gd name="connsiteY4" fmla="*/ 1628775 h 1714500"/>
                <a:gd name="connsiteX5" fmla="*/ 1714500 w 1714500"/>
                <a:gd name="connsiteY5" fmla="*/ 1457325 h 1714500"/>
                <a:gd name="connsiteX6" fmla="*/ 1229316 w 1714500"/>
                <a:gd name="connsiteY6" fmla="*/ 868576 h 1714500"/>
                <a:gd name="connsiteX7" fmla="*/ 1371600 w 1714500"/>
                <a:gd name="connsiteY7" fmla="*/ 514350 h 1714500"/>
                <a:gd name="connsiteX8" fmla="*/ 857250 w 1714500"/>
                <a:gd name="connsiteY8" fmla="*/ 0 h 1714500"/>
                <a:gd name="connsiteX9" fmla="*/ 342900 w 1714500"/>
                <a:gd name="connsiteY9" fmla="*/ 514350 h 1714500"/>
                <a:gd name="connsiteX10" fmla="*/ 485184 w 1714500"/>
                <a:gd name="connsiteY10" fmla="*/ 868576 h 1714500"/>
                <a:gd name="connsiteX11" fmla="*/ 0 w 1714500"/>
                <a:gd name="connsiteY11" fmla="*/ 1457325 h 1714500"/>
                <a:gd name="connsiteX12" fmla="*/ 857250 w 1714500"/>
                <a:gd name="connsiteY12" fmla="*/ 171450 h 1714500"/>
                <a:gd name="connsiteX13" fmla="*/ 1200150 w 1714500"/>
                <a:gd name="connsiteY13" fmla="*/ 514350 h 1714500"/>
                <a:gd name="connsiteX14" fmla="*/ 857250 w 1714500"/>
                <a:gd name="connsiteY14" fmla="*/ 857250 h 1714500"/>
                <a:gd name="connsiteX15" fmla="*/ 514350 w 1714500"/>
                <a:gd name="connsiteY15" fmla="*/ 514350 h 1714500"/>
                <a:gd name="connsiteX16" fmla="*/ 857250 w 1714500"/>
                <a:gd name="connsiteY16" fmla="*/ 171450 h 1714500"/>
                <a:gd name="connsiteX17" fmla="*/ 600075 w 1714500"/>
                <a:gd name="connsiteY17" fmla="*/ 1028700 h 1714500"/>
                <a:gd name="connsiteX18" fmla="*/ 1114425 w 1714500"/>
                <a:gd name="connsiteY18" fmla="*/ 1028700 h 1714500"/>
                <a:gd name="connsiteX19" fmla="*/ 1543050 w 1714500"/>
                <a:gd name="connsiteY19" fmla="*/ 1457325 h 1714500"/>
                <a:gd name="connsiteX20" fmla="*/ 1543050 w 1714500"/>
                <a:gd name="connsiteY20" fmla="*/ 1543050 h 1714500"/>
                <a:gd name="connsiteX21" fmla="*/ 171450 w 1714500"/>
                <a:gd name="connsiteY21" fmla="*/ 1543050 h 1714500"/>
                <a:gd name="connsiteX22" fmla="*/ 171450 w 1714500"/>
                <a:gd name="connsiteY22" fmla="*/ 1457325 h 1714500"/>
                <a:gd name="connsiteX23" fmla="*/ 600075 w 1714500"/>
                <a:gd name="connsiteY23" fmla="*/ 10287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14500" h="1714500">
                  <a:moveTo>
                    <a:pt x="0" y="1457325"/>
                  </a:moveTo>
                  <a:lnTo>
                    <a:pt x="0" y="1628775"/>
                  </a:lnTo>
                  <a:cubicBezTo>
                    <a:pt x="0" y="1676076"/>
                    <a:pt x="38307" y="1714500"/>
                    <a:pt x="85725" y="1714500"/>
                  </a:cubicBezTo>
                  <a:lnTo>
                    <a:pt x="1628775" y="1714500"/>
                  </a:lnTo>
                  <a:cubicBezTo>
                    <a:pt x="1676193" y="1714500"/>
                    <a:pt x="1714500" y="1676076"/>
                    <a:pt x="1714500" y="1628775"/>
                  </a:cubicBezTo>
                  <a:lnTo>
                    <a:pt x="1714500" y="1457325"/>
                  </a:lnTo>
                  <a:cubicBezTo>
                    <a:pt x="1714500" y="1165782"/>
                    <a:pt x="1505312" y="922313"/>
                    <a:pt x="1229316" y="868576"/>
                  </a:cubicBezTo>
                  <a:cubicBezTo>
                    <a:pt x="1317265" y="776228"/>
                    <a:pt x="1371600" y="651657"/>
                    <a:pt x="1371600" y="514350"/>
                  </a:cubicBezTo>
                  <a:cubicBezTo>
                    <a:pt x="1371600" y="230693"/>
                    <a:pt x="1140907" y="0"/>
                    <a:pt x="857250" y="0"/>
                  </a:cubicBezTo>
                  <a:cubicBezTo>
                    <a:pt x="573593" y="0"/>
                    <a:pt x="342900" y="230693"/>
                    <a:pt x="342900" y="514350"/>
                  </a:cubicBezTo>
                  <a:cubicBezTo>
                    <a:pt x="342900" y="651667"/>
                    <a:pt x="397245" y="776228"/>
                    <a:pt x="485184" y="868576"/>
                  </a:cubicBezTo>
                  <a:cubicBezTo>
                    <a:pt x="209179" y="922303"/>
                    <a:pt x="0" y="1165782"/>
                    <a:pt x="0" y="1457325"/>
                  </a:cubicBezTo>
                  <a:close/>
                  <a:moveTo>
                    <a:pt x="857250" y="171450"/>
                  </a:moveTo>
                  <a:cubicBezTo>
                    <a:pt x="1046345" y="171450"/>
                    <a:pt x="1200150" y="325255"/>
                    <a:pt x="1200150" y="514350"/>
                  </a:cubicBezTo>
                  <a:cubicBezTo>
                    <a:pt x="1200150" y="703445"/>
                    <a:pt x="1046345" y="857250"/>
                    <a:pt x="857250" y="857250"/>
                  </a:cubicBezTo>
                  <a:cubicBezTo>
                    <a:pt x="668155" y="857250"/>
                    <a:pt x="514350" y="703445"/>
                    <a:pt x="514350" y="514350"/>
                  </a:cubicBezTo>
                  <a:cubicBezTo>
                    <a:pt x="514350" y="325255"/>
                    <a:pt x="668155" y="171450"/>
                    <a:pt x="857250" y="171450"/>
                  </a:cubicBezTo>
                  <a:close/>
                  <a:moveTo>
                    <a:pt x="600075" y="1028700"/>
                  </a:moveTo>
                  <a:lnTo>
                    <a:pt x="1114425" y="1028700"/>
                  </a:lnTo>
                  <a:cubicBezTo>
                    <a:pt x="1350781" y="1028700"/>
                    <a:pt x="1543050" y="1220969"/>
                    <a:pt x="1543050" y="1457325"/>
                  </a:cubicBezTo>
                  <a:lnTo>
                    <a:pt x="1543050" y="1543050"/>
                  </a:lnTo>
                  <a:lnTo>
                    <a:pt x="171450" y="1543050"/>
                  </a:lnTo>
                  <a:lnTo>
                    <a:pt x="171450" y="1457325"/>
                  </a:lnTo>
                  <a:cubicBezTo>
                    <a:pt x="171450" y="1220969"/>
                    <a:pt x="363719" y="1028700"/>
                    <a:pt x="600075" y="102870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A24B6FA2-7DBA-E7F1-34AA-5D3DD51A8521}"/>
                </a:ext>
              </a:extLst>
            </p:cNvPr>
            <p:cNvSpPr/>
            <p:nvPr/>
          </p:nvSpPr>
          <p:spPr>
            <a:xfrm>
              <a:off x="16991809" y="-6625557"/>
              <a:ext cx="211980" cy="221239"/>
            </a:xfrm>
            <a:custGeom>
              <a:avLst/>
              <a:gdLst>
                <a:gd name="connsiteX0" fmla="*/ 0 w 211980"/>
                <a:gd name="connsiteY0" fmla="*/ 74889 h 221239"/>
                <a:gd name="connsiteX1" fmla="*/ 89399 w 211980"/>
                <a:gd name="connsiteY1" fmla="*/ 221239 h 221239"/>
                <a:gd name="connsiteX2" fmla="*/ 211981 w 211980"/>
                <a:gd name="connsiteY2" fmla="*/ 152238 h 221239"/>
                <a:gd name="connsiteX3" fmla="*/ 133300 w 211980"/>
                <a:gd name="connsiteY3" fmla="*/ 0 h 221239"/>
                <a:gd name="connsiteX4" fmla="*/ 10 w 211980"/>
                <a:gd name="connsiteY4" fmla="*/ 74894 h 22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980" h="221239">
                  <a:moveTo>
                    <a:pt x="0" y="74889"/>
                  </a:moveTo>
                  <a:lnTo>
                    <a:pt x="89399" y="221239"/>
                  </a:lnTo>
                  <a:cubicBezTo>
                    <a:pt x="129352" y="196825"/>
                    <a:pt x="170225" y="173821"/>
                    <a:pt x="211981" y="152238"/>
                  </a:cubicBezTo>
                  <a:lnTo>
                    <a:pt x="133300" y="0"/>
                  </a:lnTo>
                  <a:cubicBezTo>
                    <a:pt x="87949" y="23383"/>
                    <a:pt x="43441" y="48412"/>
                    <a:pt x="10" y="74894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F8A5AC21-6840-B4D0-4615-81A9C419F1DA}"/>
                </a:ext>
              </a:extLst>
            </p:cNvPr>
            <p:cNvSpPr/>
            <p:nvPr/>
          </p:nvSpPr>
          <p:spPr>
            <a:xfrm>
              <a:off x="16251047" y="-5942774"/>
              <a:ext cx="236434" cy="236708"/>
            </a:xfrm>
            <a:custGeom>
              <a:avLst/>
              <a:gdLst>
                <a:gd name="connsiteX0" fmla="*/ 0 w 236434"/>
                <a:gd name="connsiteY0" fmla="*/ 150719 h 236708"/>
                <a:gd name="connsiteX1" fmla="*/ 148299 w 236434"/>
                <a:gd name="connsiteY1" fmla="*/ 236709 h 236708"/>
                <a:gd name="connsiteX2" fmla="*/ 236434 w 236434"/>
                <a:gd name="connsiteY2" fmla="*/ 98167 h 236708"/>
                <a:gd name="connsiteX3" fmla="*/ 95757 w 236434"/>
                <a:gd name="connsiteY3" fmla="*/ 0 h 236708"/>
                <a:gd name="connsiteX4" fmla="*/ 10 w 236434"/>
                <a:gd name="connsiteY4" fmla="*/ 150710 h 23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34" h="236708">
                  <a:moveTo>
                    <a:pt x="0" y="150719"/>
                  </a:moveTo>
                  <a:lnTo>
                    <a:pt x="148299" y="236709"/>
                  </a:lnTo>
                  <a:cubicBezTo>
                    <a:pt x="176006" y="188869"/>
                    <a:pt x="205671" y="142264"/>
                    <a:pt x="236434" y="98167"/>
                  </a:cubicBezTo>
                  <a:lnTo>
                    <a:pt x="95757" y="0"/>
                  </a:lnTo>
                  <a:cubicBezTo>
                    <a:pt x="62349" y="48075"/>
                    <a:pt x="30087" y="98736"/>
                    <a:pt x="10" y="15071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8287FCE8-6710-1F59-656E-DDC3DE429E60}"/>
                </a:ext>
              </a:extLst>
            </p:cNvPr>
            <p:cNvSpPr/>
            <p:nvPr/>
          </p:nvSpPr>
          <p:spPr>
            <a:xfrm>
              <a:off x="16703871" y="-6451393"/>
              <a:ext cx="240833" cy="240833"/>
            </a:xfrm>
            <a:custGeom>
              <a:avLst/>
              <a:gdLst>
                <a:gd name="connsiteX0" fmla="*/ 0 w 240833"/>
                <a:gd name="connsiteY0" fmla="*/ 111286 h 240833"/>
                <a:gd name="connsiteX1" fmla="*/ 112403 w 240833"/>
                <a:gd name="connsiteY1" fmla="*/ 240833 h 240833"/>
                <a:gd name="connsiteX2" fmla="*/ 240833 w 240833"/>
                <a:gd name="connsiteY2" fmla="*/ 138463 h 240833"/>
                <a:gd name="connsiteX3" fmla="*/ 139688 w 240833"/>
                <a:gd name="connsiteY3" fmla="*/ 0 h 240833"/>
                <a:gd name="connsiteX4" fmla="*/ 0 w 240833"/>
                <a:gd name="connsiteY4" fmla="*/ 111286 h 24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33" h="240833">
                  <a:moveTo>
                    <a:pt x="0" y="111286"/>
                  </a:moveTo>
                  <a:lnTo>
                    <a:pt x="112403" y="240833"/>
                  </a:lnTo>
                  <a:cubicBezTo>
                    <a:pt x="153737" y="204897"/>
                    <a:pt x="196942" y="170529"/>
                    <a:pt x="240833" y="138463"/>
                  </a:cubicBezTo>
                  <a:lnTo>
                    <a:pt x="139688" y="0"/>
                  </a:lnTo>
                  <a:cubicBezTo>
                    <a:pt x="91887" y="34829"/>
                    <a:pt x="44930" y="72293"/>
                    <a:pt x="0" y="111286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D5CAFB1B-5D81-4B3E-E409-6D4434E8F798}"/>
                </a:ext>
              </a:extLst>
            </p:cNvPr>
            <p:cNvSpPr/>
            <p:nvPr/>
          </p:nvSpPr>
          <p:spPr>
            <a:xfrm>
              <a:off x="16454729" y="-6217682"/>
              <a:ext cx="241989" cy="241950"/>
            </a:xfrm>
            <a:custGeom>
              <a:avLst/>
              <a:gdLst>
                <a:gd name="connsiteX0" fmla="*/ 241990 w 241989"/>
                <a:gd name="connsiteY0" fmla="*/ 119858 h 241950"/>
                <a:gd name="connsiteX1" fmla="*/ 119408 w 241989"/>
                <a:gd name="connsiteY1" fmla="*/ 0 h 241950"/>
                <a:gd name="connsiteX2" fmla="*/ 0 w 241989"/>
                <a:gd name="connsiteY2" fmla="*/ 132800 h 241950"/>
                <a:gd name="connsiteX3" fmla="*/ 132105 w 241989"/>
                <a:gd name="connsiteY3" fmla="*/ 241950 h 241950"/>
                <a:gd name="connsiteX4" fmla="*/ 241980 w 241989"/>
                <a:gd name="connsiteY4" fmla="*/ 119868 h 24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989" h="241950">
                  <a:moveTo>
                    <a:pt x="241990" y="119858"/>
                  </a:moveTo>
                  <a:lnTo>
                    <a:pt x="119408" y="0"/>
                  </a:lnTo>
                  <a:cubicBezTo>
                    <a:pt x="77848" y="42520"/>
                    <a:pt x="37699" y="87175"/>
                    <a:pt x="0" y="132800"/>
                  </a:cubicBezTo>
                  <a:lnTo>
                    <a:pt x="132105" y="241950"/>
                  </a:lnTo>
                  <a:cubicBezTo>
                    <a:pt x="166777" y="200009"/>
                    <a:pt x="203820" y="158939"/>
                    <a:pt x="241980" y="119868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226BDD49-FEC8-E32B-CB0A-B5ABFB1C286A}"/>
                </a:ext>
              </a:extLst>
            </p:cNvPr>
            <p:cNvSpPr/>
            <p:nvPr/>
          </p:nvSpPr>
          <p:spPr>
            <a:xfrm>
              <a:off x="16836926" y="-3132327"/>
              <a:ext cx="237962" cy="237884"/>
            </a:xfrm>
            <a:custGeom>
              <a:avLst/>
              <a:gdLst>
                <a:gd name="connsiteX0" fmla="*/ 101685 w 237962"/>
                <a:gd name="connsiteY0" fmla="*/ 0 h 237884"/>
                <a:gd name="connsiteX1" fmla="*/ 0 w 237962"/>
                <a:gd name="connsiteY1" fmla="*/ 138003 h 237884"/>
                <a:gd name="connsiteX2" fmla="*/ 148025 w 237962"/>
                <a:gd name="connsiteY2" fmla="*/ 237884 h 237884"/>
                <a:gd name="connsiteX3" fmla="*/ 237963 w 237962"/>
                <a:gd name="connsiteY3" fmla="*/ 91887 h 237884"/>
                <a:gd name="connsiteX4" fmla="*/ 101685 w 237962"/>
                <a:gd name="connsiteY4" fmla="*/ 0 h 237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962" h="237884">
                  <a:moveTo>
                    <a:pt x="101685" y="0"/>
                  </a:moveTo>
                  <a:lnTo>
                    <a:pt x="0" y="138003"/>
                  </a:lnTo>
                  <a:cubicBezTo>
                    <a:pt x="47840" y="173253"/>
                    <a:pt x="97629" y="206847"/>
                    <a:pt x="148025" y="237884"/>
                  </a:cubicBezTo>
                  <a:lnTo>
                    <a:pt x="237963" y="91887"/>
                  </a:lnTo>
                  <a:cubicBezTo>
                    <a:pt x="191613" y="63456"/>
                    <a:pt x="145733" y="32497"/>
                    <a:pt x="101685" y="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8F4B06E4-CA22-BD32-D36D-8025563E583D}"/>
                </a:ext>
              </a:extLst>
            </p:cNvPr>
            <p:cNvSpPr/>
            <p:nvPr/>
          </p:nvSpPr>
          <p:spPr>
            <a:xfrm>
              <a:off x="16342160" y="-3602070"/>
              <a:ext cx="239961" cy="240108"/>
            </a:xfrm>
            <a:custGeom>
              <a:avLst/>
              <a:gdLst>
                <a:gd name="connsiteX0" fmla="*/ 0 w 239961"/>
                <a:gd name="connsiteY0" fmla="*/ 97550 h 240108"/>
                <a:gd name="connsiteX1" fmla="*/ 107504 w 239961"/>
                <a:gd name="connsiteY1" fmla="*/ 240108 h 240108"/>
                <a:gd name="connsiteX2" fmla="*/ 239961 w 239961"/>
                <a:gd name="connsiteY2" fmla="*/ 131233 h 240108"/>
                <a:gd name="connsiteX3" fmla="*/ 141030 w 239961"/>
                <a:gd name="connsiteY3" fmla="*/ 0 h 24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961" h="240108">
                  <a:moveTo>
                    <a:pt x="0" y="97550"/>
                  </a:moveTo>
                  <a:cubicBezTo>
                    <a:pt x="33947" y="146575"/>
                    <a:pt x="70030" y="194600"/>
                    <a:pt x="107504" y="240108"/>
                  </a:cubicBezTo>
                  <a:lnTo>
                    <a:pt x="239961" y="131233"/>
                  </a:lnTo>
                  <a:cubicBezTo>
                    <a:pt x="205593" y="89409"/>
                    <a:pt x="172342" y="45243"/>
                    <a:pt x="141030" y="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578DBE76-C871-C3DE-3314-9588C5204162}"/>
                </a:ext>
              </a:extLst>
            </p:cNvPr>
            <p:cNvSpPr/>
            <p:nvPr/>
          </p:nvSpPr>
          <p:spPr>
            <a:xfrm>
              <a:off x="16568582" y="-3348344"/>
              <a:ext cx="242175" cy="242283"/>
            </a:xfrm>
            <a:custGeom>
              <a:avLst/>
              <a:gdLst>
                <a:gd name="connsiteX0" fmla="*/ 242176 w 242175"/>
                <a:gd name="connsiteY0" fmla="*/ 113245 h 242283"/>
                <a:gd name="connsiteX1" fmla="*/ 122846 w 242175"/>
                <a:gd name="connsiteY1" fmla="*/ 0 h 242283"/>
                <a:gd name="connsiteX2" fmla="*/ 0 w 242175"/>
                <a:gd name="connsiteY2" fmla="*/ 119515 h 242283"/>
                <a:gd name="connsiteX3" fmla="*/ 129352 w 242175"/>
                <a:gd name="connsiteY3" fmla="*/ 242283 h 24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175" h="242283">
                  <a:moveTo>
                    <a:pt x="242176" y="113245"/>
                  </a:moveTo>
                  <a:cubicBezTo>
                    <a:pt x="201380" y="77574"/>
                    <a:pt x="161349" y="39541"/>
                    <a:pt x="122846" y="0"/>
                  </a:cubicBezTo>
                  <a:lnTo>
                    <a:pt x="0" y="119515"/>
                  </a:lnTo>
                  <a:cubicBezTo>
                    <a:pt x="41560" y="162300"/>
                    <a:pt x="85108" y="203594"/>
                    <a:pt x="129352" y="242283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AB6E92C8-F19C-26B9-4F6A-A35D2C5A9791}"/>
                </a:ext>
              </a:extLst>
            </p:cNvPr>
            <p:cNvSpPr/>
            <p:nvPr/>
          </p:nvSpPr>
          <p:spPr>
            <a:xfrm>
              <a:off x="17140823" y="-2960171"/>
              <a:ext cx="226911" cy="226911"/>
            </a:xfrm>
            <a:custGeom>
              <a:avLst/>
              <a:gdLst>
                <a:gd name="connsiteX0" fmla="*/ 0 w 226911"/>
                <a:gd name="connsiteY0" fmla="*/ 153012 h 226911"/>
                <a:gd name="connsiteX1" fmla="*/ 162613 w 226911"/>
                <a:gd name="connsiteY1" fmla="*/ 226912 h 226911"/>
                <a:gd name="connsiteX2" fmla="*/ 226912 w 226911"/>
                <a:gd name="connsiteY2" fmla="*/ 67972 h 226911"/>
                <a:gd name="connsiteX3" fmla="*/ 77505 w 226911"/>
                <a:gd name="connsiteY3" fmla="*/ 0 h 22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911" h="226911">
                  <a:moveTo>
                    <a:pt x="0" y="153012"/>
                  </a:moveTo>
                  <a:cubicBezTo>
                    <a:pt x="52885" y="179837"/>
                    <a:pt x="107651" y="204711"/>
                    <a:pt x="162613" y="226912"/>
                  </a:cubicBezTo>
                  <a:lnTo>
                    <a:pt x="226912" y="67972"/>
                  </a:lnTo>
                  <a:cubicBezTo>
                    <a:pt x="176309" y="47496"/>
                    <a:pt x="126109" y="24689"/>
                    <a:pt x="77505" y="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7CC3508A-A35D-8B9F-1FD8-0880DE51F78D}"/>
                </a:ext>
              </a:extLst>
            </p:cNvPr>
            <p:cNvSpPr/>
            <p:nvPr/>
          </p:nvSpPr>
          <p:spPr>
            <a:xfrm>
              <a:off x="18878445" y="-2975896"/>
              <a:ext cx="228361" cy="228391"/>
            </a:xfrm>
            <a:custGeom>
              <a:avLst/>
              <a:gdLst>
                <a:gd name="connsiteX0" fmla="*/ 0 w 228361"/>
                <a:gd name="connsiteY0" fmla="*/ 70569 h 228391"/>
                <a:gd name="connsiteX1" fmla="*/ 67130 w 228361"/>
                <a:gd name="connsiteY1" fmla="*/ 228391 h 228391"/>
                <a:gd name="connsiteX2" fmla="*/ 228362 w 228361"/>
                <a:gd name="connsiteY2" fmla="*/ 151660 h 228391"/>
                <a:gd name="connsiteX3" fmla="*/ 148299 w 228361"/>
                <a:gd name="connsiteY3" fmla="*/ 0 h 228391"/>
                <a:gd name="connsiteX4" fmla="*/ 0 w 228361"/>
                <a:gd name="connsiteY4" fmla="*/ 70569 h 22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361" h="228391">
                  <a:moveTo>
                    <a:pt x="0" y="70569"/>
                  </a:moveTo>
                  <a:lnTo>
                    <a:pt x="67130" y="228391"/>
                  </a:lnTo>
                  <a:cubicBezTo>
                    <a:pt x="121818" y="205162"/>
                    <a:pt x="176084" y="179249"/>
                    <a:pt x="228362" y="151660"/>
                  </a:cubicBezTo>
                  <a:lnTo>
                    <a:pt x="148299" y="0"/>
                  </a:lnTo>
                  <a:cubicBezTo>
                    <a:pt x="100195" y="25492"/>
                    <a:pt x="50328" y="49211"/>
                    <a:pt x="0" y="70569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D834F63F-7333-D20E-B8AB-BFBCC6D2EBD5}"/>
                </a:ext>
              </a:extLst>
            </p:cNvPr>
            <p:cNvSpPr/>
            <p:nvPr/>
          </p:nvSpPr>
          <p:spPr>
            <a:xfrm>
              <a:off x="19653986" y="-3630178"/>
              <a:ext cx="239344" cy="239255"/>
            </a:xfrm>
            <a:custGeom>
              <a:avLst/>
              <a:gdLst>
                <a:gd name="connsiteX0" fmla="*/ 239344 w 239344"/>
                <a:gd name="connsiteY0" fmla="*/ 94797 h 239255"/>
                <a:gd name="connsiteX1" fmla="*/ 96521 w 239344"/>
                <a:gd name="connsiteY1" fmla="*/ 0 h 239255"/>
                <a:gd name="connsiteX2" fmla="*/ 0 w 239344"/>
                <a:gd name="connsiteY2" fmla="*/ 132869 h 239255"/>
                <a:gd name="connsiteX3" fmla="*/ 134407 w 239344"/>
                <a:gd name="connsiteY3" fmla="*/ 239256 h 239255"/>
                <a:gd name="connsiteX4" fmla="*/ 239344 w 239344"/>
                <a:gd name="connsiteY4" fmla="*/ 94788 h 23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344" h="239255">
                  <a:moveTo>
                    <a:pt x="239344" y="94797"/>
                  </a:moveTo>
                  <a:lnTo>
                    <a:pt x="96521" y="0"/>
                  </a:lnTo>
                  <a:cubicBezTo>
                    <a:pt x="66591" y="45008"/>
                    <a:pt x="34104" y="89664"/>
                    <a:pt x="0" y="132869"/>
                  </a:cubicBezTo>
                  <a:lnTo>
                    <a:pt x="134407" y="239256"/>
                  </a:lnTo>
                  <a:cubicBezTo>
                    <a:pt x="171539" y="192259"/>
                    <a:pt x="206857" y="143734"/>
                    <a:pt x="239344" y="94788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2D6E9BB9-8888-AD64-F46E-856B060A09AC}"/>
                </a:ext>
              </a:extLst>
            </p:cNvPr>
            <p:cNvSpPr/>
            <p:nvPr/>
          </p:nvSpPr>
          <p:spPr>
            <a:xfrm>
              <a:off x="19429534" y="-3372847"/>
              <a:ext cx="242293" cy="242322"/>
            </a:xfrm>
            <a:custGeom>
              <a:avLst/>
              <a:gdLst>
                <a:gd name="connsiteX0" fmla="*/ 0 w 242293"/>
                <a:gd name="connsiteY0" fmla="*/ 115116 h 242322"/>
                <a:gd name="connsiteX1" fmla="*/ 114891 w 242293"/>
                <a:gd name="connsiteY1" fmla="*/ 242323 h 242322"/>
                <a:gd name="connsiteX2" fmla="*/ 242293 w 242293"/>
                <a:gd name="connsiteY2" fmla="*/ 117184 h 242322"/>
                <a:gd name="connsiteX3" fmla="*/ 117184 w 242293"/>
                <a:gd name="connsiteY3" fmla="*/ 0 h 242322"/>
                <a:gd name="connsiteX4" fmla="*/ 0 w 242293"/>
                <a:gd name="connsiteY4" fmla="*/ 115116 h 24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93" h="242322">
                  <a:moveTo>
                    <a:pt x="0" y="115116"/>
                  </a:moveTo>
                  <a:lnTo>
                    <a:pt x="114891" y="242323"/>
                  </a:lnTo>
                  <a:cubicBezTo>
                    <a:pt x="158596" y="202977"/>
                    <a:pt x="201459" y="160810"/>
                    <a:pt x="242293" y="117184"/>
                  </a:cubicBezTo>
                  <a:lnTo>
                    <a:pt x="117184" y="0"/>
                  </a:lnTo>
                  <a:cubicBezTo>
                    <a:pt x="79523" y="40110"/>
                    <a:pt x="40109" y="78877"/>
                    <a:pt x="0" y="115116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2E23666C-6BAF-0F3C-CFA9-896141B2D149}"/>
                </a:ext>
              </a:extLst>
            </p:cNvPr>
            <p:cNvSpPr/>
            <p:nvPr/>
          </p:nvSpPr>
          <p:spPr>
            <a:xfrm>
              <a:off x="19168714" y="-3152744"/>
              <a:ext cx="238579" cy="238766"/>
            </a:xfrm>
            <a:custGeom>
              <a:avLst/>
              <a:gdLst>
                <a:gd name="connsiteX0" fmla="*/ 238580 w 238579"/>
                <a:gd name="connsiteY0" fmla="*/ 136317 h 238766"/>
                <a:gd name="connsiteX1" fmla="*/ 134407 w 238579"/>
                <a:gd name="connsiteY1" fmla="*/ 0 h 238766"/>
                <a:gd name="connsiteX2" fmla="*/ 0 w 238579"/>
                <a:gd name="connsiteY2" fmla="*/ 94219 h 238766"/>
                <a:gd name="connsiteX3" fmla="*/ 92230 w 238579"/>
                <a:gd name="connsiteY3" fmla="*/ 238766 h 238766"/>
                <a:gd name="connsiteX4" fmla="*/ 238580 w 238579"/>
                <a:gd name="connsiteY4" fmla="*/ 136317 h 23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79" h="238766">
                  <a:moveTo>
                    <a:pt x="238580" y="136317"/>
                  </a:moveTo>
                  <a:lnTo>
                    <a:pt x="134407" y="0"/>
                  </a:lnTo>
                  <a:cubicBezTo>
                    <a:pt x="90702" y="33447"/>
                    <a:pt x="45508" y="65063"/>
                    <a:pt x="0" y="94219"/>
                  </a:cubicBezTo>
                  <a:lnTo>
                    <a:pt x="92230" y="238766"/>
                  </a:lnTo>
                  <a:cubicBezTo>
                    <a:pt x="141794" y="207043"/>
                    <a:pt x="191005" y="172557"/>
                    <a:pt x="238580" y="136317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61F8346B-F0A7-1CB9-7511-5D19B9BF3BFD}"/>
                </a:ext>
              </a:extLst>
            </p:cNvPr>
            <p:cNvSpPr/>
            <p:nvPr/>
          </p:nvSpPr>
          <p:spPr>
            <a:xfrm>
              <a:off x="19011029" y="-6625685"/>
              <a:ext cx="233828" cy="233751"/>
            </a:xfrm>
            <a:custGeom>
              <a:avLst/>
              <a:gdLst>
                <a:gd name="connsiteX0" fmla="*/ 233828 w 233828"/>
                <a:gd name="connsiteY0" fmla="*/ 88557 h 233751"/>
                <a:gd name="connsiteX1" fmla="*/ 78681 w 233828"/>
                <a:gd name="connsiteY1" fmla="*/ 0 h 233751"/>
                <a:gd name="connsiteX2" fmla="*/ 0 w 233828"/>
                <a:gd name="connsiteY2" fmla="*/ 152317 h 233751"/>
                <a:gd name="connsiteX3" fmla="*/ 142744 w 233828"/>
                <a:gd name="connsiteY3" fmla="*/ 233751 h 23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828" h="233751">
                  <a:moveTo>
                    <a:pt x="233828" y="88557"/>
                  </a:moveTo>
                  <a:cubicBezTo>
                    <a:pt x="183501" y="57022"/>
                    <a:pt x="131380" y="27249"/>
                    <a:pt x="78681" y="0"/>
                  </a:cubicBezTo>
                  <a:lnTo>
                    <a:pt x="0" y="152317"/>
                  </a:lnTo>
                  <a:cubicBezTo>
                    <a:pt x="48447" y="177349"/>
                    <a:pt x="96443" y="204712"/>
                    <a:pt x="142744" y="233751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647C6635-26A0-318A-A915-AFAD5E851CD2}"/>
                </a:ext>
              </a:extLst>
            </p:cNvPr>
            <p:cNvSpPr/>
            <p:nvPr/>
          </p:nvSpPr>
          <p:spPr>
            <a:xfrm>
              <a:off x="19901511" y="-5610681"/>
              <a:ext cx="223228" cy="223227"/>
            </a:xfrm>
            <a:custGeom>
              <a:avLst/>
              <a:gdLst>
                <a:gd name="connsiteX0" fmla="*/ 223228 w 223228"/>
                <a:gd name="connsiteY0" fmla="*/ 165444 h 223227"/>
                <a:gd name="connsiteX1" fmla="*/ 155833 w 223228"/>
                <a:gd name="connsiteY1" fmla="*/ 0 h 223227"/>
                <a:gd name="connsiteX2" fmla="*/ 0 w 223228"/>
                <a:gd name="connsiteY2" fmla="*/ 71333 h 223227"/>
                <a:gd name="connsiteX3" fmla="*/ 61889 w 223228"/>
                <a:gd name="connsiteY3" fmla="*/ 223228 h 22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28" h="223227">
                  <a:moveTo>
                    <a:pt x="223228" y="165444"/>
                  </a:moveTo>
                  <a:cubicBezTo>
                    <a:pt x="203330" y="109797"/>
                    <a:pt x="180630" y="54080"/>
                    <a:pt x="155833" y="0"/>
                  </a:cubicBezTo>
                  <a:lnTo>
                    <a:pt x="0" y="71333"/>
                  </a:lnTo>
                  <a:cubicBezTo>
                    <a:pt x="22729" y="121044"/>
                    <a:pt x="43548" y="172136"/>
                    <a:pt x="61889" y="223228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D29BF8EC-D7FC-0CA2-E317-3707C71BA628}"/>
                </a:ext>
              </a:extLst>
            </p:cNvPr>
            <p:cNvSpPr/>
            <p:nvPr/>
          </p:nvSpPr>
          <p:spPr>
            <a:xfrm>
              <a:off x="19289121" y="-6436119"/>
              <a:ext cx="241058" cy="241137"/>
            </a:xfrm>
            <a:custGeom>
              <a:avLst/>
              <a:gdLst>
                <a:gd name="connsiteX0" fmla="*/ 102792 w 241058"/>
                <a:gd name="connsiteY0" fmla="*/ 0 h 241137"/>
                <a:gd name="connsiteX1" fmla="*/ 0 w 241058"/>
                <a:gd name="connsiteY1" fmla="*/ 137238 h 241137"/>
                <a:gd name="connsiteX2" fmla="*/ 127206 w 241058"/>
                <a:gd name="connsiteY2" fmla="*/ 241137 h 241137"/>
                <a:gd name="connsiteX3" fmla="*/ 241059 w 241058"/>
                <a:gd name="connsiteY3" fmla="*/ 113049 h 241137"/>
                <a:gd name="connsiteX4" fmla="*/ 102792 w 241058"/>
                <a:gd name="connsiteY4" fmla="*/ 0 h 24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58" h="241137">
                  <a:moveTo>
                    <a:pt x="102792" y="0"/>
                  </a:moveTo>
                  <a:lnTo>
                    <a:pt x="0" y="137238"/>
                  </a:lnTo>
                  <a:cubicBezTo>
                    <a:pt x="43705" y="170000"/>
                    <a:pt x="86568" y="205054"/>
                    <a:pt x="127206" y="241137"/>
                  </a:cubicBezTo>
                  <a:lnTo>
                    <a:pt x="241059" y="113049"/>
                  </a:lnTo>
                  <a:cubicBezTo>
                    <a:pt x="196932" y="73704"/>
                    <a:pt x="150357" y="35632"/>
                    <a:pt x="102792" y="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61852850-2F29-7111-3BBE-77B9F4ABC14E}"/>
                </a:ext>
              </a:extLst>
            </p:cNvPr>
            <p:cNvSpPr/>
            <p:nvPr/>
          </p:nvSpPr>
          <p:spPr>
            <a:xfrm>
              <a:off x="19534461" y="-6199175"/>
              <a:ext cx="241940" cy="241832"/>
            </a:xfrm>
            <a:custGeom>
              <a:avLst/>
              <a:gdLst>
                <a:gd name="connsiteX0" fmla="*/ 0 w 241940"/>
                <a:gd name="connsiteY0" fmla="*/ 118300 h 241832"/>
                <a:gd name="connsiteX1" fmla="*/ 108454 w 241940"/>
                <a:gd name="connsiteY1" fmla="*/ 241833 h 241832"/>
                <a:gd name="connsiteX2" fmla="*/ 241940 w 241940"/>
                <a:gd name="connsiteY2" fmla="*/ 134064 h 241832"/>
                <a:gd name="connsiteX3" fmla="*/ 124150 w 241940"/>
                <a:gd name="connsiteY3" fmla="*/ 0 h 24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940" h="241832">
                  <a:moveTo>
                    <a:pt x="0" y="118300"/>
                  </a:moveTo>
                  <a:cubicBezTo>
                    <a:pt x="37621" y="157832"/>
                    <a:pt x="74164" y="199392"/>
                    <a:pt x="108454" y="241833"/>
                  </a:cubicBezTo>
                  <a:lnTo>
                    <a:pt x="241940" y="134064"/>
                  </a:lnTo>
                  <a:cubicBezTo>
                    <a:pt x="204662" y="88027"/>
                    <a:pt x="165131" y="42941"/>
                    <a:pt x="124150" y="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7A46383B-FC30-8F6E-3843-E606286973CA}"/>
                </a:ext>
              </a:extLst>
            </p:cNvPr>
            <p:cNvSpPr/>
            <p:nvPr/>
          </p:nvSpPr>
          <p:spPr>
            <a:xfrm>
              <a:off x="19740593" y="-5921456"/>
              <a:ext cx="235866" cy="235895"/>
            </a:xfrm>
            <a:custGeom>
              <a:avLst/>
              <a:gdLst>
                <a:gd name="connsiteX0" fmla="*/ 0 w 235866"/>
                <a:gd name="connsiteY0" fmla="*/ 96090 h 235895"/>
                <a:gd name="connsiteX1" fmla="*/ 86685 w 235866"/>
                <a:gd name="connsiteY1" fmla="*/ 235896 h 235895"/>
                <a:gd name="connsiteX2" fmla="*/ 235866 w 235866"/>
                <a:gd name="connsiteY2" fmla="*/ 151552 h 235895"/>
                <a:gd name="connsiteX3" fmla="*/ 141990 w 235866"/>
                <a:gd name="connsiteY3" fmla="*/ 0 h 23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866" h="235895">
                  <a:moveTo>
                    <a:pt x="0" y="96090"/>
                  </a:moveTo>
                  <a:cubicBezTo>
                    <a:pt x="30352" y="140756"/>
                    <a:pt x="59400" y="187821"/>
                    <a:pt x="86685" y="235896"/>
                  </a:cubicBezTo>
                  <a:lnTo>
                    <a:pt x="235866" y="151552"/>
                  </a:lnTo>
                  <a:cubicBezTo>
                    <a:pt x="206475" y="99500"/>
                    <a:pt x="174820" y="48417"/>
                    <a:pt x="141990" y="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5" name="타원 344">
            <a:extLst>
              <a:ext uri="{FF2B5EF4-FFF2-40B4-BE49-F238E27FC236}">
                <a16:creationId xmlns:a16="http://schemas.microsoft.com/office/drawing/2014/main" id="{6748C5CC-5AF7-FB78-FE98-0BE1C6828E16}"/>
              </a:ext>
            </a:extLst>
          </p:cNvPr>
          <p:cNvSpPr/>
          <p:nvPr/>
        </p:nvSpPr>
        <p:spPr>
          <a:xfrm>
            <a:off x="8095154" y="5388538"/>
            <a:ext cx="80073" cy="800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79B13D83-853D-A088-2F72-326A86083842}"/>
              </a:ext>
            </a:extLst>
          </p:cNvPr>
          <p:cNvGrpSpPr/>
          <p:nvPr/>
        </p:nvGrpSpPr>
        <p:grpSpPr>
          <a:xfrm>
            <a:off x="7935850" y="5329023"/>
            <a:ext cx="401074" cy="397966"/>
            <a:chOff x="9418035" y="83160"/>
            <a:chExt cx="5370062" cy="5328447"/>
          </a:xfrm>
        </p:grpSpPr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A5337F72-29FA-094F-71D5-FC7E43F29D25}"/>
                </a:ext>
              </a:extLst>
            </p:cNvPr>
            <p:cNvSpPr/>
            <p:nvPr/>
          </p:nvSpPr>
          <p:spPr>
            <a:xfrm>
              <a:off x="9418035" y="3680374"/>
              <a:ext cx="1712426" cy="1149303"/>
            </a:xfrm>
            <a:custGeom>
              <a:avLst/>
              <a:gdLst>
                <a:gd name="connsiteX0" fmla="*/ 1537881 w 1712426"/>
                <a:gd name="connsiteY0" fmla="*/ 143451 h 1149303"/>
                <a:gd name="connsiteX1" fmla="*/ 1197048 w 1712426"/>
                <a:gd name="connsiteY1" fmla="*/ 2117 h 1149303"/>
                <a:gd name="connsiteX2" fmla="*/ 1105621 w 1712426"/>
                <a:gd name="connsiteY2" fmla="*/ 43677 h 1149303"/>
                <a:gd name="connsiteX3" fmla="*/ 897814 w 1712426"/>
                <a:gd name="connsiteY3" fmla="*/ 417771 h 1149303"/>
                <a:gd name="connsiteX4" fmla="*/ 831301 w 1712426"/>
                <a:gd name="connsiteY4" fmla="*/ 417771 h 1149303"/>
                <a:gd name="connsiteX5" fmla="*/ 623494 w 1712426"/>
                <a:gd name="connsiteY5" fmla="*/ 43677 h 1149303"/>
                <a:gd name="connsiteX6" fmla="*/ 532067 w 1712426"/>
                <a:gd name="connsiteY6" fmla="*/ 2117 h 1149303"/>
                <a:gd name="connsiteX7" fmla="*/ 191233 w 1712426"/>
                <a:gd name="connsiteY7" fmla="*/ 143451 h 1149303"/>
                <a:gd name="connsiteX8" fmla="*/ 58247 w 1712426"/>
                <a:gd name="connsiteY8" fmla="*/ 351258 h 1149303"/>
                <a:gd name="connsiteX9" fmla="*/ 0 w 1712426"/>
                <a:gd name="connsiteY9" fmla="*/ 1057838 h 1149303"/>
                <a:gd name="connsiteX10" fmla="*/ 24952 w 1712426"/>
                <a:gd name="connsiteY10" fmla="*/ 1124350 h 1149303"/>
                <a:gd name="connsiteX11" fmla="*/ 83123 w 1712426"/>
                <a:gd name="connsiteY11" fmla="*/ 1149304 h 1149303"/>
                <a:gd name="connsiteX12" fmla="*/ 1629308 w 1712426"/>
                <a:gd name="connsiteY12" fmla="*/ 1149304 h 1149303"/>
                <a:gd name="connsiteX13" fmla="*/ 1687483 w 1712426"/>
                <a:gd name="connsiteY13" fmla="*/ 1124350 h 1149303"/>
                <a:gd name="connsiteX14" fmla="*/ 1712427 w 1712426"/>
                <a:gd name="connsiteY14" fmla="*/ 1057838 h 1149303"/>
                <a:gd name="connsiteX15" fmla="*/ 1662569 w 1712426"/>
                <a:gd name="connsiteY15" fmla="*/ 342950 h 1149303"/>
                <a:gd name="connsiteX16" fmla="*/ 1537920 w 1712426"/>
                <a:gd name="connsiteY16" fmla="*/ 143451 h 1149303"/>
                <a:gd name="connsiteX17" fmla="*/ 1396547 w 1712426"/>
                <a:gd name="connsiteY17" fmla="*/ 983017 h 1149303"/>
                <a:gd name="connsiteX18" fmla="*/ 1371594 w 1712426"/>
                <a:gd name="connsiteY18" fmla="*/ 683744 h 1149303"/>
                <a:gd name="connsiteX19" fmla="*/ 1280167 w 1712426"/>
                <a:gd name="connsiteY19" fmla="*/ 608923 h 1149303"/>
                <a:gd name="connsiteX20" fmla="*/ 1205346 w 1712426"/>
                <a:gd name="connsiteY20" fmla="*/ 700350 h 1149303"/>
                <a:gd name="connsiteX21" fmla="*/ 1230300 w 1712426"/>
                <a:gd name="connsiteY21" fmla="*/ 982978 h 1149303"/>
                <a:gd name="connsiteX22" fmla="*/ 482161 w 1712426"/>
                <a:gd name="connsiteY22" fmla="*/ 982978 h 1149303"/>
                <a:gd name="connsiteX23" fmla="*/ 507114 w 1712426"/>
                <a:gd name="connsiteY23" fmla="*/ 700350 h 1149303"/>
                <a:gd name="connsiteX24" fmla="*/ 432293 w 1712426"/>
                <a:gd name="connsiteY24" fmla="*/ 608923 h 1149303"/>
                <a:gd name="connsiteX25" fmla="*/ 340866 w 1712426"/>
                <a:gd name="connsiteY25" fmla="*/ 683744 h 1149303"/>
                <a:gd name="connsiteX26" fmla="*/ 315923 w 1712426"/>
                <a:gd name="connsiteY26" fmla="*/ 983017 h 1149303"/>
                <a:gd name="connsiteX27" fmla="*/ 174585 w 1712426"/>
                <a:gd name="connsiteY27" fmla="*/ 983017 h 1149303"/>
                <a:gd name="connsiteX28" fmla="*/ 216147 w 1712426"/>
                <a:gd name="connsiteY28" fmla="*/ 359556 h 1149303"/>
                <a:gd name="connsiteX29" fmla="*/ 257708 w 1712426"/>
                <a:gd name="connsiteY29" fmla="*/ 293043 h 1149303"/>
                <a:gd name="connsiteX30" fmla="*/ 498767 w 1712426"/>
                <a:gd name="connsiteY30" fmla="*/ 184971 h 1149303"/>
                <a:gd name="connsiteX31" fmla="*/ 698266 w 1712426"/>
                <a:gd name="connsiteY31" fmla="*/ 542410 h 1149303"/>
                <a:gd name="connsiteX32" fmla="*/ 773087 w 1712426"/>
                <a:gd name="connsiteY32" fmla="*/ 583970 h 1149303"/>
                <a:gd name="connsiteX33" fmla="*/ 939334 w 1712426"/>
                <a:gd name="connsiteY33" fmla="*/ 583970 h 1149303"/>
                <a:gd name="connsiteX34" fmla="*/ 1014145 w 1712426"/>
                <a:gd name="connsiteY34" fmla="*/ 542410 h 1149303"/>
                <a:gd name="connsiteX35" fmla="*/ 1213645 w 1712426"/>
                <a:gd name="connsiteY35" fmla="*/ 184971 h 1149303"/>
                <a:gd name="connsiteX36" fmla="*/ 1454703 w 1712426"/>
                <a:gd name="connsiteY36" fmla="*/ 293043 h 1149303"/>
                <a:gd name="connsiteX37" fmla="*/ 1496273 w 1712426"/>
                <a:gd name="connsiteY37" fmla="*/ 367864 h 1149303"/>
                <a:gd name="connsiteX38" fmla="*/ 1537832 w 1712426"/>
                <a:gd name="connsiteY38" fmla="*/ 991325 h 1149303"/>
                <a:gd name="connsiteX39" fmla="*/ 1396538 w 1712426"/>
                <a:gd name="connsiteY39" fmla="*/ 991325 h 114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12426" h="1149303">
                  <a:moveTo>
                    <a:pt x="1537881" y="143451"/>
                  </a:moveTo>
                  <a:cubicBezTo>
                    <a:pt x="1421501" y="76938"/>
                    <a:pt x="1305121" y="35379"/>
                    <a:pt x="1197048" y="2117"/>
                  </a:cubicBezTo>
                  <a:cubicBezTo>
                    <a:pt x="1163797" y="-6191"/>
                    <a:pt x="1122227" y="10425"/>
                    <a:pt x="1105621" y="43677"/>
                  </a:cubicBezTo>
                  <a:lnTo>
                    <a:pt x="897814" y="417771"/>
                  </a:lnTo>
                  <a:lnTo>
                    <a:pt x="831301" y="417771"/>
                  </a:lnTo>
                  <a:lnTo>
                    <a:pt x="623494" y="43677"/>
                  </a:lnTo>
                  <a:cubicBezTo>
                    <a:pt x="606888" y="10425"/>
                    <a:pt x="565319" y="-6191"/>
                    <a:pt x="532067" y="2117"/>
                  </a:cubicBezTo>
                  <a:cubicBezTo>
                    <a:pt x="415687" y="35369"/>
                    <a:pt x="307615" y="76938"/>
                    <a:pt x="191233" y="143451"/>
                  </a:cubicBezTo>
                  <a:cubicBezTo>
                    <a:pt x="116416" y="185010"/>
                    <a:pt x="66545" y="268139"/>
                    <a:pt x="58247" y="351258"/>
                  </a:cubicBezTo>
                  <a:lnTo>
                    <a:pt x="0" y="1057838"/>
                  </a:lnTo>
                  <a:cubicBezTo>
                    <a:pt x="0" y="1082791"/>
                    <a:pt x="8305" y="1099397"/>
                    <a:pt x="24952" y="1124350"/>
                  </a:cubicBezTo>
                  <a:cubicBezTo>
                    <a:pt x="41561" y="1140957"/>
                    <a:pt x="66514" y="1149304"/>
                    <a:pt x="83123" y="1149304"/>
                  </a:cubicBezTo>
                  <a:lnTo>
                    <a:pt x="1629308" y="1149304"/>
                  </a:lnTo>
                  <a:cubicBezTo>
                    <a:pt x="1654261" y="1149304"/>
                    <a:pt x="1670867" y="1140996"/>
                    <a:pt x="1687483" y="1124350"/>
                  </a:cubicBezTo>
                  <a:cubicBezTo>
                    <a:pt x="1704090" y="1107744"/>
                    <a:pt x="1712427" y="1082791"/>
                    <a:pt x="1712427" y="1057838"/>
                  </a:cubicBezTo>
                  <a:lnTo>
                    <a:pt x="1662569" y="342950"/>
                  </a:lnTo>
                  <a:cubicBezTo>
                    <a:pt x="1662609" y="259831"/>
                    <a:pt x="1612741" y="185010"/>
                    <a:pt x="1537920" y="143451"/>
                  </a:cubicBezTo>
                  <a:close/>
                  <a:moveTo>
                    <a:pt x="1396547" y="983017"/>
                  </a:moveTo>
                  <a:lnTo>
                    <a:pt x="1371594" y="683744"/>
                  </a:lnTo>
                  <a:cubicBezTo>
                    <a:pt x="1371594" y="633876"/>
                    <a:pt x="1330035" y="600624"/>
                    <a:pt x="1280167" y="608923"/>
                  </a:cubicBezTo>
                  <a:cubicBezTo>
                    <a:pt x="1230300" y="608923"/>
                    <a:pt x="1197048" y="650482"/>
                    <a:pt x="1205346" y="700350"/>
                  </a:cubicBezTo>
                  <a:lnTo>
                    <a:pt x="1230300" y="982978"/>
                  </a:lnTo>
                  <a:lnTo>
                    <a:pt x="482161" y="982978"/>
                  </a:lnTo>
                  <a:lnTo>
                    <a:pt x="507114" y="700350"/>
                  </a:lnTo>
                  <a:cubicBezTo>
                    <a:pt x="507114" y="650482"/>
                    <a:pt x="473862" y="617231"/>
                    <a:pt x="432293" y="608923"/>
                  </a:cubicBezTo>
                  <a:cubicBezTo>
                    <a:pt x="382435" y="608923"/>
                    <a:pt x="349174" y="642184"/>
                    <a:pt x="340866" y="683744"/>
                  </a:cubicBezTo>
                  <a:lnTo>
                    <a:pt x="315923" y="983017"/>
                  </a:lnTo>
                  <a:lnTo>
                    <a:pt x="174585" y="983017"/>
                  </a:lnTo>
                  <a:lnTo>
                    <a:pt x="216147" y="359556"/>
                  </a:lnTo>
                  <a:cubicBezTo>
                    <a:pt x="216147" y="326304"/>
                    <a:pt x="232756" y="301390"/>
                    <a:pt x="257708" y="293043"/>
                  </a:cubicBezTo>
                  <a:cubicBezTo>
                    <a:pt x="340827" y="251484"/>
                    <a:pt x="423956" y="209924"/>
                    <a:pt x="498767" y="184971"/>
                  </a:cubicBezTo>
                  <a:lnTo>
                    <a:pt x="698266" y="542410"/>
                  </a:lnTo>
                  <a:cubicBezTo>
                    <a:pt x="714872" y="567363"/>
                    <a:pt x="739825" y="583970"/>
                    <a:pt x="773087" y="583970"/>
                  </a:cubicBezTo>
                  <a:lnTo>
                    <a:pt x="939334" y="583970"/>
                  </a:lnTo>
                  <a:cubicBezTo>
                    <a:pt x="972586" y="583970"/>
                    <a:pt x="997500" y="567363"/>
                    <a:pt x="1014145" y="542410"/>
                  </a:cubicBezTo>
                  <a:lnTo>
                    <a:pt x="1213645" y="184971"/>
                  </a:lnTo>
                  <a:cubicBezTo>
                    <a:pt x="1296773" y="209924"/>
                    <a:pt x="1371584" y="251484"/>
                    <a:pt x="1454703" y="293043"/>
                  </a:cubicBezTo>
                  <a:cubicBezTo>
                    <a:pt x="1479657" y="309650"/>
                    <a:pt x="1496273" y="334603"/>
                    <a:pt x="1496273" y="367864"/>
                  </a:cubicBezTo>
                  <a:lnTo>
                    <a:pt x="1537832" y="991325"/>
                  </a:lnTo>
                  <a:lnTo>
                    <a:pt x="1396538" y="991325"/>
                  </a:ln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AF542898-256B-03A6-6F3F-686635BB89A5}"/>
                </a:ext>
              </a:extLst>
            </p:cNvPr>
            <p:cNvSpPr/>
            <p:nvPr/>
          </p:nvSpPr>
          <p:spPr>
            <a:xfrm>
              <a:off x="11255150" y="4253996"/>
              <a:ext cx="1712432" cy="1157611"/>
            </a:xfrm>
            <a:custGeom>
              <a:avLst/>
              <a:gdLst>
                <a:gd name="connsiteX0" fmla="*/ 1529501 w 1712432"/>
                <a:gd name="connsiteY0" fmla="*/ 143451 h 1157611"/>
                <a:gd name="connsiteX1" fmla="*/ 1188668 w 1712432"/>
                <a:gd name="connsiteY1" fmla="*/ 2117 h 1157611"/>
                <a:gd name="connsiteX2" fmla="*/ 1097241 w 1712432"/>
                <a:gd name="connsiteY2" fmla="*/ 43676 h 1157611"/>
                <a:gd name="connsiteX3" fmla="*/ 889434 w 1712432"/>
                <a:gd name="connsiteY3" fmla="*/ 417771 h 1157611"/>
                <a:gd name="connsiteX4" fmla="*/ 822921 w 1712432"/>
                <a:gd name="connsiteY4" fmla="*/ 417771 h 1157611"/>
                <a:gd name="connsiteX5" fmla="*/ 615114 w 1712432"/>
                <a:gd name="connsiteY5" fmla="*/ 43676 h 1157611"/>
                <a:gd name="connsiteX6" fmla="*/ 523687 w 1712432"/>
                <a:gd name="connsiteY6" fmla="*/ 2117 h 1157611"/>
                <a:gd name="connsiteX7" fmla="*/ 182854 w 1712432"/>
                <a:gd name="connsiteY7" fmla="*/ 143451 h 1157611"/>
                <a:gd name="connsiteX8" fmla="*/ 49867 w 1712432"/>
                <a:gd name="connsiteY8" fmla="*/ 351258 h 1157611"/>
                <a:gd name="connsiteX9" fmla="*/ 0 w 1712432"/>
                <a:gd name="connsiteY9" fmla="*/ 1066146 h 1157611"/>
                <a:gd name="connsiteX10" fmla="*/ 24953 w 1712432"/>
                <a:gd name="connsiteY10" fmla="*/ 1132658 h 1157611"/>
                <a:gd name="connsiteX11" fmla="*/ 83129 w 1712432"/>
                <a:gd name="connsiteY11" fmla="*/ 1157612 h 1157611"/>
                <a:gd name="connsiteX12" fmla="*/ 1629314 w 1712432"/>
                <a:gd name="connsiteY12" fmla="*/ 1157612 h 1157611"/>
                <a:gd name="connsiteX13" fmla="*/ 1687480 w 1712432"/>
                <a:gd name="connsiteY13" fmla="*/ 1132658 h 1157611"/>
                <a:gd name="connsiteX14" fmla="*/ 1712433 w 1712432"/>
                <a:gd name="connsiteY14" fmla="*/ 1066146 h 1157611"/>
                <a:gd name="connsiteX15" fmla="*/ 1662565 w 1712432"/>
                <a:gd name="connsiteY15" fmla="*/ 351258 h 1157611"/>
                <a:gd name="connsiteX16" fmla="*/ 1529540 w 1712432"/>
                <a:gd name="connsiteY16" fmla="*/ 143451 h 1157611"/>
                <a:gd name="connsiteX17" fmla="*/ 1388206 w 1712432"/>
                <a:gd name="connsiteY17" fmla="*/ 983056 h 1157611"/>
                <a:gd name="connsiteX18" fmla="*/ 1363253 w 1712432"/>
                <a:gd name="connsiteY18" fmla="*/ 683783 h 1157611"/>
                <a:gd name="connsiteX19" fmla="*/ 1271826 w 1712432"/>
                <a:gd name="connsiteY19" fmla="*/ 608962 h 1157611"/>
                <a:gd name="connsiteX20" fmla="*/ 1197005 w 1712432"/>
                <a:gd name="connsiteY20" fmla="*/ 700389 h 1157611"/>
                <a:gd name="connsiteX21" fmla="*/ 1221958 w 1712432"/>
                <a:gd name="connsiteY21" fmla="*/ 983017 h 1157611"/>
                <a:gd name="connsiteX22" fmla="*/ 473819 w 1712432"/>
                <a:gd name="connsiteY22" fmla="*/ 983017 h 1157611"/>
                <a:gd name="connsiteX23" fmla="*/ 498773 w 1712432"/>
                <a:gd name="connsiteY23" fmla="*/ 700389 h 1157611"/>
                <a:gd name="connsiteX24" fmla="*/ 423961 w 1712432"/>
                <a:gd name="connsiteY24" fmla="*/ 608962 h 1157611"/>
                <a:gd name="connsiteX25" fmla="*/ 332535 w 1712432"/>
                <a:gd name="connsiteY25" fmla="*/ 683783 h 1157611"/>
                <a:gd name="connsiteX26" fmla="*/ 307542 w 1712432"/>
                <a:gd name="connsiteY26" fmla="*/ 983056 h 1157611"/>
                <a:gd name="connsiteX27" fmla="*/ 166209 w 1712432"/>
                <a:gd name="connsiteY27" fmla="*/ 983056 h 1157611"/>
                <a:gd name="connsiteX28" fmla="*/ 207768 w 1712432"/>
                <a:gd name="connsiteY28" fmla="*/ 359595 h 1157611"/>
                <a:gd name="connsiteX29" fmla="*/ 249328 w 1712432"/>
                <a:gd name="connsiteY29" fmla="*/ 293082 h 1157611"/>
                <a:gd name="connsiteX30" fmla="*/ 490386 w 1712432"/>
                <a:gd name="connsiteY30" fmla="*/ 185010 h 1157611"/>
                <a:gd name="connsiteX31" fmla="*/ 689885 w 1712432"/>
                <a:gd name="connsiteY31" fmla="*/ 542449 h 1157611"/>
                <a:gd name="connsiteX32" fmla="*/ 764706 w 1712432"/>
                <a:gd name="connsiteY32" fmla="*/ 584008 h 1157611"/>
                <a:gd name="connsiteX33" fmla="*/ 930954 w 1712432"/>
                <a:gd name="connsiteY33" fmla="*/ 584008 h 1157611"/>
                <a:gd name="connsiteX34" fmla="*/ 1005765 w 1712432"/>
                <a:gd name="connsiteY34" fmla="*/ 542449 h 1157611"/>
                <a:gd name="connsiteX35" fmla="*/ 1205264 w 1712432"/>
                <a:gd name="connsiteY35" fmla="*/ 185010 h 1157611"/>
                <a:gd name="connsiteX36" fmla="*/ 1446333 w 1712432"/>
                <a:gd name="connsiteY36" fmla="*/ 293082 h 1157611"/>
                <a:gd name="connsiteX37" fmla="*/ 1487892 w 1712432"/>
                <a:gd name="connsiteY37" fmla="*/ 367903 h 1157611"/>
                <a:gd name="connsiteX38" fmla="*/ 1529452 w 1712432"/>
                <a:gd name="connsiteY38" fmla="*/ 991364 h 1157611"/>
                <a:gd name="connsiteX39" fmla="*/ 1388196 w 1712432"/>
                <a:gd name="connsiteY39" fmla="*/ 991364 h 115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12432" h="1157611">
                  <a:moveTo>
                    <a:pt x="1529501" y="143451"/>
                  </a:moveTo>
                  <a:cubicBezTo>
                    <a:pt x="1413120" y="76938"/>
                    <a:pt x="1296740" y="35378"/>
                    <a:pt x="1188668" y="2117"/>
                  </a:cubicBezTo>
                  <a:cubicBezTo>
                    <a:pt x="1155416" y="-6191"/>
                    <a:pt x="1113847" y="10425"/>
                    <a:pt x="1097241" y="43676"/>
                  </a:cubicBezTo>
                  <a:lnTo>
                    <a:pt x="889434" y="417771"/>
                  </a:lnTo>
                  <a:lnTo>
                    <a:pt x="822921" y="417771"/>
                  </a:lnTo>
                  <a:lnTo>
                    <a:pt x="615114" y="43676"/>
                  </a:lnTo>
                  <a:cubicBezTo>
                    <a:pt x="598507" y="10425"/>
                    <a:pt x="556938" y="-6191"/>
                    <a:pt x="523687" y="2117"/>
                  </a:cubicBezTo>
                  <a:cubicBezTo>
                    <a:pt x="407306" y="35378"/>
                    <a:pt x="299234" y="76938"/>
                    <a:pt x="182854" y="143451"/>
                  </a:cubicBezTo>
                  <a:cubicBezTo>
                    <a:pt x="108033" y="185010"/>
                    <a:pt x="58166" y="268139"/>
                    <a:pt x="49867" y="351258"/>
                  </a:cubicBezTo>
                  <a:lnTo>
                    <a:pt x="0" y="1066146"/>
                  </a:lnTo>
                  <a:cubicBezTo>
                    <a:pt x="0" y="1091099"/>
                    <a:pt x="8308" y="1107705"/>
                    <a:pt x="24953" y="1132658"/>
                  </a:cubicBezTo>
                  <a:cubicBezTo>
                    <a:pt x="41560" y="1149264"/>
                    <a:pt x="66513" y="1157612"/>
                    <a:pt x="83129" y="1157612"/>
                  </a:cubicBezTo>
                  <a:lnTo>
                    <a:pt x="1629314" y="1157612"/>
                  </a:lnTo>
                  <a:cubicBezTo>
                    <a:pt x="1654257" y="1157612"/>
                    <a:pt x="1670873" y="1149304"/>
                    <a:pt x="1687480" y="1132658"/>
                  </a:cubicBezTo>
                  <a:cubicBezTo>
                    <a:pt x="1704086" y="1116052"/>
                    <a:pt x="1712433" y="1091099"/>
                    <a:pt x="1712433" y="1066146"/>
                  </a:cubicBezTo>
                  <a:lnTo>
                    <a:pt x="1662565" y="351258"/>
                  </a:lnTo>
                  <a:cubicBezTo>
                    <a:pt x="1645920" y="259831"/>
                    <a:pt x="1604361" y="185010"/>
                    <a:pt x="1529540" y="143451"/>
                  </a:cubicBezTo>
                  <a:close/>
                  <a:moveTo>
                    <a:pt x="1388206" y="983056"/>
                  </a:moveTo>
                  <a:lnTo>
                    <a:pt x="1363253" y="683783"/>
                  </a:lnTo>
                  <a:cubicBezTo>
                    <a:pt x="1363253" y="633915"/>
                    <a:pt x="1321693" y="600664"/>
                    <a:pt x="1271826" y="608962"/>
                  </a:cubicBezTo>
                  <a:cubicBezTo>
                    <a:pt x="1221958" y="608962"/>
                    <a:pt x="1188707" y="650531"/>
                    <a:pt x="1197005" y="700389"/>
                  </a:cubicBezTo>
                  <a:lnTo>
                    <a:pt x="1221958" y="983017"/>
                  </a:lnTo>
                  <a:lnTo>
                    <a:pt x="473819" y="983017"/>
                  </a:lnTo>
                  <a:lnTo>
                    <a:pt x="498773" y="700389"/>
                  </a:lnTo>
                  <a:cubicBezTo>
                    <a:pt x="498773" y="650531"/>
                    <a:pt x="465521" y="617270"/>
                    <a:pt x="423961" y="608962"/>
                  </a:cubicBezTo>
                  <a:cubicBezTo>
                    <a:pt x="374094" y="600664"/>
                    <a:pt x="340833" y="642223"/>
                    <a:pt x="332535" y="683783"/>
                  </a:cubicBezTo>
                  <a:lnTo>
                    <a:pt x="307542" y="983056"/>
                  </a:lnTo>
                  <a:lnTo>
                    <a:pt x="166209" y="983056"/>
                  </a:lnTo>
                  <a:lnTo>
                    <a:pt x="207768" y="359595"/>
                  </a:lnTo>
                  <a:cubicBezTo>
                    <a:pt x="207768" y="326334"/>
                    <a:pt x="224374" y="301420"/>
                    <a:pt x="249328" y="293082"/>
                  </a:cubicBezTo>
                  <a:cubicBezTo>
                    <a:pt x="332456" y="251523"/>
                    <a:pt x="415575" y="209954"/>
                    <a:pt x="490386" y="185010"/>
                  </a:cubicBezTo>
                  <a:lnTo>
                    <a:pt x="689885" y="542449"/>
                  </a:lnTo>
                  <a:cubicBezTo>
                    <a:pt x="706492" y="567402"/>
                    <a:pt x="731445" y="584008"/>
                    <a:pt x="764706" y="584008"/>
                  </a:cubicBezTo>
                  <a:lnTo>
                    <a:pt x="930954" y="584008"/>
                  </a:lnTo>
                  <a:cubicBezTo>
                    <a:pt x="964205" y="584008"/>
                    <a:pt x="989119" y="567402"/>
                    <a:pt x="1005765" y="542449"/>
                  </a:cubicBezTo>
                  <a:lnTo>
                    <a:pt x="1205264" y="185010"/>
                  </a:lnTo>
                  <a:cubicBezTo>
                    <a:pt x="1288393" y="209963"/>
                    <a:pt x="1363204" y="251523"/>
                    <a:pt x="1446333" y="293082"/>
                  </a:cubicBezTo>
                  <a:cubicBezTo>
                    <a:pt x="1471276" y="309688"/>
                    <a:pt x="1487892" y="334642"/>
                    <a:pt x="1487892" y="367903"/>
                  </a:cubicBezTo>
                  <a:lnTo>
                    <a:pt x="1529452" y="991364"/>
                  </a:lnTo>
                  <a:lnTo>
                    <a:pt x="1388196" y="991364"/>
                  </a:ln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8A10BE32-033E-C2D1-637B-99B1B6773170}"/>
                </a:ext>
              </a:extLst>
            </p:cNvPr>
            <p:cNvSpPr/>
            <p:nvPr/>
          </p:nvSpPr>
          <p:spPr>
            <a:xfrm>
              <a:off x="13075675" y="3672134"/>
              <a:ext cx="1712422" cy="1157611"/>
            </a:xfrm>
            <a:custGeom>
              <a:avLst/>
              <a:gdLst>
                <a:gd name="connsiteX0" fmla="*/ 1662526 w 1712422"/>
                <a:gd name="connsiteY0" fmla="*/ 351258 h 1157611"/>
                <a:gd name="connsiteX1" fmla="*/ 1537838 w 1712422"/>
                <a:gd name="connsiteY1" fmla="*/ 143451 h 1157611"/>
                <a:gd name="connsiteX2" fmla="*/ 1197005 w 1712422"/>
                <a:gd name="connsiteY2" fmla="*/ 2117 h 1157611"/>
                <a:gd name="connsiteX3" fmla="*/ 1105578 w 1712422"/>
                <a:gd name="connsiteY3" fmla="*/ 43677 h 1157611"/>
                <a:gd name="connsiteX4" fmla="*/ 897771 w 1712422"/>
                <a:gd name="connsiteY4" fmla="*/ 417771 h 1157611"/>
                <a:gd name="connsiteX5" fmla="*/ 831258 w 1712422"/>
                <a:gd name="connsiteY5" fmla="*/ 417771 h 1157611"/>
                <a:gd name="connsiteX6" fmla="*/ 623451 w 1712422"/>
                <a:gd name="connsiteY6" fmla="*/ 43677 h 1157611"/>
                <a:gd name="connsiteX7" fmla="*/ 532024 w 1712422"/>
                <a:gd name="connsiteY7" fmla="*/ 2117 h 1157611"/>
                <a:gd name="connsiteX8" fmla="*/ 191191 w 1712422"/>
                <a:gd name="connsiteY8" fmla="*/ 143451 h 1157611"/>
                <a:gd name="connsiteX9" fmla="*/ 58205 w 1712422"/>
                <a:gd name="connsiteY9" fmla="*/ 351258 h 1157611"/>
                <a:gd name="connsiteX10" fmla="*/ 0 w 1712422"/>
                <a:gd name="connsiteY10" fmla="*/ 1066146 h 1157611"/>
                <a:gd name="connsiteX11" fmla="*/ 24944 w 1712422"/>
                <a:gd name="connsiteY11" fmla="*/ 1132659 h 1157611"/>
                <a:gd name="connsiteX12" fmla="*/ 83119 w 1712422"/>
                <a:gd name="connsiteY12" fmla="*/ 1157612 h 1157611"/>
                <a:gd name="connsiteX13" fmla="*/ 1629304 w 1712422"/>
                <a:gd name="connsiteY13" fmla="*/ 1157612 h 1157611"/>
                <a:gd name="connsiteX14" fmla="*/ 1687470 w 1712422"/>
                <a:gd name="connsiteY14" fmla="*/ 1132659 h 1157611"/>
                <a:gd name="connsiteX15" fmla="*/ 1712423 w 1712422"/>
                <a:gd name="connsiteY15" fmla="*/ 1066146 h 1157611"/>
                <a:gd name="connsiteX16" fmla="*/ 1396514 w 1712422"/>
                <a:gd name="connsiteY16" fmla="*/ 991325 h 1157611"/>
                <a:gd name="connsiteX17" fmla="*/ 1371561 w 1712422"/>
                <a:gd name="connsiteY17" fmla="*/ 692051 h 1157611"/>
                <a:gd name="connsiteX18" fmla="*/ 1280134 w 1712422"/>
                <a:gd name="connsiteY18" fmla="*/ 617231 h 1157611"/>
                <a:gd name="connsiteX19" fmla="*/ 1205313 w 1712422"/>
                <a:gd name="connsiteY19" fmla="*/ 708658 h 1157611"/>
                <a:gd name="connsiteX20" fmla="*/ 1230267 w 1712422"/>
                <a:gd name="connsiteY20" fmla="*/ 991286 h 1157611"/>
                <a:gd name="connsiteX21" fmla="*/ 482127 w 1712422"/>
                <a:gd name="connsiteY21" fmla="*/ 991286 h 1157611"/>
                <a:gd name="connsiteX22" fmla="*/ 507080 w 1712422"/>
                <a:gd name="connsiteY22" fmla="*/ 708658 h 1157611"/>
                <a:gd name="connsiteX23" fmla="*/ 432270 w 1712422"/>
                <a:gd name="connsiteY23" fmla="*/ 617231 h 1157611"/>
                <a:gd name="connsiteX24" fmla="*/ 340843 w 1712422"/>
                <a:gd name="connsiteY24" fmla="*/ 692051 h 1157611"/>
                <a:gd name="connsiteX25" fmla="*/ 315889 w 1712422"/>
                <a:gd name="connsiteY25" fmla="*/ 991325 h 1157611"/>
                <a:gd name="connsiteX26" fmla="*/ 174556 w 1712422"/>
                <a:gd name="connsiteY26" fmla="*/ 991325 h 1157611"/>
                <a:gd name="connsiteX27" fmla="*/ 216115 w 1712422"/>
                <a:gd name="connsiteY27" fmla="*/ 367864 h 1157611"/>
                <a:gd name="connsiteX28" fmla="*/ 257675 w 1712422"/>
                <a:gd name="connsiteY28" fmla="*/ 301351 h 1157611"/>
                <a:gd name="connsiteX29" fmla="*/ 498733 w 1712422"/>
                <a:gd name="connsiteY29" fmla="*/ 193279 h 1157611"/>
                <a:gd name="connsiteX30" fmla="*/ 698233 w 1712422"/>
                <a:gd name="connsiteY30" fmla="*/ 550718 h 1157611"/>
                <a:gd name="connsiteX31" fmla="*/ 773054 w 1712422"/>
                <a:gd name="connsiteY31" fmla="*/ 592277 h 1157611"/>
                <a:gd name="connsiteX32" fmla="*/ 939301 w 1712422"/>
                <a:gd name="connsiteY32" fmla="*/ 592277 h 1157611"/>
                <a:gd name="connsiteX33" fmla="*/ 1014112 w 1712422"/>
                <a:gd name="connsiteY33" fmla="*/ 550718 h 1157611"/>
                <a:gd name="connsiteX34" fmla="*/ 1213611 w 1712422"/>
                <a:gd name="connsiteY34" fmla="*/ 193279 h 1157611"/>
                <a:gd name="connsiteX35" fmla="*/ 1454670 w 1712422"/>
                <a:gd name="connsiteY35" fmla="*/ 301351 h 1157611"/>
                <a:gd name="connsiteX36" fmla="*/ 1496239 w 1712422"/>
                <a:gd name="connsiteY36" fmla="*/ 376172 h 1157611"/>
                <a:gd name="connsiteX37" fmla="*/ 1537799 w 1712422"/>
                <a:gd name="connsiteY37" fmla="*/ 999633 h 1157611"/>
                <a:gd name="connsiteX38" fmla="*/ 1396505 w 1712422"/>
                <a:gd name="connsiteY38" fmla="*/ 999633 h 115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12422" h="1157611">
                  <a:moveTo>
                    <a:pt x="1662526" y="351258"/>
                  </a:moveTo>
                  <a:cubicBezTo>
                    <a:pt x="1654218" y="268139"/>
                    <a:pt x="1612659" y="185010"/>
                    <a:pt x="1537838" y="143451"/>
                  </a:cubicBezTo>
                  <a:cubicBezTo>
                    <a:pt x="1421458" y="76938"/>
                    <a:pt x="1305077" y="35379"/>
                    <a:pt x="1197005" y="2117"/>
                  </a:cubicBezTo>
                  <a:cubicBezTo>
                    <a:pt x="1163754" y="-6191"/>
                    <a:pt x="1122185" y="10425"/>
                    <a:pt x="1105578" y="43677"/>
                  </a:cubicBezTo>
                  <a:lnTo>
                    <a:pt x="897771" y="417771"/>
                  </a:lnTo>
                  <a:lnTo>
                    <a:pt x="831258" y="417771"/>
                  </a:lnTo>
                  <a:lnTo>
                    <a:pt x="623451" y="43677"/>
                  </a:lnTo>
                  <a:cubicBezTo>
                    <a:pt x="606845" y="10425"/>
                    <a:pt x="565276" y="-6191"/>
                    <a:pt x="532024" y="2117"/>
                  </a:cubicBezTo>
                  <a:cubicBezTo>
                    <a:pt x="415644" y="35369"/>
                    <a:pt x="307572" y="76938"/>
                    <a:pt x="191191" y="143451"/>
                  </a:cubicBezTo>
                  <a:cubicBezTo>
                    <a:pt x="116371" y="185010"/>
                    <a:pt x="66503" y="268139"/>
                    <a:pt x="58205" y="351258"/>
                  </a:cubicBezTo>
                  <a:lnTo>
                    <a:pt x="0" y="1066146"/>
                  </a:lnTo>
                  <a:cubicBezTo>
                    <a:pt x="0" y="1091099"/>
                    <a:pt x="8298" y="1107705"/>
                    <a:pt x="24944" y="1132659"/>
                  </a:cubicBezTo>
                  <a:cubicBezTo>
                    <a:pt x="41560" y="1149264"/>
                    <a:pt x="66513" y="1157612"/>
                    <a:pt x="83119" y="1157612"/>
                  </a:cubicBezTo>
                  <a:lnTo>
                    <a:pt x="1629304" y="1157612"/>
                  </a:lnTo>
                  <a:cubicBezTo>
                    <a:pt x="1654257" y="1157612"/>
                    <a:pt x="1670863" y="1149304"/>
                    <a:pt x="1687470" y="1132659"/>
                  </a:cubicBezTo>
                  <a:cubicBezTo>
                    <a:pt x="1704086" y="1116052"/>
                    <a:pt x="1712423" y="1091099"/>
                    <a:pt x="1712423" y="1066146"/>
                  </a:cubicBezTo>
                  <a:close/>
                  <a:moveTo>
                    <a:pt x="1396514" y="991325"/>
                  </a:moveTo>
                  <a:lnTo>
                    <a:pt x="1371561" y="692051"/>
                  </a:lnTo>
                  <a:cubicBezTo>
                    <a:pt x="1371561" y="642184"/>
                    <a:pt x="1330001" y="608933"/>
                    <a:pt x="1280134" y="617231"/>
                  </a:cubicBezTo>
                  <a:cubicBezTo>
                    <a:pt x="1230267" y="617231"/>
                    <a:pt x="1197015" y="658790"/>
                    <a:pt x="1205313" y="708658"/>
                  </a:cubicBezTo>
                  <a:lnTo>
                    <a:pt x="1230267" y="991286"/>
                  </a:lnTo>
                  <a:lnTo>
                    <a:pt x="482127" y="991286"/>
                  </a:lnTo>
                  <a:lnTo>
                    <a:pt x="507080" y="708658"/>
                  </a:lnTo>
                  <a:cubicBezTo>
                    <a:pt x="507080" y="658790"/>
                    <a:pt x="473829" y="625539"/>
                    <a:pt x="432270" y="617231"/>
                  </a:cubicBezTo>
                  <a:cubicBezTo>
                    <a:pt x="382402" y="617231"/>
                    <a:pt x="349141" y="650492"/>
                    <a:pt x="340843" y="692051"/>
                  </a:cubicBezTo>
                  <a:lnTo>
                    <a:pt x="315889" y="991325"/>
                  </a:lnTo>
                  <a:lnTo>
                    <a:pt x="174556" y="991325"/>
                  </a:lnTo>
                  <a:lnTo>
                    <a:pt x="216115" y="367864"/>
                  </a:lnTo>
                  <a:cubicBezTo>
                    <a:pt x="216115" y="334603"/>
                    <a:pt x="232721" y="309689"/>
                    <a:pt x="257675" y="301351"/>
                  </a:cubicBezTo>
                  <a:cubicBezTo>
                    <a:pt x="340794" y="259792"/>
                    <a:pt x="423923" y="218223"/>
                    <a:pt x="498733" y="193279"/>
                  </a:cubicBezTo>
                  <a:lnTo>
                    <a:pt x="698233" y="550718"/>
                  </a:lnTo>
                  <a:cubicBezTo>
                    <a:pt x="714839" y="575671"/>
                    <a:pt x="739792" y="592277"/>
                    <a:pt x="773054" y="592277"/>
                  </a:cubicBezTo>
                  <a:lnTo>
                    <a:pt x="939301" y="592277"/>
                  </a:lnTo>
                  <a:cubicBezTo>
                    <a:pt x="972553" y="592277"/>
                    <a:pt x="997467" y="575671"/>
                    <a:pt x="1014112" y="550718"/>
                  </a:cubicBezTo>
                  <a:lnTo>
                    <a:pt x="1213611" y="193279"/>
                  </a:lnTo>
                  <a:cubicBezTo>
                    <a:pt x="1296740" y="218232"/>
                    <a:pt x="1371551" y="259792"/>
                    <a:pt x="1454670" y="301351"/>
                  </a:cubicBezTo>
                  <a:cubicBezTo>
                    <a:pt x="1479624" y="317957"/>
                    <a:pt x="1496239" y="342911"/>
                    <a:pt x="1496239" y="376172"/>
                  </a:cubicBezTo>
                  <a:lnTo>
                    <a:pt x="1537799" y="999633"/>
                  </a:lnTo>
                  <a:lnTo>
                    <a:pt x="1396505" y="999633"/>
                  </a:ln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72D5778F-5100-3E8E-1914-36CDD9A572DE}"/>
                </a:ext>
              </a:extLst>
            </p:cNvPr>
            <p:cNvSpPr/>
            <p:nvPr/>
          </p:nvSpPr>
          <p:spPr>
            <a:xfrm>
              <a:off x="11496248" y="806314"/>
              <a:ext cx="1213630" cy="1213660"/>
            </a:xfrm>
            <a:custGeom>
              <a:avLst/>
              <a:gdLst>
                <a:gd name="connsiteX0" fmla="*/ 606815 w 1213630"/>
                <a:gd name="connsiteY0" fmla="*/ 1213660 h 1213660"/>
                <a:gd name="connsiteX1" fmla="*/ 1213631 w 1213630"/>
                <a:gd name="connsiteY1" fmla="*/ 606845 h 1213660"/>
                <a:gd name="connsiteX2" fmla="*/ 606815 w 1213630"/>
                <a:gd name="connsiteY2" fmla="*/ 0 h 1213660"/>
                <a:gd name="connsiteX3" fmla="*/ 0 w 1213630"/>
                <a:gd name="connsiteY3" fmla="*/ 606815 h 1213660"/>
                <a:gd name="connsiteX4" fmla="*/ 606815 w 1213630"/>
                <a:gd name="connsiteY4" fmla="*/ 1213660 h 1213660"/>
                <a:gd name="connsiteX5" fmla="*/ 606815 w 1213630"/>
                <a:gd name="connsiteY5" fmla="*/ 166248 h 1213660"/>
                <a:gd name="connsiteX6" fmla="*/ 1047383 w 1213630"/>
                <a:gd name="connsiteY6" fmla="*/ 606815 h 1213660"/>
                <a:gd name="connsiteX7" fmla="*/ 606815 w 1213630"/>
                <a:gd name="connsiteY7" fmla="*/ 1047383 h 1213660"/>
                <a:gd name="connsiteX8" fmla="*/ 166248 w 1213630"/>
                <a:gd name="connsiteY8" fmla="*/ 606815 h 1213660"/>
                <a:gd name="connsiteX9" fmla="*/ 606815 w 1213630"/>
                <a:gd name="connsiteY9" fmla="*/ 166248 h 12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3630" h="1213660">
                  <a:moveTo>
                    <a:pt x="606815" y="1213660"/>
                  </a:moveTo>
                  <a:cubicBezTo>
                    <a:pt x="939311" y="1213660"/>
                    <a:pt x="1213631" y="939340"/>
                    <a:pt x="1213631" y="606845"/>
                  </a:cubicBezTo>
                  <a:cubicBezTo>
                    <a:pt x="1213631" y="274320"/>
                    <a:pt x="939311" y="0"/>
                    <a:pt x="606815" y="0"/>
                  </a:cubicBezTo>
                  <a:cubicBezTo>
                    <a:pt x="274320" y="0"/>
                    <a:pt x="0" y="274320"/>
                    <a:pt x="0" y="606815"/>
                  </a:cubicBezTo>
                  <a:cubicBezTo>
                    <a:pt x="0" y="939340"/>
                    <a:pt x="274320" y="1213660"/>
                    <a:pt x="606815" y="1213660"/>
                  </a:cubicBezTo>
                  <a:close/>
                  <a:moveTo>
                    <a:pt x="606815" y="166248"/>
                  </a:moveTo>
                  <a:cubicBezTo>
                    <a:pt x="847874" y="166248"/>
                    <a:pt x="1047383" y="365747"/>
                    <a:pt x="1047383" y="606815"/>
                  </a:cubicBezTo>
                  <a:cubicBezTo>
                    <a:pt x="1047383" y="847874"/>
                    <a:pt x="847884" y="1047383"/>
                    <a:pt x="606815" y="1047383"/>
                  </a:cubicBezTo>
                  <a:cubicBezTo>
                    <a:pt x="365747" y="1047383"/>
                    <a:pt x="166248" y="856182"/>
                    <a:pt x="166248" y="606815"/>
                  </a:cubicBezTo>
                  <a:cubicBezTo>
                    <a:pt x="166248" y="357449"/>
                    <a:pt x="365747" y="166248"/>
                    <a:pt x="606815" y="166248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14F7FDDB-2F35-5859-AE85-F1869B485DED}"/>
                </a:ext>
              </a:extLst>
            </p:cNvPr>
            <p:cNvSpPr/>
            <p:nvPr/>
          </p:nvSpPr>
          <p:spPr>
            <a:xfrm>
              <a:off x="9808754" y="83160"/>
              <a:ext cx="4588626" cy="4197946"/>
            </a:xfrm>
            <a:custGeom>
              <a:avLst/>
              <a:gdLst>
                <a:gd name="connsiteX0" fmla="*/ 382397 w 4588626"/>
                <a:gd name="connsiteY0" fmla="*/ 2410702 h 4197946"/>
                <a:gd name="connsiteX1" fmla="*/ 382397 w 4588626"/>
                <a:gd name="connsiteY1" fmla="*/ 2751535 h 4197946"/>
                <a:gd name="connsiteX2" fmla="*/ 74816 w 4588626"/>
                <a:gd name="connsiteY2" fmla="*/ 3133927 h 4197946"/>
                <a:gd name="connsiteX3" fmla="*/ 465516 w 4588626"/>
                <a:gd name="connsiteY3" fmla="*/ 3624392 h 4197946"/>
                <a:gd name="connsiteX4" fmla="*/ 856216 w 4588626"/>
                <a:gd name="connsiteY4" fmla="*/ 3133927 h 4197946"/>
                <a:gd name="connsiteX5" fmla="*/ 548635 w 4588626"/>
                <a:gd name="connsiteY5" fmla="*/ 2751535 h 4197946"/>
                <a:gd name="connsiteX6" fmla="*/ 548635 w 4588626"/>
                <a:gd name="connsiteY6" fmla="*/ 2410702 h 4197946"/>
                <a:gd name="connsiteX7" fmla="*/ 906074 w 4588626"/>
                <a:gd name="connsiteY7" fmla="*/ 2053263 h 4197946"/>
                <a:gd name="connsiteX8" fmla="*/ 906074 w 4588626"/>
                <a:gd name="connsiteY8" fmla="*/ 1936883 h 4197946"/>
                <a:gd name="connsiteX9" fmla="*/ 789694 w 4588626"/>
                <a:gd name="connsiteY9" fmla="*/ 1936883 h 4197946"/>
                <a:gd name="connsiteX10" fmla="*/ 548635 w 4588626"/>
                <a:gd name="connsiteY10" fmla="*/ 2177942 h 4197946"/>
                <a:gd name="connsiteX11" fmla="*/ 548635 w 4588626"/>
                <a:gd name="connsiteY11" fmla="*/ 1413157 h 4197946"/>
                <a:gd name="connsiteX12" fmla="*/ 964289 w 4588626"/>
                <a:gd name="connsiteY12" fmla="*/ 1413157 h 4197946"/>
                <a:gd name="connsiteX13" fmla="*/ 964289 w 4588626"/>
                <a:gd name="connsiteY13" fmla="*/ 1521230 h 4197946"/>
                <a:gd name="connsiteX14" fmla="*/ 1047408 w 4588626"/>
                <a:gd name="connsiteY14" fmla="*/ 1604348 h 4197946"/>
                <a:gd name="connsiteX15" fmla="*/ 1230301 w 4588626"/>
                <a:gd name="connsiteY15" fmla="*/ 1612657 h 4197946"/>
                <a:gd name="connsiteX16" fmla="*/ 1338373 w 4588626"/>
                <a:gd name="connsiteY16" fmla="*/ 1878668 h 4197946"/>
                <a:gd name="connsiteX17" fmla="*/ 1213655 w 4588626"/>
                <a:gd name="connsiteY17" fmla="*/ 2020002 h 4197946"/>
                <a:gd name="connsiteX18" fmla="*/ 1213655 w 4588626"/>
                <a:gd name="connsiteY18" fmla="*/ 2136382 h 4197946"/>
                <a:gd name="connsiteX19" fmla="*/ 1487975 w 4588626"/>
                <a:gd name="connsiteY19" fmla="*/ 2410702 h 4197946"/>
                <a:gd name="connsiteX20" fmla="*/ 1604356 w 4588626"/>
                <a:gd name="connsiteY20" fmla="*/ 2410702 h 4197946"/>
                <a:gd name="connsiteX21" fmla="*/ 1745689 w 4588626"/>
                <a:gd name="connsiteY21" fmla="*/ 2286014 h 4197946"/>
                <a:gd name="connsiteX22" fmla="*/ 2011701 w 4588626"/>
                <a:gd name="connsiteY22" fmla="*/ 2394087 h 4197946"/>
                <a:gd name="connsiteX23" fmla="*/ 2020009 w 4588626"/>
                <a:gd name="connsiteY23" fmla="*/ 2576980 h 4197946"/>
                <a:gd name="connsiteX24" fmla="*/ 2103128 w 4588626"/>
                <a:gd name="connsiteY24" fmla="*/ 2660099 h 4197946"/>
                <a:gd name="connsiteX25" fmla="*/ 2211201 w 4588626"/>
                <a:gd name="connsiteY25" fmla="*/ 2660069 h 4197946"/>
                <a:gd name="connsiteX26" fmla="*/ 2211201 w 4588626"/>
                <a:gd name="connsiteY26" fmla="*/ 3325089 h 4197946"/>
                <a:gd name="connsiteX27" fmla="*/ 1903619 w 4588626"/>
                <a:gd name="connsiteY27" fmla="*/ 3707482 h 4197946"/>
                <a:gd name="connsiteX28" fmla="*/ 2294320 w 4588626"/>
                <a:gd name="connsiteY28" fmla="*/ 4197946 h 4197946"/>
                <a:gd name="connsiteX29" fmla="*/ 2685020 w 4588626"/>
                <a:gd name="connsiteY29" fmla="*/ 3707482 h 4197946"/>
                <a:gd name="connsiteX30" fmla="*/ 2377438 w 4588626"/>
                <a:gd name="connsiteY30" fmla="*/ 3325089 h 4197946"/>
                <a:gd name="connsiteX31" fmla="*/ 2377438 w 4588626"/>
                <a:gd name="connsiteY31" fmla="*/ 2660069 h 4197946"/>
                <a:gd name="connsiteX32" fmla="*/ 2485511 w 4588626"/>
                <a:gd name="connsiteY32" fmla="*/ 2660069 h 4197946"/>
                <a:gd name="connsiteX33" fmla="*/ 2568640 w 4588626"/>
                <a:gd name="connsiteY33" fmla="*/ 2576940 h 4197946"/>
                <a:gd name="connsiteX34" fmla="*/ 2576947 w 4588626"/>
                <a:gd name="connsiteY34" fmla="*/ 2394047 h 4197946"/>
                <a:gd name="connsiteX35" fmla="*/ 2842960 w 4588626"/>
                <a:gd name="connsiteY35" fmla="*/ 2285975 h 4197946"/>
                <a:gd name="connsiteX36" fmla="*/ 2984293 w 4588626"/>
                <a:gd name="connsiteY36" fmla="*/ 2410663 h 4197946"/>
                <a:gd name="connsiteX37" fmla="*/ 3100673 w 4588626"/>
                <a:gd name="connsiteY37" fmla="*/ 2410663 h 4197946"/>
                <a:gd name="connsiteX38" fmla="*/ 3374993 w 4588626"/>
                <a:gd name="connsiteY38" fmla="*/ 2136343 h 4197946"/>
                <a:gd name="connsiteX39" fmla="*/ 3374993 w 4588626"/>
                <a:gd name="connsiteY39" fmla="*/ 2019963 h 4197946"/>
                <a:gd name="connsiteX40" fmla="*/ 3250305 w 4588626"/>
                <a:gd name="connsiteY40" fmla="*/ 1878629 h 4197946"/>
                <a:gd name="connsiteX41" fmla="*/ 3358377 w 4588626"/>
                <a:gd name="connsiteY41" fmla="*/ 1612617 h 4197946"/>
                <a:gd name="connsiteX42" fmla="*/ 3541271 w 4588626"/>
                <a:gd name="connsiteY42" fmla="*/ 1604319 h 4197946"/>
                <a:gd name="connsiteX43" fmla="*/ 3624389 w 4588626"/>
                <a:gd name="connsiteY43" fmla="*/ 1521190 h 4197946"/>
                <a:gd name="connsiteX44" fmla="*/ 3624350 w 4588626"/>
                <a:gd name="connsiteY44" fmla="*/ 1413157 h 4197946"/>
                <a:gd name="connsiteX45" fmla="*/ 4040004 w 4588626"/>
                <a:gd name="connsiteY45" fmla="*/ 1413157 h 4197946"/>
                <a:gd name="connsiteX46" fmla="*/ 4040004 w 4588626"/>
                <a:gd name="connsiteY46" fmla="*/ 2177942 h 4197946"/>
                <a:gd name="connsiteX47" fmla="*/ 3798945 w 4588626"/>
                <a:gd name="connsiteY47" fmla="*/ 1936883 h 4197946"/>
                <a:gd name="connsiteX48" fmla="*/ 3682565 w 4588626"/>
                <a:gd name="connsiteY48" fmla="*/ 1936883 h 4197946"/>
                <a:gd name="connsiteX49" fmla="*/ 3682565 w 4588626"/>
                <a:gd name="connsiteY49" fmla="*/ 2053263 h 4197946"/>
                <a:gd name="connsiteX50" fmla="*/ 4040004 w 4588626"/>
                <a:gd name="connsiteY50" fmla="*/ 2410702 h 4197946"/>
                <a:gd name="connsiteX51" fmla="*/ 4040004 w 4588626"/>
                <a:gd name="connsiteY51" fmla="*/ 2751535 h 4197946"/>
                <a:gd name="connsiteX52" fmla="*/ 3732423 w 4588626"/>
                <a:gd name="connsiteY52" fmla="*/ 3133927 h 4197946"/>
                <a:gd name="connsiteX53" fmla="*/ 4123123 w 4588626"/>
                <a:gd name="connsiteY53" fmla="*/ 3624392 h 4197946"/>
                <a:gd name="connsiteX54" fmla="*/ 4513823 w 4588626"/>
                <a:gd name="connsiteY54" fmla="*/ 3133927 h 4197946"/>
                <a:gd name="connsiteX55" fmla="*/ 4206242 w 4588626"/>
                <a:gd name="connsiteY55" fmla="*/ 2751535 h 4197946"/>
                <a:gd name="connsiteX56" fmla="*/ 4206242 w 4588626"/>
                <a:gd name="connsiteY56" fmla="*/ 2410702 h 4197946"/>
                <a:gd name="connsiteX57" fmla="*/ 4563681 w 4588626"/>
                <a:gd name="connsiteY57" fmla="*/ 2053263 h 4197946"/>
                <a:gd name="connsiteX58" fmla="*/ 4563681 w 4588626"/>
                <a:gd name="connsiteY58" fmla="*/ 1936883 h 4197946"/>
                <a:gd name="connsiteX59" fmla="*/ 4447301 w 4588626"/>
                <a:gd name="connsiteY59" fmla="*/ 1936883 h 4197946"/>
                <a:gd name="connsiteX60" fmla="*/ 4206242 w 4588626"/>
                <a:gd name="connsiteY60" fmla="*/ 2177942 h 4197946"/>
                <a:gd name="connsiteX61" fmla="*/ 4206242 w 4588626"/>
                <a:gd name="connsiteY61" fmla="*/ 1330028 h 4197946"/>
                <a:gd name="connsiteX62" fmla="*/ 4123123 w 4588626"/>
                <a:gd name="connsiteY62" fmla="*/ 1246910 h 4197946"/>
                <a:gd name="connsiteX63" fmla="*/ 3624350 w 4588626"/>
                <a:gd name="connsiteY63" fmla="*/ 1246910 h 4197946"/>
                <a:gd name="connsiteX64" fmla="*/ 3624350 w 4588626"/>
                <a:gd name="connsiteY64" fmla="*/ 1138837 h 4197946"/>
                <a:gd name="connsiteX65" fmla="*/ 3541222 w 4588626"/>
                <a:gd name="connsiteY65" fmla="*/ 1055709 h 4197946"/>
                <a:gd name="connsiteX66" fmla="*/ 3358329 w 4588626"/>
                <a:gd name="connsiteY66" fmla="*/ 1047410 h 4197946"/>
                <a:gd name="connsiteX67" fmla="*/ 3250256 w 4588626"/>
                <a:gd name="connsiteY67" fmla="*/ 781394 h 4197946"/>
                <a:gd name="connsiteX68" fmla="*/ 3374974 w 4588626"/>
                <a:gd name="connsiteY68" fmla="*/ 640061 h 4197946"/>
                <a:gd name="connsiteX69" fmla="*/ 3374974 w 4588626"/>
                <a:gd name="connsiteY69" fmla="*/ 523681 h 4197946"/>
                <a:gd name="connsiteX70" fmla="*/ 3100654 w 4588626"/>
                <a:gd name="connsiteY70" fmla="*/ 249361 h 4197946"/>
                <a:gd name="connsiteX71" fmla="*/ 2984273 w 4588626"/>
                <a:gd name="connsiteY71" fmla="*/ 249361 h 4197946"/>
                <a:gd name="connsiteX72" fmla="*/ 2842940 w 4588626"/>
                <a:gd name="connsiteY72" fmla="*/ 374049 h 4197946"/>
                <a:gd name="connsiteX73" fmla="*/ 2576928 w 4588626"/>
                <a:gd name="connsiteY73" fmla="*/ 265976 h 4197946"/>
                <a:gd name="connsiteX74" fmla="*/ 2568630 w 4588626"/>
                <a:gd name="connsiteY74" fmla="*/ 83123 h 4197946"/>
                <a:gd name="connsiteX75" fmla="*/ 2485501 w 4588626"/>
                <a:gd name="connsiteY75" fmla="*/ 0 h 4197946"/>
                <a:gd name="connsiteX76" fmla="*/ 2094801 w 4588626"/>
                <a:gd name="connsiteY76" fmla="*/ 0 h 4197946"/>
                <a:gd name="connsiteX77" fmla="*/ 2011682 w 4588626"/>
                <a:gd name="connsiteY77" fmla="*/ 83123 h 4197946"/>
                <a:gd name="connsiteX78" fmla="*/ 2003374 w 4588626"/>
                <a:gd name="connsiteY78" fmla="*/ 266016 h 4197946"/>
                <a:gd name="connsiteX79" fmla="*/ 1737362 w 4588626"/>
                <a:gd name="connsiteY79" fmla="*/ 374088 h 4197946"/>
                <a:gd name="connsiteX80" fmla="*/ 1604336 w 4588626"/>
                <a:gd name="connsiteY80" fmla="*/ 249370 h 4197946"/>
                <a:gd name="connsiteX81" fmla="*/ 1487956 w 4588626"/>
                <a:gd name="connsiteY81" fmla="*/ 249370 h 4197946"/>
                <a:gd name="connsiteX82" fmla="*/ 1213636 w 4588626"/>
                <a:gd name="connsiteY82" fmla="*/ 523690 h 4197946"/>
                <a:gd name="connsiteX83" fmla="*/ 1213636 w 4588626"/>
                <a:gd name="connsiteY83" fmla="*/ 640071 h 4197946"/>
                <a:gd name="connsiteX84" fmla="*/ 1338324 w 4588626"/>
                <a:gd name="connsiteY84" fmla="*/ 781404 h 4197946"/>
                <a:gd name="connsiteX85" fmla="*/ 1230252 w 4588626"/>
                <a:gd name="connsiteY85" fmla="*/ 1047420 h 4197946"/>
                <a:gd name="connsiteX86" fmla="*/ 1047359 w 4588626"/>
                <a:gd name="connsiteY86" fmla="*/ 1055718 h 4197946"/>
                <a:gd name="connsiteX87" fmla="*/ 964240 w 4588626"/>
                <a:gd name="connsiteY87" fmla="*/ 1138847 h 4197946"/>
                <a:gd name="connsiteX88" fmla="*/ 964279 w 4588626"/>
                <a:gd name="connsiteY88" fmla="*/ 1246919 h 4197946"/>
                <a:gd name="connsiteX89" fmla="*/ 465506 w 4588626"/>
                <a:gd name="connsiteY89" fmla="*/ 1246919 h 4197946"/>
                <a:gd name="connsiteX90" fmla="*/ 382378 w 4588626"/>
                <a:gd name="connsiteY90" fmla="*/ 1330038 h 4197946"/>
                <a:gd name="connsiteX91" fmla="*/ 382378 w 4588626"/>
                <a:gd name="connsiteY91" fmla="*/ 2177952 h 4197946"/>
                <a:gd name="connsiteX92" fmla="*/ 141319 w 4588626"/>
                <a:gd name="connsiteY92" fmla="*/ 1936893 h 4197946"/>
                <a:gd name="connsiteX93" fmla="*/ 24939 w 4588626"/>
                <a:gd name="connsiteY93" fmla="*/ 1936893 h 4197946"/>
                <a:gd name="connsiteX94" fmla="*/ 24939 w 4588626"/>
                <a:gd name="connsiteY94" fmla="*/ 2053273 h 4197946"/>
                <a:gd name="connsiteX95" fmla="*/ 4123142 w 4588626"/>
                <a:gd name="connsiteY95" fmla="*/ 2909436 h 4197946"/>
                <a:gd name="connsiteX96" fmla="*/ 4347595 w 4588626"/>
                <a:gd name="connsiteY96" fmla="*/ 3133888 h 4197946"/>
                <a:gd name="connsiteX97" fmla="*/ 4123142 w 4588626"/>
                <a:gd name="connsiteY97" fmla="*/ 3458076 h 4197946"/>
                <a:gd name="connsiteX98" fmla="*/ 3898690 w 4588626"/>
                <a:gd name="connsiteY98" fmla="*/ 3133888 h 4197946"/>
                <a:gd name="connsiteX99" fmla="*/ 4123142 w 4588626"/>
                <a:gd name="connsiteY99" fmla="*/ 2909436 h 4197946"/>
                <a:gd name="connsiteX100" fmla="*/ 2518762 w 4588626"/>
                <a:gd name="connsiteY100" fmla="*/ 3715790 h 4197946"/>
                <a:gd name="connsiteX101" fmla="*/ 2294310 w 4588626"/>
                <a:gd name="connsiteY101" fmla="*/ 4039977 h 4197946"/>
                <a:gd name="connsiteX102" fmla="*/ 2069857 w 4588626"/>
                <a:gd name="connsiteY102" fmla="*/ 3715790 h 4197946"/>
                <a:gd name="connsiteX103" fmla="*/ 2294310 w 4588626"/>
                <a:gd name="connsiteY103" fmla="*/ 3491337 h 4197946"/>
                <a:gd name="connsiteX104" fmla="*/ 2518762 w 4588626"/>
                <a:gd name="connsiteY104" fmla="*/ 3715790 h 4197946"/>
                <a:gd name="connsiteX105" fmla="*/ 1130507 w 4588626"/>
                <a:gd name="connsiteY105" fmla="*/ 1329989 h 4197946"/>
                <a:gd name="connsiteX106" fmla="*/ 1130507 w 4588626"/>
                <a:gd name="connsiteY106" fmla="*/ 1213609 h 4197946"/>
                <a:gd name="connsiteX107" fmla="*/ 1296755 w 4588626"/>
                <a:gd name="connsiteY107" fmla="*/ 1205301 h 4197946"/>
                <a:gd name="connsiteX108" fmla="*/ 1371576 w 4588626"/>
                <a:gd name="connsiteY108" fmla="*/ 1138788 h 4197946"/>
                <a:gd name="connsiteX109" fmla="*/ 1504562 w 4588626"/>
                <a:gd name="connsiteY109" fmla="*/ 814603 h 4197946"/>
                <a:gd name="connsiteX110" fmla="*/ 1496254 w 4588626"/>
                <a:gd name="connsiteY110" fmla="*/ 714829 h 4197946"/>
                <a:gd name="connsiteX111" fmla="*/ 1379874 w 4588626"/>
                <a:gd name="connsiteY111" fmla="*/ 590140 h 4197946"/>
                <a:gd name="connsiteX112" fmla="*/ 1537813 w 4588626"/>
                <a:gd name="connsiteY112" fmla="*/ 432201 h 4197946"/>
                <a:gd name="connsiteX113" fmla="*/ 1662502 w 4588626"/>
                <a:gd name="connsiteY113" fmla="*/ 548581 h 4197946"/>
                <a:gd name="connsiteX114" fmla="*/ 1762276 w 4588626"/>
                <a:gd name="connsiteY114" fmla="*/ 556886 h 4197946"/>
                <a:gd name="connsiteX115" fmla="*/ 2103109 w 4588626"/>
                <a:gd name="connsiteY115" fmla="*/ 415592 h 4197946"/>
                <a:gd name="connsiteX116" fmla="*/ 2169622 w 4588626"/>
                <a:gd name="connsiteY116" fmla="*/ 340774 h 4197946"/>
                <a:gd name="connsiteX117" fmla="*/ 2177929 w 4588626"/>
                <a:gd name="connsiteY117" fmla="*/ 174526 h 4197946"/>
                <a:gd name="connsiteX118" fmla="*/ 2410690 w 4588626"/>
                <a:gd name="connsiteY118" fmla="*/ 174526 h 4197946"/>
                <a:gd name="connsiteX119" fmla="*/ 2418988 w 4588626"/>
                <a:gd name="connsiteY119" fmla="*/ 340774 h 4197946"/>
                <a:gd name="connsiteX120" fmla="*/ 2485511 w 4588626"/>
                <a:gd name="connsiteY120" fmla="*/ 415592 h 4197946"/>
                <a:gd name="connsiteX121" fmla="*/ 2809698 w 4588626"/>
                <a:gd name="connsiteY121" fmla="*/ 548578 h 4197946"/>
                <a:gd name="connsiteX122" fmla="*/ 2909472 w 4588626"/>
                <a:gd name="connsiteY122" fmla="*/ 540273 h 4197946"/>
                <a:gd name="connsiteX123" fmla="*/ 3034161 w 4588626"/>
                <a:gd name="connsiteY123" fmla="*/ 423893 h 4197946"/>
                <a:gd name="connsiteX124" fmla="*/ 3192100 w 4588626"/>
                <a:gd name="connsiteY124" fmla="*/ 581832 h 4197946"/>
                <a:gd name="connsiteX125" fmla="*/ 3075720 w 4588626"/>
                <a:gd name="connsiteY125" fmla="*/ 706521 h 4197946"/>
                <a:gd name="connsiteX126" fmla="*/ 3067412 w 4588626"/>
                <a:gd name="connsiteY126" fmla="*/ 806295 h 4197946"/>
                <a:gd name="connsiteX127" fmla="*/ 3200398 w 4588626"/>
                <a:gd name="connsiteY127" fmla="*/ 1130480 h 4197946"/>
                <a:gd name="connsiteX128" fmla="*/ 3275219 w 4588626"/>
                <a:gd name="connsiteY128" fmla="*/ 1196993 h 4197946"/>
                <a:gd name="connsiteX129" fmla="*/ 3441467 w 4588626"/>
                <a:gd name="connsiteY129" fmla="*/ 1205301 h 4197946"/>
                <a:gd name="connsiteX130" fmla="*/ 3441467 w 4588626"/>
                <a:gd name="connsiteY130" fmla="*/ 1438062 h 4197946"/>
                <a:gd name="connsiteX131" fmla="*/ 3275219 w 4588626"/>
                <a:gd name="connsiteY131" fmla="*/ 1446370 h 4197946"/>
                <a:gd name="connsiteX132" fmla="*/ 3200398 w 4588626"/>
                <a:gd name="connsiteY132" fmla="*/ 1512882 h 4197946"/>
                <a:gd name="connsiteX133" fmla="*/ 3067412 w 4588626"/>
                <a:gd name="connsiteY133" fmla="*/ 1837070 h 4197946"/>
                <a:gd name="connsiteX134" fmla="*/ 3075720 w 4588626"/>
                <a:gd name="connsiteY134" fmla="*/ 1936844 h 4197946"/>
                <a:gd name="connsiteX135" fmla="*/ 3192100 w 4588626"/>
                <a:gd name="connsiteY135" fmla="*/ 2061532 h 4197946"/>
                <a:gd name="connsiteX136" fmla="*/ 3034161 w 4588626"/>
                <a:gd name="connsiteY136" fmla="*/ 2219472 h 4197946"/>
                <a:gd name="connsiteX137" fmla="*/ 2909472 w 4588626"/>
                <a:gd name="connsiteY137" fmla="*/ 2103092 h 4197946"/>
                <a:gd name="connsiteX138" fmla="*/ 2809698 w 4588626"/>
                <a:gd name="connsiteY138" fmla="*/ 2094784 h 4197946"/>
                <a:gd name="connsiteX139" fmla="*/ 2485511 w 4588626"/>
                <a:gd name="connsiteY139" fmla="*/ 2227770 h 4197946"/>
                <a:gd name="connsiteX140" fmla="*/ 2418988 w 4588626"/>
                <a:gd name="connsiteY140" fmla="*/ 2302591 h 4197946"/>
                <a:gd name="connsiteX141" fmla="*/ 2410690 w 4588626"/>
                <a:gd name="connsiteY141" fmla="*/ 2468839 h 4197946"/>
                <a:gd name="connsiteX142" fmla="*/ 2177929 w 4588626"/>
                <a:gd name="connsiteY142" fmla="*/ 2468839 h 4197946"/>
                <a:gd name="connsiteX143" fmla="*/ 2169622 w 4588626"/>
                <a:gd name="connsiteY143" fmla="*/ 2302591 h 4197946"/>
                <a:gd name="connsiteX144" fmla="*/ 2103109 w 4588626"/>
                <a:gd name="connsiteY144" fmla="*/ 2227770 h 4197946"/>
                <a:gd name="connsiteX145" fmla="*/ 1778921 w 4588626"/>
                <a:gd name="connsiteY145" fmla="*/ 2094784 h 4197946"/>
                <a:gd name="connsiteX146" fmla="*/ 1679147 w 4588626"/>
                <a:gd name="connsiteY146" fmla="*/ 2103092 h 4197946"/>
                <a:gd name="connsiteX147" fmla="*/ 1554459 w 4588626"/>
                <a:gd name="connsiteY147" fmla="*/ 2219472 h 4197946"/>
                <a:gd name="connsiteX148" fmla="*/ 1388211 w 4588626"/>
                <a:gd name="connsiteY148" fmla="*/ 2078138 h 4197946"/>
                <a:gd name="connsiteX149" fmla="*/ 1504591 w 4588626"/>
                <a:gd name="connsiteY149" fmla="*/ 1953450 h 4197946"/>
                <a:gd name="connsiteX150" fmla="*/ 1512899 w 4588626"/>
                <a:gd name="connsiteY150" fmla="*/ 1853676 h 4197946"/>
                <a:gd name="connsiteX151" fmla="*/ 1379913 w 4588626"/>
                <a:gd name="connsiteY151" fmla="*/ 1529489 h 4197946"/>
                <a:gd name="connsiteX152" fmla="*/ 1305092 w 4588626"/>
                <a:gd name="connsiteY152" fmla="*/ 1462976 h 4197946"/>
                <a:gd name="connsiteX153" fmla="*/ 1138844 w 4588626"/>
                <a:gd name="connsiteY153" fmla="*/ 1454668 h 4197946"/>
                <a:gd name="connsiteX154" fmla="*/ 1138844 w 4588626"/>
                <a:gd name="connsiteY154" fmla="*/ 1329980 h 4197946"/>
                <a:gd name="connsiteX155" fmla="*/ 465487 w 4588626"/>
                <a:gd name="connsiteY155" fmla="*/ 2909387 h 4197946"/>
                <a:gd name="connsiteX156" fmla="*/ 689939 w 4588626"/>
                <a:gd name="connsiteY156" fmla="*/ 3133839 h 4197946"/>
                <a:gd name="connsiteX157" fmla="*/ 465487 w 4588626"/>
                <a:gd name="connsiteY157" fmla="*/ 3458027 h 4197946"/>
                <a:gd name="connsiteX158" fmla="*/ 241034 w 4588626"/>
                <a:gd name="connsiteY158" fmla="*/ 3133839 h 4197946"/>
                <a:gd name="connsiteX159" fmla="*/ 465487 w 4588626"/>
                <a:gd name="connsiteY159" fmla="*/ 2909387 h 419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4588626" h="4197946">
                  <a:moveTo>
                    <a:pt x="382397" y="2410702"/>
                  </a:moveTo>
                  <a:lnTo>
                    <a:pt x="382397" y="2751535"/>
                  </a:lnTo>
                  <a:cubicBezTo>
                    <a:pt x="207851" y="2793095"/>
                    <a:pt x="74816" y="2951034"/>
                    <a:pt x="74816" y="3133927"/>
                  </a:cubicBezTo>
                  <a:cubicBezTo>
                    <a:pt x="74816" y="3358380"/>
                    <a:pt x="249362" y="3624392"/>
                    <a:pt x="465516" y="3624392"/>
                  </a:cubicBezTo>
                  <a:cubicBezTo>
                    <a:pt x="681671" y="3624392"/>
                    <a:pt x="856216" y="3358380"/>
                    <a:pt x="856216" y="3133927"/>
                  </a:cubicBezTo>
                  <a:cubicBezTo>
                    <a:pt x="856216" y="2942727"/>
                    <a:pt x="723230" y="2784787"/>
                    <a:pt x="548635" y="2751535"/>
                  </a:cubicBezTo>
                  <a:lnTo>
                    <a:pt x="548635" y="2410702"/>
                  </a:lnTo>
                  <a:lnTo>
                    <a:pt x="906074" y="2053263"/>
                  </a:lnTo>
                  <a:cubicBezTo>
                    <a:pt x="939335" y="2020002"/>
                    <a:pt x="939335" y="1970144"/>
                    <a:pt x="906074" y="1936883"/>
                  </a:cubicBezTo>
                  <a:cubicBezTo>
                    <a:pt x="872823" y="1903622"/>
                    <a:pt x="822955" y="1903622"/>
                    <a:pt x="789694" y="1936883"/>
                  </a:cubicBezTo>
                  <a:lnTo>
                    <a:pt x="548635" y="2177942"/>
                  </a:lnTo>
                  <a:lnTo>
                    <a:pt x="548635" y="1413157"/>
                  </a:lnTo>
                  <a:lnTo>
                    <a:pt x="964289" y="1413157"/>
                  </a:lnTo>
                  <a:lnTo>
                    <a:pt x="964289" y="1521230"/>
                  </a:lnTo>
                  <a:cubicBezTo>
                    <a:pt x="964289" y="1562789"/>
                    <a:pt x="997550" y="1604348"/>
                    <a:pt x="1047408" y="1604348"/>
                  </a:cubicBezTo>
                  <a:lnTo>
                    <a:pt x="1230301" y="1612657"/>
                  </a:lnTo>
                  <a:cubicBezTo>
                    <a:pt x="1255254" y="1704083"/>
                    <a:pt x="1288476" y="1795550"/>
                    <a:pt x="1338373" y="1878668"/>
                  </a:cubicBezTo>
                  <a:lnTo>
                    <a:pt x="1213655" y="2020002"/>
                  </a:lnTo>
                  <a:cubicBezTo>
                    <a:pt x="1180404" y="2053263"/>
                    <a:pt x="1188702" y="2103121"/>
                    <a:pt x="1213655" y="2136382"/>
                  </a:cubicBezTo>
                  <a:lnTo>
                    <a:pt x="1487975" y="2410702"/>
                  </a:lnTo>
                  <a:cubicBezTo>
                    <a:pt x="1521237" y="2443964"/>
                    <a:pt x="1571104" y="2443964"/>
                    <a:pt x="1604356" y="2410702"/>
                  </a:cubicBezTo>
                  <a:lnTo>
                    <a:pt x="1745689" y="2286014"/>
                  </a:lnTo>
                  <a:cubicBezTo>
                    <a:pt x="1828818" y="2335882"/>
                    <a:pt x="1920235" y="2369133"/>
                    <a:pt x="2011701" y="2394087"/>
                  </a:cubicBezTo>
                  <a:lnTo>
                    <a:pt x="2020009" y="2576980"/>
                  </a:lnTo>
                  <a:cubicBezTo>
                    <a:pt x="2020009" y="2618539"/>
                    <a:pt x="2061569" y="2660099"/>
                    <a:pt x="2103128" y="2660099"/>
                  </a:cubicBezTo>
                  <a:lnTo>
                    <a:pt x="2211201" y="2660069"/>
                  </a:lnTo>
                  <a:lnTo>
                    <a:pt x="2211201" y="3325089"/>
                  </a:lnTo>
                  <a:cubicBezTo>
                    <a:pt x="2036654" y="3366649"/>
                    <a:pt x="1903619" y="3524589"/>
                    <a:pt x="1903619" y="3707482"/>
                  </a:cubicBezTo>
                  <a:cubicBezTo>
                    <a:pt x="1903619" y="3931934"/>
                    <a:pt x="2078165" y="4197946"/>
                    <a:pt x="2294320" y="4197946"/>
                  </a:cubicBezTo>
                  <a:cubicBezTo>
                    <a:pt x="2510474" y="4197946"/>
                    <a:pt x="2685020" y="3931934"/>
                    <a:pt x="2685020" y="3707482"/>
                  </a:cubicBezTo>
                  <a:cubicBezTo>
                    <a:pt x="2685020" y="3516281"/>
                    <a:pt x="2552033" y="3358341"/>
                    <a:pt x="2377438" y="3325089"/>
                  </a:cubicBezTo>
                  <a:lnTo>
                    <a:pt x="2377438" y="2660069"/>
                  </a:lnTo>
                  <a:lnTo>
                    <a:pt x="2485511" y="2660069"/>
                  </a:lnTo>
                  <a:cubicBezTo>
                    <a:pt x="2527080" y="2660069"/>
                    <a:pt x="2568640" y="2626808"/>
                    <a:pt x="2568640" y="2576940"/>
                  </a:cubicBezTo>
                  <a:lnTo>
                    <a:pt x="2576947" y="2394047"/>
                  </a:lnTo>
                  <a:cubicBezTo>
                    <a:pt x="2668374" y="2369094"/>
                    <a:pt x="2759841" y="2335882"/>
                    <a:pt x="2842960" y="2285975"/>
                  </a:cubicBezTo>
                  <a:lnTo>
                    <a:pt x="2984293" y="2410663"/>
                  </a:lnTo>
                  <a:cubicBezTo>
                    <a:pt x="3017545" y="2443925"/>
                    <a:pt x="3067412" y="2435616"/>
                    <a:pt x="3100673" y="2410663"/>
                  </a:cubicBezTo>
                  <a:lnTo>
                    <a:pt x="3374993" y="2136343"/>
                  </a:lnTo>
                  <a:cubicBezTo>
                    <a:pt x="3408245" y="2103092"/>
                    <a:pt x="3408245" y="2053224"/>
                    <a:pt x="3374993" y="2019963"/>
                  </a:cubicBezTo>
                  <a:lnTo>
                    <a:pt x="3250305" y="1878629"/>
                  </a:lnTo>
                  <a:cubicBezTo>
                    <a:pt x="3300163" y="1795510"/>
                    <a:pt x="3333424" y="1704083"/>
                    <a:pt x="3358377" y="1612617"/>
                  </a:cubicBezTo>
                  <a:lnTo>
                    <a:pt x="3541271" y="1604319"/>
                  </a:lnTo>
                  <a:cubicBezTo>
                    <a:pt x="3582830" y="1604319"/>
                    <a:pt x="3624389" y="1562750"/>
                    <a:pt x="3624389" y="1521190"/>
                  </a:cubicBezTo>
                  <a:lnTo>
                    <a:pt x="3624350" y="1413157"/>
                  </a:lnTo>
                  <a:lnTo>
                    <a:pt x="4040004" y="1413157"/>
                  </a:lnTo>
                  <a:lnTo>
                    <a:pt x="4040004" y="2177942"/>
                  </a:lnTo>
                  <a:lnTo>
                    <a:pt x="3798945" y="1936883"/>
                  </a:lnTo>
                  <a:cubicBezTo>
                    <a:pt x="3765694" y="1903632"/>
                    <a:pt x="3715826" y="1903632"/>
                    <a:pt x="3682565" y="1936883"/>
                  </a:cubicBezTo>
                  <a:cubicBezTo>
                    <a:pt x="3649313" y="1970144"/>
                    <a:pt x="3649313" y="2020002"/>
                    <a:pt x="3682565" y="2053263"/>
                  </a:cubicBezTo>
                  <a:lnTo>
                    <a:pt x="4040004" y="2410702"/>
                  </a:lnTo>
                  <a:lnTo>
                    <a:pt x="4040004" y="2751535"/>
                  </a:lnTo>
                  <a:cubicBezTo>
                    <a:pt x="3865458" y="2793095"/>
                    <a:pt x="3732423" y="2951034"/>
                    <a:pt x="3732423" y="3133927"/>
                  </a:cubicBezTo>
                  <a:cubicBezTo>
                    <a:pt x="3732423" y="3358380"/>
                    <a:pt x="3906968" y="3624392"/>
                    <a:pt x="4123123" y="3624392"/>
                  </a:cubicBezTo>
                  <a:cubicBezTo>
                    <a:pt x="4339277" y="3624392"/>
                    <a:pt x="4513823" y="3358380"/>
                    <a:pt x="4513823" y="3133927"/>
                  </a:cubicBezTo>
                  <a:cubicBezTo>
                    <a:pt x="4513823" y="2942727"/>
                    <a:pt x="4380837" y="2784787"/>
                    <a:pt x="4206242" y="2751535"/>
                  </a:cubicBezTo>
                  <a:lnTo>
                    <a:pt x="4206242" y="2410702"/>
                  </a:lnTo>
                  <a:lnTo>
                    <a:pt x="4563681" y="2053263"/>
                  </a:lnTo>
                  <a:cubicBezTo>
                    <a:pt x="4596942" y="2020012"/>
                    <a:pt x="4596942" y="1970144"/>
                    <a:pt x="4563681" y="1936883"/>
                  </a:cubicBezTo>
                  <a:cubicBezTo>
                    <a:pt x="4530429" y="1903632"/>
                    <a:pt x="4480562" y="1903632"/>
                    <a:pt x="4447301" y="1936883"/>
                  </a:cubicBezTo>
                  <a:lnTo>
                    <a:pt x="4206242" y="2177942"/>
                  </a:lnTo>
                  <a:lnTo>
                    <a:pt x="4206242" y="1330028"/>
                  </a:lnTo>
                  <a:cubicBezTo>
                    <a:pt x="4206242" y="1280161"/>
                    <a:pt x="4172990" y="1246910"/>
                    <a:pt x="4123123" y="1246910"/>
                  </a:cubicBezTo>
                  <a:lnTo>
                    <a:pt x="3624350" y="1246910"/>
                  </a:lnTo>
                  <a:lnTo>
                    <a:pt x="3624350" y="1138837"/>
                  </a:lnTo>
                  <a:cubicBezTo>
                    <a:pt x="3624350" y="1097268"/>
                    <a:pt x="3591089" y="1055709"/>
                    <a:pt x="3541222" y="1055709"/>
                  </a:cubicBezTo>
                  <a:lnTo>
                    <a:pt x="3358329" y="1047410"/>
                  </a:lnTo>
                  <a:cubicBezTo>
                    <a:pt x="3333375" y="955983"/>
                    <a:pt x="3300163" y="864513"/>
                    <a:pt x="3250256" y="781394"/>
                  </a:cubicBezTo>
                  <a:lnTo>
                    <a:pt x="3374974" y="640061"/>
                  </a:lnTo>
                  <a:cubicBezTo>
                    <a:pt x="3408235" y="606804"/>
                    <a:pt x="3399927" y="556938"/>
                    <a:pt x="3374974" y="523681"/>
                  </a:cubicBezTo>
                  <a:lnTo>
                    <a:pt x="3100654" y="249361"/>
                  </a:lnTo>
                  <a:cubicBezTo>
                    <a:pt x="3067402" y="216104"/>
                    <a:pt x="3017535" y="216104"/>
                    <a:pt x="2984273" y="249361"/>
                  </a:cubicBezTo>
                  <a:lnTo>
                    <a:pt x="2842940" y="374049"/>
                  </a:lnTo>
                  <a:cubicBezTo>
                    <a:pt x="2759821" y="324183"/>
                    <a:pt x="2668394" y="290926"/>
                    <a:pt x="2576928" y="265976"/>
                  </a:cubicBezTo>
                  <a:lnTo>
                    <a:pt x="2568630" y="83123"/>
                  </a:lnTo>
                  <a:cubicBezTo>
                    <a:pt x="2568630" y="41561"/>
                    <a:pt x="2527060" y="0"/>
                    <a:pt x="2485501" y="0"/>
                  </a:cubicBezTo>
                  <a:lnTo>
                    <a:pt x="2094801" y="0"/>
                  </a:lnTo>
                  <a:cubicBezTo>
                    <a:pt x="2053241" y="0"/>
                    <a:pt x="2011682" y="33256"/>
                    <a:pt x="2011682" y="83123"/>
                  </a:cubicBezTo>
                  <a:lnTo>
                    <a:pt x="2003374" y="266016"/>
                  </a:lnTo>
                  <a:cubicBezTo>
                    <a:pt x="1911947" y="290968"/>
                    <a:pt x="1820481" y="324186"/>
                    <a:pt x="1737362" y="374088"/>
                  </a:cubicBezTo>
                  <a:lnTo>
                    <a:pt x="1604336" y="249370"/>
                  </a:lnTo>
                  <a:cubicBezTo>
                    <a:pt x="1571085" y="216114"/>
                    <a:pt x="1521217" y="224418"/>
                    <a:pt x="1487956" y="249370"/>
                  </a:cubicBezTo>
                  <a:lnTo>
                    <a:pt x="1213636" y="523690"/>
                  </a:lnTo>
                  <a:cubicBezTo>
                    <a:pt x="1180384" y="556947"/>
                    <a:pt x="1180384" y="606813"/>
                    <a:pt x="1213636" y="640071"/>
                  </a:cubicBezTo>
                  <a:lnTo>
                    <a:pt x="1338324" y="781404"/>
                  </a:lnTo>
                  <a:cubicBezTo>
                    <a:pt x="1288457" y="864527"/>
                    <a:pt x="1255205" y="955954"/>
                    <a:pt x="1230252" y="1047420"/>
                  </a:cubicBezTo>
                  <a:lnTo>
                    <a:pt x="1047359" y="1055718"/>
                  </a:lnTo>
                  <a:cubicBezTo>
                    <a:pt x="1005799" y="1055718"/>
                    <a:pt x="964240" y="1097278"/>
                    <a:pt x="964240" y="1138847"/>
                  </a:cubicBezTo>
                  <a:lnTo>
                    <a:pt x="964279" y="1246919"/>
                  </a:lnTo>
                  <a:lnTo>
                    <a:pt x="465506" y="1246919"/>
                  </a:lnTo>
                  <a:cubicBezTo>
                    <a:pt x="415639" y="1246919"/>
                    <a:pt x="382378" y="1280171"/>
                    <a:pt x="382378" y="1330038"/>
                  </a:cubicBezTo>
                  <a:lnTo>
                    <a:pt x="382378" y="2177952"/>
                  </a:lnTo>
                  <a:lnTo>
                    <a:pt x="141319" y="1936893"/>
                  </a:lnTo>
                  <a:cubicBezTo>
                    <a:pt x="108067" y="1903642"/>
                    <a:pt x="58200" y="1903642"/>
                    <a:pt x="24939" y="1936893"/>
                  </a:cubicBezTo>
                  <a:cubicBezTo>
                    <a:pt x="-8313" y="1970154"/>
                    <a:pt x="-8313" y="2020022"/>
                    <a:pt x="24939" y="2053273"/>
                  </a:cubicBezTo>
                  <a:close/>
                  <a:moveTo>
                    <a:pt x="4123142" y="2909436"/>
                  </a:moveTo>
                  <a:cubicBezTo>
                    <a:pt x="4247830" y="2909436"/>
                    <a:pt x="4347595" y="3009210"/>
                    <a:pt x="4347595" y="3133888"/>
                  </a:cubicBezTo>
                  <a:cubicBezTo>
                    <a:pt x="4347595" y="3266875"/>
                    <a:pt x="4231215" y="3458076"/>
                    <a:pt x="4123142" y="3458076"/>
                  </a:cubicBezTo>
                  <a:cubicBezTo>
                    <a:pt x="4006762" y="3458076"/>
                    <a:pt x="3898690" y="3266875"/>
                    <a:pt x="3898690" y="3133888"/>
                  </a:cubicBezTo>
                  <a:cubicBezTo>
                    <a:pt x="3898690" y="3017508"/>
                    <a:pt x="3998425" y="2909436"/>
                    <a:pt x="4123142" y="2909436"/>
                  </a:cubicBezTo>
                  <a:close/>
                  <a:moveTo>
                    <a:pt x="2518762" y="3715790"/>
                  </a:moveTo>
                  <a:cubicBezTo>
                    <a:pt x="2518762" y="3848776"/>
                    <a:pt x="2402382" y="4039977"/>
                    <a:pt x="2294310" y="4039977"/>
                  </a:cubicBezTo>
                  <a:cubicBezTo>
                    <a:pt x="2177929" y="4039977"/>
                    <a:pt x="2069857" y="3848776"/>
                    <a:pt x="2069857" y="3715790"/>
                  </a:cubicBezTo>
                  <a:cubicBezTo>
                    <a:pt x="2069857" y="3591101"/>
                    <a:pt x="2169631" y="3491337"/>
                    <a:pt x="2294310" y="3491337"/>
                  </a:cubicBezTo>
                  <a:cubicBezTo>
                    <a:pt x="2418988" y="3491337"/>
                    <a:pt x="2518762" y="3591111"/>
                    <a:pt x="2518762" y="3715790"/>
                  </a:cubicBezTo>
                  <a:close/>
                  <a:moveTo>
                    <a:pt x="1130507" y="1329989"/>
                  </a:moveTo>
                  <a:lnTo>
                    <a:pt x="1130507" y="1213609"/>
                  </a:lnTo>
                  <a:lnTo>
                    <a:pt x="1296755" y="1205301"/>
                  </a:lnTo>
                  <a:cubicBezTo>
                    <a:pt x="1338314" y="1205301"/>
                    <a:pt x="1363268" y="1180348"/>
                    <a:pt x="1371576" y="1138788"/>
                  </a:cubicBezTo>
                  <a:cubicBezTo>
                    <a:pt x="1396529" y="1022408"/>
                    <a:pt x="1438088" y="914336"/>
                    <a:pt x="1504562" y="814603"/>
                  </a:cubicBezTo>
                  <a:cubicBezTo>
                    <a:pt x="1529515" y="781346"/>
                    <a:pt x="1521168" y="739785"/>
                    <a:pt x="1496254" y="714829"/>
                  </a:cubicBezTo>
                  <a:lnTo>
                    <a:pt x="1379874" y="590140"/>
                  </a:lnTo>
                  <a:lnTo>
                    <a:pt x="1537813" y="432201"/>
                  </a:lnTo>
                  <a:lnTo>
                    <a:pt x="1662502" y="548581"/>
                  </a:lnTo>
                  <a:cubicBezTo>
                    <a:pt x="1687455" y="573533"/>
                    <a:pt x="1729014" y="573533"/>
                    <a:pt x="1762276" y="556886"/>
                  </a:cubicBezTo>
                  <a:cubicBezTo>
                    <a:pt x="1878656" y="482068"/>
                    <a:pt x="1986728" y="440506"/>
                    <a:pt x="2103109" y="415592"/>
                  </a:cubicBezTo>
                  <a:cubicBezTo>
                    <a:pt x="2136370" y="407287"/>
                    <a:pt x="2169622" y="374030"/>
                    <a:pt x="2169622" y="340774"/>
                  </a:cubicBezTo>
                  <a:lnTo>
                    <a:pt x="2177929" y="174526"/>
                  </a:lnTo>
                  <a:lnTo>
                    <a:pt x="2410690" y="174526"/>
                  </a:lnTo>
                  <a:lnTo>
                    <a:pt x="2418988" y="340774"/>
                  </a:lnTo>
                  <a:cubicBezTo>
                    <a:pt x="2418988" y="382335"/>
                    <a:pt x="2443942" y="407288"/>
                    <a:pt x="2485511" y="415592"/>
                  </a:cubicBezTo>
                  <a:cubicBezTo>
                    <a:pt x="2601891" y="440544"/>
                    <a:pt x="2709963" y="482105"/>
                    <a:pt x="2809698" y="548578"/>
                  </a:cubicBezTo>
                  <a:cubicBezTo>
                    <a:pt x="2842950" y="573530"/>
                    <a:pt x="2884509" y="565187"/>
                    <a:pt x="2909472" y="540273"/>
                  </a:cubicBezTo>
                  <a:lnTo>
                    <a:pt x="3034161" y="423893"/>
                  </a:lnTo>
                  <a:lnTo>
                    <a:pt x="3192100" y="581832"/>
                  </a:lnTo>
                  <a:lnTo>
                    <a:pt x="3075720" y="706521"/>
                  </a:lnTo>
                  <a:cubicBezTo>
                    <a:pt x="3050767" y="731473"/>
                    <a:pt x="3050767" y="773035"/>
                    <a:pt x="3067412" y="806295"/>
                  </a:cubicBezTo>
                  <a:cubicBezTo>
                    <a:pt x="3133925" y="906067"/>
                    <a:pt x="3175484" y="1014100"/>
                    <a:pt x="3200398" y="1130480"/>
                  </a:cubicBezTo>
                  <a:cubicBezTo>
                    <a:pt x="3208707" y="1163742"/>
                    <a:pt x="3241958" y="1196993"/>
                    <a:pt x="3275219" y="1196993"/>
                  </a:cubicBezTo>
                  <a:lnTo>
                    <a:pt x="3441467" y="1205301"/>
                  </a:lnTo>
                  <a:lnTo>
                    <a:pt x="3441467" y="1438062"/>
                  </a:lnTo>
                  <a:lnTo>
                    <a:pt x="3275219" y="1446370"/>
                  </a:lnTo>
                  <a:cubicBezTo>
                    <a:pt x="3233650" y="1446370"/>
                    <a:pt x="3208697" y="1471323"/>
                    <a:pt x="3200398" y="1512882"/>
                  </a:cubicBezTo>
                  <a:cubicBezTo>
                    <a:pt x="3175445" y="1629263"/>
                    <a:pt x="3133886" y="1737335"/>
                    <a:pt x="3067412" y="1837070"/>
                  </a:cubicBezTo>
                  <a:cubicBezTo>
                    <a:pt x="3042459" y="1870321"/>
                    <a:pt x="3050806" y="1911881"/>
                    <a:pt x="3075720" y="1936844"/>
                  </a:cubicBezTo>
                  <a:lnTo>
                    <a:pt x="3192100" y="2061532"/>
                  </a:lnTo>
                  <a:lnTo>
                    <a:pt x="3034161" y="2219472"/>
                  </a:lnTo>
                  <a:lnTo>
                    <a:pt x="2909472" y="2103092"/>
                  </a:lnTo>
                  <a:cubicBezTo>
                    <a:pt x="2884519" y="2078138"/>
                    <a:pt x="2842950" y="2078138"/>
                    <a:pt x="2809698" y="2094784"/>
                  </a:cubicBezTo>
                  <a:cubicBezTo>
                    <a:pt x="2709924" y="2161297"/>
                    <a:pt x="2601891" y="2202856"/>
                    <a:pt x="2485511" y="2227770"/>
                  </a:cubicBezTo>
                  <a:cubicBezTo>
                    <a:pt x="2452249" y="2236078"/>
                    <a:pt x="2418988" y="2269330"/>
                    <a:pt x="2418988" y="2302591"/>
                  </a:cubicBezTo>
                  <a:lnTo>
                    <a:pt x="2410690" y="2468839"/>
                  </a:lnTo>
                  <a:lnTo>
                    <a:pt x="2177929" y="2468839"/>
                  </a:lnTo>
                  <a:lnTo>
                    <a:pt x="2169622" y="2302591"/>
                  </a:lnTo>
                  <a:cubicBezTo>
                    <a:pt x="2169622" y="2261031"/>
                    <a:pt x="2144668" y="2236078"/>
                    <a:pt x="2103109" y="2227770"/>
                  </a:cubicBezTo>
                  <a:cubicBezTo>
                    <a:pt x="1986728" y="2202817"/>
                    <a:pt x="1878656" y="2161257"/>
                    <a:pt x="1778921" y="2094784"/>
                  </a:cubicBezTo>
                  <a:cubicBezTo>
                    <a:pt x="1745670" y="2069830"/>
                    <a:pt x="1704100" y="2078177"/>
                    <a:pt x="1679147" y="2103092"/>
                  </a:cubicBezTo>
                  <a:lnTo>
                    <a:pt x="1554459" y="2219472"/>
                  </a:lnTo>
                  <a:lnTo>
                    <a:pt x="1388211" y="2078138"/>
                  </a:lnTo>
                  <a:lnTo>
                    <a:pt x="1504591" y="1953450"/>
                  </a:lnTo>
                  <a:cubicBezTo>
                    <a:pt x="1529545" y="1928497"/>
                    <a:pt x="1529545" y="1886937"/>
                    <a:pt x="1512899" y="1853676"/>
                  </a:cubicBezTo>
                  <a:cubicBezTo>
                    <a:pt x="1446387" y="1753902"/>
                    <a:pt x="1404827" y="1645869"/>
                    <a:pt x="1379913" y="1529489"/>
                  </a:cubicBezTo>
                  <a:cubicBezTo>
                    <a:pt x="1371605" y="1496227"/>
                    <a:pt x="1338344" y="1462976"/>
                    <a:pt x="1305092" y="1462976"/>
                  </a:cubicBezTo>
                  <a:lnTo>
                    <a:pt x="1138844" y="1454668"/>
                  </a:lnTo>
                  <a:lnTo>
                    <a:pt x="1138844" y="1329980"/>
                  </a:lnTo>
                  <a:close/>
                  <a:moveTo>
                    <a:pt x="465487" y="2909387"/>
                  </a:moveTo>
                  <a:cubicBezTo>
                    <a:pt x="590175" y="2909387"/>
                    <a:pt x="689939" y="3009161"/>
                    <a:pt x="689939" y="3133839"/>
                  </a:cubicBezTo>
                  <a:cubicBezTo>
                    <a:pt x="689939" y="3266826"/>
                    <a:pt x="573559" y="3458027"/>
                    <a:pt x="465487" y="3458027"/>
                  </a:cubicBezTo>
                  <a:cubicBezTo>
                    <a:pt x="349106" y="3458027"/>
                    <a:pt x="241034" y="3266826"/>
                    <a:pt x="241034" y="3133839"/>
                  </a:cubicBezTo>
                  <a:cubicBezTo>
                    <a:pt x="241073" y="3017459"/>
                    <a:pt x="340808" y="2909387"/>
                    <a:pt x="465487" y="2909387"/>
                  </a:cubicBezTo>
                  <a:close/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46" name="왼쪽 대괄호 345">
            <a:extLst>
              <a:ext uri="{FF2B5EF4-FFF2-40B4-BE49-F238E27FC236}">
                <a16:creationId xmlns:a16="http://schemas.microsoft.com/office/drawing/2014/main" id="{A4DACCEA-15A1-D18A-D955-B454FACC912F}"/>
              </a:ext>
            </a:extLst>
          </p:cNvPr>
          <p:cNvSpPr/>
          <p:nvPr/>
        </p:nvSpPr>
        <p:spPr>
          <a:xfrm>
            <a:off x="1126213" y="5929217"/>
            <a:ext cx="89668" cy="351375"/>
          </a:xfrm>
          <a:prstGeom prst="leftBracket">
            <a:avLst>
              <a:gd name="adj" fmla="val 0"/>
            </a:avLst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347" name="왼쪽 대괄호 346">
            <a:extLst>
              <a:ext uri="{FF2B5EF4-FFF2-40B4-BE49-F238E27FC236}">
                <a16:creationId xmlns:a16="http://schemas.microsoft.com/office/drawing/2014/main" id="{902D6B4F-6FD8-CD5D-EAE5-D17E6C7AE954}"/>
              </a:ext>
            </a:extLst>
          </p:cNvPr>
          <p:cNvSpPr/>
          <p:nvPr/>
        </p:nvSpPr>
        <p:spPr>
          <a:xfrm rot="10800000">
            <a:off x="3723020" y="5929217"/>
            <a:ext cx="89668" cy="351375"/>
          </a:xfrm>
          <a:prstGeom prst="leftBracket">
            <a:avLst>
              <a:gd name="adj" fmla="val 0"/>
            </a:avLst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363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DB915F-4234-C170-0E08-CA92E0334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16F991E-4201-D8B0-2006-A7F54D6EC3A7}"/>
              </a:ext>
            </a:extLst>
          </p:cNvPr>
          <p:cNvSpPr/>
          <p:nvPr/>
        </p:nvSpPr>
        <p:spPr>
          <a:xfrm>
            <a:off x="2448467" y="2934491"/>
            <a:ext cx="4221666" cy="164401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8434B6-A8C0-FE93-08FA-8FC92A94DB45}"/>
              </a:ext>
            </a:extLst>
          </p:cNvPr>
          <p:cNvGrpSpPr/>
          <p:nvPr/>
        </p:nvGrpSpPr>
        <p:grpSpPr>
          <a:xfrm rot="10800000">
            <a:off x="886124" y="996827"/>
            <a:ext cx="209881" cy="158994"/>
            <a:chOff x="5132587" y="5868193"/>
            <a:chExt cx="335954" cy="254499"/>
          </a:xfrm>
          <a:solidFill>
            <a:srgbClr val="1FB5E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496FB64-A16D-49E7-74A1-2CBCAFBD99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32587" y="5868193"/>
              <a:ext cx="152201" cy="254499"/>
            </a:xfrm>
            <a:custGeom>
              <a:avLst/>
              <a:gdLst>
                <a:gd name="T0" fmla="*/ 241 w 241"/>
                <a:gd name="T1" fmla="*/ 285 h 405"/>
                <a:gd name="T2" fmla="*/ 214 w 241"/>
                <a:gd name="T3" fmla="*/ 368 h 405"/>
                <a:gd name="T4" fmla="*/ 139 w 241"/>
                <a:gd name="T5" fmla="*/ 405 h 405"/>
                <a:gd name="T6" fmla="*/ 37 w 241"/>
                <a:gd name="T7" fmla="*/ 359 h 405"/>
                <a:gd name="T8" fmla="*/ 0 w 241"/>
                <a:gd name="T9" fmla="*/ 239 h 405"/>
                <a:gd name="T10" fmla="*/ 65 w 241"/>
                <a:gd name="T11" fmla="*/ 74 h 405"/>
                <a:gd name="T12" fmla="*/ 232 w 241"/>
                <a:gd name="T13" fmla="*/ 0 h 405"/>
                <a:gd name="T14" fmla="*/ 232 w 241"/>
                <a:gd name="T15" fmla="*/ 18 h 405"/>
                <a:gd name="T16" fmla="*/ 121 w 241"/>
                <a:gd name="T17" fmla="*/ 64 h 405"/>
                <a:gd name="T18" fmla="*/ 74 w 241"/>
                <a:gd name="T19" fmla="*/ 166 h 405"/>
                <a:gd name="T20" fmla="*/ 74 w 241"/>
                <a:gd name="T21" fmla="*/ 184 h 405"/>
                <a:gd name="T22" fmla="*/ 83 w 241"/>
                <a:gd name="T23" fmla="*/ 193 h 405"/>
                <a:gd name="T24" fmla="*/ 111 w 241"/>
                <a:gd name="T25" fmla="*/ 184 h 405"/>
                <a:gd name="T26" fmla="*/ 139 w 241"/>
                <a:gd name="T27" fmla="*/ 175 h 405"/>
                <a:gd name="T28" fmla="*/ 214 w 241"/>
                <a:gd name="T29" fmla="*/ 212 h 405"/>
                <a:gd name="T30" fmla="*/ 241 w 241"/>
                <a:gd name="T31" fmla="*/ 28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405">
                  <a:moveTo>
                    <a:pt x="241" y="285"/>
                  </a:moveTo>
                  <a:cubicBezTo>
                    <a:pt x="241" y="322"/>
                    <a:pt x="232" y="349"/>
                    <a:pt x="214" y="368"/>
                  </a:cubicBezTo>
                  <a:cubicBezTo>
                    <a:pt x="195" y="395"/>
                    <a:pt x="167" y="405"/>
                    <a:pt x="139" y="405"/>
                  </a:cubicBezTo>
                  <a:cubicBezTo>
                    <a:pt x="93" y="405"/>
                    <a:pt x="65" y="386"/>
                    <a:pt x="37" y="359"/>
                  </a:cubicBezTo>
                  <a:cubicBezTo>
                    <a:pt x="9" y="322"/>
                    <a:pt x="0" y="285"/>
                    <a:pt x="0" y="239"/>
                  </a:cubicBezTo>
                  <a:cubicBezTo>
                    <a:pt x="0" y="175"/>
                    <a:pt x="18" y="120"/>
                    <a:pt x="65" y="74"/>
                  </a:cubicBezTo>
                  <a:cubicBezTo>
                    <a:pt x="111" y="28"/>
                    <a:pt x="167" y="0"/>
                    <a:pt x="232" y="0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195" y="18"/>
                    <a:pt x="158" y="37"/>
                    <a:pt x="121" y="64"/>
                  </a:cubicBezTo>
                  <a:cubicBezTo>
                    <a:pt x="93" y="92"/>
                    <a:pt x="74" y="129"/>
                    <a:pt x="74" y="166"/>
                  </a:cubicBezTo>
                  <a:cubicBezTo>
                    <a:pt x="74" y="175"/>
                    <a:pt x="74" y="184"/>
                    <a:pt x="74" y="184"/>
                  </a:cubicBezTo>
                  <a:cubicBezTo>
                    <a:pt x="83" y="193"/>
                    <a:pt x="83" y="193"/>
                    <a:pt x="83" y="193"/>
                  </a:cubicBezTo>
                  <a:cubicBezTo>
                    <a:pt x="93" y="193"/>
                    <a:pt x="102" y="193"/>
                    <a:pt x="111" y="184"/>
                  </a:cubicBezTo>
                  <a:cubicBezTo>
                    <a:pt x="121" y="184"/>
                    <a:pt x="139" y="175"/>
                    <a:pt x="139" y="175"/>
                  </a:cubicBezTo>
                  <a:cubicBezTo>
                    <a:pt x="167" y="175"/>
                    <a:pt x="195" y="184"/>
                    <a:pt x="214" y="212"/>
                  </a:cubicBezTo>
                  <a:cubicBezTo>
                    <a:pt x="232" y="230"/>
                    <a:pt x="241" y="258"/>
                    <a:pt x="241" y="2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CDFE6BE-7F40-FF33-C770-5DB4E200A46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316340" y="5868193"/>
              <a:ext cx="152201" cy="254499"/>
            </a:xfrm>
            <a:custGeom>
              <a:avLst/>
              <a:gdLst>
                <a:gd name="T0" fmla="*/ 241 w 241"/>
                <a:gd name="T1" fmla="*/ 285 h 405"/>
                <a:gd name="T2" fmla="*/ 214 w 241"/>
                <a:gd name="T3" fmla="*/ 368 h 405"/>
                <a:gd name="T4" fmla="*/ 139 w 241"/>
                <a:gd name="T5" fmla="*/ 405 h 405"/>
                <a:gd name="T6" fmla="*/ 37 w 241"/>
                <a:gd name="T7" fmla="*/ 359 h 405"/>
                <a:gd name="T8" fmla="*/ 0 w 241"/>
                <a:gd name="T9" fmla="*/ 239 h 405"/>
                <a:gd name="T10" fmla="*/ 65 w 241"/>
                <a:gd name="T11" fmla="*/ 74 h 405"/>
                <a:gd name="T12" fmla="*/ 232 w 241"/>
                <a:gd name="T13" fmla="*/ 0 h 405"/>
                <a:gd name="T14" fmla="*/ 232 w 241"/>
                <a:gd name="T15" fmla="*/ 18 h 405"/>
                <a:gd name="T16" fmla="*/ 121 w 241"/>
                <a:gd name="T17" fmla="*/ 64 h 405"/>
                <a:gd name="T18" fmla="*/ 74 w 241"/>
                <a:gd name="T19" fmla="*/ 166 h 405"/>
                <a:gd name="T20" fmla="*/ 74 w 241"/>
                <a:gd name="T21" fmla="*/ 184 h 405"/>
                <a:gd name="T22" fmla="*/ 83 w 241"/>
                <a:gd name="T23" fmla="*/ 193 h 405"/>
                <a:gd name="T24" fmla="*/ 111 w 241"/>
                <a:gd name="T25" fmla="*/ 184 h 405"/>
                <a:gd name="T26" fmla="*/ 139 w 241"/>
                <a:gd name="T27" fmla="*/ 175 h 405"/>
                <a:gd name="T28" fmla="*/ 214 w 241"/>
                <a:gd name="T29" fmla="*/ 212 h 405"/>
                <a:gd name="T30" fmla="*/ 241 w 241"/>
                <a:gd name="T31" fmla="*/ 28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405">
                  <a:moveTo>
                    <a:pt x="241" y="285"/>
                  </a:moveTo>
                  <a:cubicBezTo>
                    <a:pt x="241" y="322"/>
                    <a:pt x="232" y="349"/>
                    <a:pt x="214" y="368"/>
                  </a:cubicBezTo>
                  <a:cubicBezTo>
                    <a:pt x="195" y="395"/>
                    <a:pt x="167" y="405"/>
                    <a:pt x="139" y="405"/>
                  </a:cubicBezTo>
                  <a:cubicBezTo>
                    <a:pt x="93" y="405"/>
                    <a:pt x="65" y="386"/>
                    <a:pt x="37" y="359"/>
                  </a:cubicBezTo>
                  <a:cubicBezTo>
                    <a:pt x="9" y="322"/>
                    <a:pt x="0" y="285"/>
                    <a:pt x="0" y="239"/>
                  </a:cubicBezTo>
                  <a:cubicBezTo>
                    <a:pt x="0" y="175"/>
                    <a:pt x="18" y="120"/>
                    <a:pt x="65" y="74"/>
                  </a:cubicBezTo>
                  <a:cubicBezTo>
                    <a:pt x="111" y="28"/>
                    <a:pt x="167" y="0"/>
                    <a:pt x="232" y="0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195" y="18"/>
                    <a:pt x="158" y="37"/>
                    <a:pt x="121" y="64"/>
                  </a:cubicBezTo>
                  <a:cubicBezTo>
                    <a:pt x="93" y="92"/>
                    <a:pt x="74" y="129"/>
                    <a:pt x="74" y="166"/>
                  </a:cubicBezTo>
                  <a:cubicBezTo>
                    <a:pt x="74" y="175"/>
                    <a:pt x="74" y="184"/>
                    <a:pt x="74" y="184"/>
                  </a:cubicBezTo>
                  <a:cubicBezTo>
                    <a:pt x="83" y="193"/>
                    <a:pt x="83" y="193"/>
                    <a:pt x="83" y="193"/>
                  </a:cubicBezTo>
                  <a:cubicBezTo>
                    <a:pt x="93" y="193"/>
                    <a:pt x="102" y="193"/>
                    <a:pt x="111" y="184"/>
                  </a:cubicBezTo>
                  <a:cubicBezTo>
                    <a:pt x="121" y="184"/>
                    <a:pt x="139" y="175"/>
                    <a:pt x="139" y="175"/>
                  </a:cubicBezTo>
                  <a:cubicBezTo>
                    <a:pt x="167" y="175"/>
                    <a:pt x="195" y="184"/>
                    <a:pt x="214" y="212"/>
                  </a:cubicBezTo>
                  <a:cubicBezTo>
                    <a:pt x="232" y="230"/>
                    <a:pt x="241" y="258"/>
                    <a:pt x="241" y="2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C66AAB-4562-CFF8-7136-0CEA63C49198}"/>
              </a:ext>
            </a:extLst>
          </p:cNvPr>
          <p:cNvSpPr/>
          <p:nvPr/>
        </p:nvSpPr>
        <p:spPr>
          <a:xfrm>
            <a:off x="2467900" y="2113249"/>
            <a:ext cx="420820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363"/>
            <a:r>
              <a:rPr lang="ko-KR" altLang="en-US" sz="6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감사합니다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2B94F6-E2B2-55D2-AA18-BC276437DC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85" y="234042"/>
            <a:ext cx="1373419" cy="337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F7673-FD84-866B-9568-5E278D3C4ECA}"/>
              </a:ext>
            </a:extLst>
          </p:cNvPr>
          <p:cNvSpPr txBox="1"/>
          <p:nvPr/>
        </p:nvSpPr>
        <p:spPr>
          <a:xfrm>
            <a:off x="1044015" y="872667"/>
            <a:ext cx="5808000" cy="56630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기업의 사회적 가치 실현의 첫걸음</a:t>
            </a:r>
            <a:r>
              <a:rPr lang="en-US" altLang="ko-KR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800" b="0" dirty="0">
                <a:solidFill>
                  <a:srgbClr val="1FB5E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장애인 고용</a:t>
            </a:r>
            <a:r>
              <a:rPr lang="en-US" altLang="ko-KR" sz="2800" b="0" dirty="0">
                <a:solidFill>
                  <a:srgbClr val="1FB5E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endParaRPr lang="ko-KR" altLang="en-US" sz="1800" b="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3D5E72-B79B-89F1-C36E-11473F036998}"/>
              </a:ext>
            </a:extLst>
          </p:cNvPr>
          <p:cNvSpPr txBox="1"/>
          <p:nvPr/>
        </p:nvSpPr>
        <p:spPr>
          <a:xfrm>
            <a:off x="5297615" y="1438976"/>
            <a:ext cx="280237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b="0" dirty="0">
                <a:solidFill>
                  <a:srgbClr val="1FB5E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함께</a:t>
            </a:r>
            <a:r>
              <a:rPr lang="ko-KR" altLang="en-US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하면 </a:t>
            </a:r>
            <a:r>
              <a:rPr lang="ko-KR" altLang="en-US" b="0" dirty="0">
                <a:solidFill>
                  <a:srgbClr val="1FB5E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길</a:t>
            </a:r>
            <a:r>
              <a:rPr lang="ko-KR" altLang="en-US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보입니다</a:t>
            </a:r>
            <a:endParaRPr lang="ko-KR" altLang="en-US" sz="1800" b="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672F59-42AA-DE38-FD3E-E5259BB8C985}"/>
              </a:ext>
            </a:extLst>
          </p:cNvPr>
          <p:cNvGrpSpPr/>
          <p:nvPr/>
        </p:nvGrpSpPr>
        <p:grpSpPr>
          <a:xfrm>
            <a:off x="8062153" y="1526173"/>
            <a:ext cx="209881" cy="158994"/>
            <a:chOff x="5132587" y="5868193"/>
            <a:chExt cx="335954" cy="254499"/>
          </a:xfrm>
          <a:solidFill>
            <a:srgbClr val="1FB5E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3DE0298-7287-E8E7-11C8-5DE2360BA6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32587" y="5868193"/>
              <a:ext cx="152201" cy="254499"/>
            </a:xfrm>
            <a:custGeom>
              <a:avLst/>
              <a:gdLst>
                <a:gd name="T0" fmla="*/ 241 w 241"/>
                <a:gd name="T1" fmla="*/ 285 h 405"/>
                <a:gd name="T2" fmla="*/ 214 w 241"/>
                <a:gd name="T3" fmla="*/ 368 h 405"/>
                <a:gd name="T4" fmla="*/ 139 w 241"/>
                <a:gd name="T5" fmla="*/ 405 h 405"/>
                <a:gd name="T6" fmla="*/ 37 w 241"/>
                <a:gd name="T7" fmla="*/ 359 h 405"/>
                <a:gd name="T8" fmla="*/ 0 w 241"/>
                <a:gd name="T9" fmla="*/ 239 h 405"/>
                <a:gd name="T10" fmla="*/ 65 w 241"/>
                <a:gd name="T11" fmla="*/ 74 h 405"/>
                <a:gd name="T12" fmla="*/ 232 w 241"/>
                <a:gd name="T13" fmla="*/ 0 h 405"/>
                <a:gd name="T14" fmla="*/ 232 w 241"/>
                <a:gd name="T15" fmla="*/ 18 h 405"/>
                <a:gd name="T16" fmla="*/ 121 w 241"/>
                <a:gd name="T17" fmla="*/ 64 h 405"/>
                <a:gd name="T18" fmla="*/ 74 w 241"/>
                <a:gd name="T19" fmla="*/ 166 h 405"/>
                <a:gd name="T20" fmla="*/ 74 w 241"/>
                <a:gd name="T21" fmla="*/ 184 h 405"/>
                <a:gd name="T22" fmla="*/ 83 w 241"/>
                <a:gd name="T23" fmla="*/ 193 h 405"/>
                <a:gd name="T24" fmla="*/ 111 w 241"/>
                <a:gd name="T25" fmla="*/ 184 h 405"/>
                <a:gd name="T26" fmla="*/ 139 w 241"/>
                <a:gd name="T27" fmla="*/ 175 h 405"/>
                <a:gd name="T28" fmla="*/ 214 w 241"/>
                <a:gd name="T29" fmla="*/ 212 h 405"/>
                <a:gd name="T30" fmla="*/ 241 w 241"/>
                <a:gd name="T31" fmla="*/ 28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405">
                  <a:moveTo>
                    <a:pt x="241" y="285"/>
                  </a:moveTo>
                  <a:cubicBezTo>
                    <a:pt x="241" y="322"/>
                    <a:pt x="232" y="349"/>
                    <a:pt x="214" y="368"/>
                  </a:cubicBezTo>
                  <a:cubicBezTo>
                    <a:pt x="195" y="395"/>
                    <a:pt x="167" y="405"/>
                    <a:pt x="139" y="405"/>
                  </a:cubicBezTo>
                  <a:cubicBezTo>
                    <a:pt x="93" y="405"/>
                    <a:pt x="65" y="386"/>
                    <a:pt x="37" y="359"/>
                  </a:cubicBezTo>
                  <a:cubicBezTo>
                    <a:pt x="9" y="322"/>
                    <a:pt x="0" y="285"/>
                    <a:pt x="0" y="239"/>
                  </a:cubicBezTo>
                  <a:cubicBezTo>
                    <a:pt x="0" y="175"/>
                    <a:pt x="18" y="120"/>
                    <a:pt x="65" y="74"/>
                  </a:cubicBezTo>
                  <a:cubicBezTo>
                    <a:pt x="111" y="28"/>
                    <a:pt x="167" y="0"/>
                    <a:pt x="232" y="0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195" y="18"/>
                    <a:pt x="158" y="37"/>
                    <a:pt x="121" y="64"/>
                  </a:cubicBezTo>
                  <a:cubicBezTo>
                    <a:pt x="93" y="92"/>
                    <a:pt x="74" y="129"/>
                    <a:pt x="74" y="166"/>
                  </a:cubicBezTo>
                  <a:cubicBezTo>
                    <a:pt x="74" y="175"/>
                    <a:pt x="74" y="184"/>
                    <a:pt x="74" y="184"/>
                  </a:cubicBezTo>
                  <a:cubicBezTo>
                    <a:pt x="83" y="193"/>
                    <a:pt x="83" y="193"/>
                    <a:pt x="83" y="193"/>
                  </a:cubicBezTo>
                  <a:cubicBezTo>
                    <a:pt x="93" y="193"/>
                    <a:pt x="102" y="193"/>
                    <a:pt x="111" y="184"/>
                  </a:cubicBezTo>
                  <a:cubicBezTo>
                    <a:pt x="121" y="184"/>
                    <a:pt x="139" y="175"/>
                    <a:pt x="139" y="175"/>
                  </a:cubicBezTo>
                  <a:cubicBezTo>
                    <a:pt x="167" y="175"/>
                    <a:pt x="195" y="184"/>
                    <a:pt x="214" y="212"/>
                  </a:cubicBezTo>
                  <a:cubicBezTo>
                    <a:pt x="232" y="230"/>
                    <a:pt x="241" y="258"/>
                    <a:pt x="241" y="2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202E881-DB9A-134F-0061-A94A4F827D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316340" y="5868193"/>
              <a:ext cx="152201" cy="254499"/>
            </a:xfrm>
            <a:custGeom>
              <a:avLst/>
              <a:gdLst>
                <a:gd name="T0" fmla="*/ 241 w 241"/>
                <a:gd name="T1" fmla="*/ 285 h 405"/>
                <a:gd name="T2" fmla="*/ 214 w 241"/>
                <a:gd name="T3" fmla="*/ 368 h 405"/>
                <a:gd name="T4" fmla="*/ 139 w 241"/>
                <a:gd name="T5" fmla="*/ 405 h 405"/>
                <a:gd name="T6" fmla="*/ 37 w 241"/>
                <a:gd name="T7" fmla="*/ 359 h 405"/>
                <a:gd name="T8" fmla="*/ 0 w 241"/>
                <a:gd name="T9" fmla="*/ 239 h 405"/>
                <a:gd name="T10" fmla="*/ 65 w 241"/>
                <a:gd name="T11" fmla="*/ 74 h 405"/>
                <a:gd name="T12" fmla="*/ 232 w 241"/>
                <a:gd name="T13" fmla="*/ 0 h 405"/>
                <a:gd name="T14" fmla="*/ 232 w 241"/>
                <a:gd name="T15" fmla="*/ 18 h 405"/>
                <a:gd name="T16" fmla="*/ 121 w 241"/>
                <a:gd name="T17" fmla="*/ 64 h 405"/>
                <a:gd name="T18" fmla="*/ 74 w 241"/>
                <a:gd name="T19" fmla="*/ 166 h 405"/>
                <a:gd name="T20" fmla="*/ 74 w 241"/>
                <a:gd name="T21" fmla="*/ 184 h 405"/>
                <a:gd name="T22" fmla="*/ 83 w 241"/>
                <a:gd name="T23" fmla="*/ 193 h 405"/>
                <a:gd name="T24" fmla="*/ 111 w 241"/>
                <a:gd name="T25" fmla="*/ 184 h 405"/>
                <a:gd name="T26" fmla="*/ 139 w 241"/>
                <a:gd name="T27" fmla="*/ 175 h 405"/>
                <a:gd name="T28" fmla="*/ 214 w 241"/>
                <a:gd name="T29" fmla="*/ 212 h 405"/>
                <a:gd name="T30" fmla="*/ 241 w 241"/>
                <a:gd name="T31" fmla="*/ 28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405">
                  <a:moveTo>
                    <a:pt x="241" y="285"/>
                  </a:moveTo>
                  <a:cubicBezTo>
                    <a:pt x="241" y="322"/>
                    <a:pt x="232" y="349"/>
                    <a:pt x="214" y="368"/>
                  </a:cubicBezTo>
                  <a:cubicBezTo>
                    <a:pt x="195" y="395"/>
                    <a:pt x="167" y="405"/>
                    <a:pt x="139" y="405"/>
                  </a:cubicBezTo>
                  <a:cubicBezTo>
                    <a:pt x="93" y="405"/>
                    <a:pt x="65" y="386"/>
                    <a:pt x="37" y="359"/>
                  </a:cubicBezTo>
                  <a:cubicBezTo>
                    <a:pt x="9" y="322"/>
                    <a:pt x="0" y="285"/>
                    <a:pt x="0" y="239"/>
                  </a:cubicBezTo>
                  <a:cubicBezTo>
                    <a:pt x="0" y="175"/>
                    <a:pt x="18" y="120"/>
                    <a:pt x="65" y="74"/>
                  </a:cubicBezTo>
                  <a:cubicBezTo>
                    <a:pt x="111" y="28"/>
                    <a:pt x="167" y="0"/>
                    <a:pt x="232" y="0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195" y="18"/>
                    <a:pt x="158" y="37"/>
                    <a:pt x="121" y="64"/>
                  </a:cubicBezTo>
                  <a:cubicBezTo>
                    <a:pt x="93" y="92"/>
                    <a:pt x="74" y="129"/>
                    <a:pt x="74" y="166"/>
                  </a:cubicBezTo>
                  <a:cubicBezTo>
                    <a:pt x="74" y="175"/>
                    <a:pt x="74" y="184"/>
                    <a:pt x="74" y="184"/>
                  </a:cubicBezTo>
                  <a:cubicBezTo>
                    <a:pt x="83" y="193"/>
                    <a:pt x="83" y="193"/>
                    <a:pt x="83" y="193"/>
                  </a:cubicBezTo>
                  <a:cubicBezTo>
                    <a:pt x="93" y="193"/>
                    <a:pt x="102" y="193"/>
                    <a:pt x="111" y="184"/>
                  </a:cubicBezTo>
                  <a:cubicBezTo>
                    <a:pt x="121" y="184"/>
                    <a:pt x="139" y="175"/>
                    <a:pt x="139" y="175"/>
                  </a:cubicBezTo>
                  <a:cubicBezTo>
                    <a:pt x="167" y="175"/>
                    <a:pt x="195" y="184"/>
                    <a:pt x="214" y="212"/>
                  </a:cubicBezTo>
                  <a:cubicBezTo>
                    <a:pt x="232" y="230"/>
                    <a:pt x="241" y="258"/>
                    <a:pt x="241" y="2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AAD45FFF-B65D-0811-461D-563EBEF4CA51}"/>
              </a:ext>
            </a:extLst>
          </p:cNvPr>
          <p:cNvSpPr/>
          <p:nvPr/>
        </p:nvSpPr>
        <p:spPr>
          <a:xfrm>
            <a:off x="5001595" y="878121"/>
            <a:ext cx="45227" cy="45227"/>
          </a:xfrm>
          <a:prstGeom prst="ellipse">
            <a:avLst/>
          </a:prstGeom>
          <a:solidFill>
            <a:srgbClr val="1FB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A9232B5-E3B1-5A59-A21E-61B8CFE107B9}"/>
              </a:ext>
            </a:extLst>
          </p:cNvPr>
          <p:cNvSpPr/>
          <p:nvPr/>
        </p:nvSpPr>
        <p:spPr>
          <a:xfrm>
            <a:off x="5323064" y="878121"/>
            <a:ext cx="45227" cy="45227"/>
          </a:xfrm>
          <a:prstGeom prst="ellipse">
            <a:avLst/>
          </a:prstGeom>
          <a:solidFill>
            <a:srgbClr val="1FB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4CCB411-8618-60B4-EE98-710F09CBCA04}"/>
              </a:ext>
            </a:extLst>
          </p:cNvPr>
          <p:cNvSpPr/>
          <p:nvPr/>
        </p:nvSpPr>
        <p:spPr>
          <a:xfrm>
            <a:off x="5668346" y="878121"/>
            <a:ext cx="45227" cy="45227"/>
          </a:xfrm>
          <a:prstGeom prst="ellipse">
            <a:avLst/>
          </a:prstGeom>
          <a:solidFill>
            <a:srgbClr val="1FB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2952031-020E-75EE-4C77-A593B62CD1A2}"/>
              </a:ext>
            </a:extLst>
          </p:cNvPr>
          <p:cNvSpPr/>
          <p:nvPr/>
        </p:nvSpPr>
        <p:spPr>
          <a:xfrm>
            <a:off x="6122905" y="878121"/>
            <a:ext cx="45227" cy="45227"/>
          </a:xfrm>
          <a:prstGeom prst="ellipse">
            <a:avLst/>
          </a:prstGeom>
          <a:solidFill>
            <a:srgbClr val="1FB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25AE824-7189-5EFB-4A59-1A3524D31027}"/>
              </a:ext>
            </a:extLst>
          </p:cNvPr>
          <p:cNvSpPr/>
          <p:nvPr/>
        </p:nvSpPr>
        <p:spPr>
          <a:xfrm>
            <a:off x="6467658" y="878121"/>
            <a:ext cx="45227" cy="45227"/>
          </a:xfrm>
          <a:prstGeom prst="ellipse">
            <a:avLst/>
          </a:prstGeom>
          <a:solidFill>
            <a:srgbClr val="1FB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993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B02A2269-4985-C282-9123-B48F4FCB3573}"/>
              </a:ext>
            </a:extLst>
          </p:cNvPr>
          <p:cNvSpPr/>
          <p:nvPr/>
        </p:nvSpPr>
        <p:spPr>
          <a:xfrm>
            <a:off x="0" y="2523480"/>
            <a:ext cx="9144000" cy="2955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47D9F3F-7580-E276-6091-997AFB251510}"/>
              </a:ext>
            </a:extLst>
          </p:cNvPr>
          <p:cNvSpPr/>
          <p:nvPr/>
        </p:nvSpPr>
        <p:spPr>
          <a:xfrm>
            <a:off x="843208" y="1910229"/>
            <a:ext cx="4141114" cy="4181642"/>
          </a:xfrm>
          <a:prstGeom prst="roundRect">
            <a:avLst>
              <a:gd name="adj" fmla="val 6328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54E9D4-CA49-E269-172E-F23FAC8EB03F}"/>
              </a:ext>
            </a:extLst>
          </p:cNvPr>
          <p:cNvSpPr/>
          <p:nvPr/>
        </p:nvSpPr>
        <p:spPr>
          <a:xfrm>
            <a:off x="1236955" y="2650644"/>
            <a:ext cx="316625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차별도 우대도 없었던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게임 산업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  <a:p>
            <a:pPr defTabSz="914363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분위기 속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고용의 돌파구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A993FE-94DF-3612-C4B4-464D157C6E76}"/>
              </a:ext>
            </a:extLst>
          </p:cNvPr>
          <p:cNvSpPr/>
          <p:nvPr/>
        </p:nvSpPr>
        <p:spPr>
          <a:xfrm>
            <a:off x="1236955" y="3519949"/>
            <a:ext cx="3506088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2011</a:t>
            </a: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년 ㈜</a:t>
            </a:r>
            <a:r>
              <a:rPr lang="ko-KR" altLang="en-US" sz="1200" kern="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넥슨커뮤니케이션즈</a:t>
            </a: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(</a:t>
            </a:r>
            <a:r>
              <a:rPr lang="ko-KR" altLang="en-US" sz="1200" kern="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넥슨컴즈</a:t>
            </a: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)</a:t>
            </a: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를 설립하고</a:t>
            </a: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넥슨의 게임 운영 서비스지원과 고객 지원 업무를 담당함</a:t>
            </a:r>
            <a:endParaRPr lang="en-US" altLang="ko-KR" sz="1200" kern="0" spc="-50" dirty="0">
              <a:ln>
                <a:solidFill>
                  <a:schemeClr val="tx1">
                    <a:alpha val="0"/>
                  </a:schemeClr>
                </a:solidFill>
              </a:ln>
              <a:latin typeface="공체 Light" panose="00000300000000000000" pitchFamily="2" charset="-127"/>
              <a:ea typeface="공체 Light" panose="00000300000000000000" pitchFamily="2" charset="-127"/>
              <a:cs typeface="LINE Seed Sans KR Regular" panose="020B06030202030202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BCCBF6-2CBC-91A4-89A2-9D64589567D9}"/>
              </a:ext>
            </a:extLst>
          </p:cNvPr>
          <p:cNvSpPr/>
          <p:nvPr/>
        </p:nvSpPr>
        <p:spPr>
          <a:xfrm>
            <a:off x="1228738" y="4593555"/>
            <a:ext cx="2590774" cy="278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*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게임 홈페이지 관리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게임 상담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,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모니터링 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3A3696-4B1B-ECD0-795D-E54C53D01388}"/>
              </a:ext>
            </a:extLst>
          </p:cNvPr>
          <p:cNvSpPr/>
          <p:nvPr/>
        </p:nvSpPr>
        <p:spPr>
          <a:xfrm>
            <a:off x="1236955" y="4054647"/>
            <a:ext cx="2794355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4</a:t>
            </a:r>
            <a:r>
              <a:rPr lang="ko-KR" altLang="en-US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개월간의 직무훈련을 거친 장애인 </a:t>
            </a:r>
            <a:r>
              <a:rPr lang="en-US" altLang="ko-KR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23</a:t>
            </a:r>
            <a:r>
              <a:rPr lang="ko-KR" altLang="en-US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명이</a:t>
            </a:r>
            <a:r>
              <a:rPr lang="en-US" altLang="ko-KR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 </a:t>
            </a:r>
            <a:br>
              <a:rPr lang="en-US" altLang="ko-KR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처음으로 산업에 입사하게 됨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2244075-6BAC-DC30-EA78-D8FC3509C589}"/>
              </a:ext>
            </a:extLst>
          </p:cNvPr>
          <p:cNvGrpSpPr/>
          <p:nvPr/>
        </p:nvGrpSpPr>
        <p:grpSpPr>
          <a:xfrm>
            <a:off x="1352459" y="2287607"/>
            <a:ext cx="764154" cy="232506"/>
            <a:chOff x="5145862" y="3164623"/>
            <a:chExt cx="1871757" cy="569509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A6A2BFB-7249-B6E2-8A78-58071BC69B08}"/>
                </a:ext>
              </a:extLst>
            </p:cNvPr>
            <p:cNvSpPr/>
            <p:nvPr/>
          </p:nvSpPr>
          <p:spPr>
            <a:xfrm>
              <a:off x="5853779" y="3243947"/>
              <a:ext cx="232867" cy="227838"/>
            </a:xfrm>
            <a:custGeom>
              <a:avLst/>
              <a:gdLst>
                <a:gd name="connsiteX0" fmla="*/ 232867 w 232867"/>
                <a:gd name="connsiteY0" fmla="*/ 179546 h 227838"/>
                <a:gd name="connsiteX1" fmla="*/ 61007 w 232867"/>
                <a:gd name="connsiteY1" fmla="*/ 179546 h 227838"/>
                <a:gd name="connsiteX2" fmla="*/ 61007 w 232867"/>
                <a:gd name="connsiteY2" fmla="*/ 135789 h 227838"/>
                <a:gd name="connsiteX3" fmla="*/ 232867 w 232867"/>
                <a:gd name="connsiteY3" fmla="*/ 135789 h 227838"/>
                <a:gd name="connsiteX4" fmla="*/ 232867 w 232867"/>
                <a:gd name="connsiteY4" fmla="*/ 87325 h 227838"/>
                <a:gd name="connsiteX5" fmla="*/ 61007 w 232867"/>
                <a:gd name="connsiteY5" fmla="*/ 87325 h 227838"/>
                <a:gd name="connsiteX6" fmla="*/ 61007 w 232867"/>
                <a:gd name="connsiteY6" fmla="*/ 48320 h 227838"/>
                <a:gd name="connsiteX7" fmla="*/ 232867 w 232867"/>
                <a:gd name="connsiteY7" fmla="*/ 48320 h 227838"/>
                <a:gd name="connsiteX8" fmla="*/ 232867 w 232867"/>
                <a:gd name="connsiteY8" fmla="*/ 0 h 227838"/>
                <a:gd name="connsiteX9" fmla="*/ 0 w 232867"/>
                <a:gd name="connsiteY9" fmla="*/ 0 h 227838"/>
                <a:gd name="connsiteX10" fmla="*/ 0 w 232867"/>
                <a:gd name="connsiteY10" fmla="*/ 227838 h 227838"/>
                <a:gd name="connsiteX11" fmla="*/ 232867 w 232867"/>
                <a:gd name="connsiteY11" fmla="*/ 227838 h 227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867" h="227838">
                  <a:moveTo>
                    <a:pt x="232867" y="179546"/>
                  </a:moveTo>
                  <a:lnTo>
                    <a:pt x="61007" y="179546"/>
                  </a:lnTo>
                  <a:lnTo>
                    <a:pt x="61007" y="135789"/>
                  </a:lnTo>
                  <a:lnTo>
                    <a:pt x="232867" y="135789"/>
                  </a:lnTo>
                  <a:lnTo>
                    <a:pt x="232867" y="87325"/>
                  </a:lnTo>
                  <a:lnTo>
                    <a:pt x="61007" y="87325"/>
                  </a:lnTo>
                  <a:lnTo>
                    <a:pt x="61007" y="48320"/>
                  </a:lnTo>
                  <a:lnTo>
                    <a:pt x="232867" y="48320"/>
                  </a:lnTo>
                  <a:lnTo>
                    <a:pt x="232867" y="0"/>
                  </a:lnTo>
                  <a:lnTo>
                    <a:pt x="0" y="0"/>
                  </a:lnTo>
                  <a:lnTo>
                    <a:pt x="0" y="227838"/>
                  </a:lnTo>
                  <a:lnTo>
                    <a:pt x="232867" y="2278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407F1F1-9FC3-CD84-E22C-F4FFADF63BFA}"/>
                </a:ext>
              </a:extLst>
            </p:cNvPr>
            <p:cNvSpPr/>
            <p:nvPr/>
          </p:nvSpPr>
          <p:spPr>
            <a:xfrm>
              <a:off x="6766378" y="3243947"/>
              <a:ext cx="251241" cy="227838"/>
            </a:xfrm>
            <a:custGeom>
              <a:avLst/>
              <a:gdLst>
                <a:gd name="connsiteX0" fmla="*/ 60884 w 251241"/>
                <a:gd name="connsiteY0" fmla="*/ 90059 h 227838"/>
                <a:gd name="connsiteX1" fmla="*/ 205330 w 251241"/>
                <a:gd name="connsiteY1" fmla="*/ 227838 h 227838"/>
                <a:gd name="connsiteX2" fmla="*/ 251241 w 251241"/>
                <a:gd name="connsiteY2" fmla="*/ 227838 h 227838"/>
                <a:gd name="connsiteX3" fmla="*/ 251241 w 251241"/>
                <a:gd name="connsiteY3" fmla="*/ 0 h 227838"/>
                <a:gd name="connsiteX4" fmla="*/ 190329 w 251241"/>
                <a:gd name="connsiteY4" fmla="*/ 0 h 227838"/>
                <a:gd name="connsiteX5" fmla="*/ 190329 w 251241"/>
                <a:gd name="connsiteY5" fmla="*/ 137808 h 227838"/>
                <a:gd name="connsiteX6" fmla="*/ 45949 w 251241"/>
                <a:gd name="connsiteY6" fmla="*/ 0 h 227838"/>
                <a:gd name="connsiteX7" fmla="*/ 0 w 251241"/>
                <a:gd name="connsiteY7" fmla="*/ 0 h 227838"/>
                <a:gd name="connsiteX8" fmla="*/ 0 w 251241"/>
                <a:gd name="connsiteY8" fmla="*/ 227838 h 227838"/>
                <a:gd name="connsiteX9" fmla="*/ 60884 w 251241"/>
                <a:gd name="connsiteY9" fmla="*/ 227838 h 227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241" h="227838">
                  <a:moveTo>
                    <a:pt x="60884" y="90059"/>
                  </a:moveTo>
                  <a:lnTo>
                    <a:pt x="205330" y="227838"/>
                  </a:lnTo>
                  <a:lnTo>
                    <a:pt x="251241" y="227838"/>
                  </a:lnTo>
                  <a:lnTo>
                    <a:pt x="251241" y="0"/>
                  </a:lnTo>
                  <a:lnTo>
                    <a:pt x="190329" y="0"/>
                  </a:lnTo>
                  <a:lnTo>
                    <a:pt x="190329" y="137808"/>
                  </a:lnTo>
                  <a:lnTo>
                    <a:pt x="45949" y="0"/>
                  </a:lnTo>
                  <a:lnTo>
                    <a:pt x="0" y="0"/>
                  </a:lnTo>
                  <a:lnTo>
                    <a:pt x="0" y="227838"/>
                  </a:lnTo>
                  <a:lnTo>
                    <a:pt x="60884" y="2278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E39536F-54EE-9EE3-5C7C-107BDE84E5AC}"/>
                </a:ext>
              </a:extLst>
            </p:cNvPr>
            <p:cNvSpPr/>
            <p:nvPr/>
          </p:nvSpPr>
          <p:spPr>
            <a:xfrm>
              <a:off x="6449396" y="3243947"/>
              <a:ext cx="251326" cy="227838"/>
            </a:xfrm>
            <a:custGeom>
              <a:avLst/>
              <a:gdLst>
                <a:gd name="connsiteX0" fmla="*/ 251327 w 251326"/>
                <a:gd name="connsiteY0" fmla="*/ 0 h 227838"/>
                <a:gd name="connsiteX1" fmla="*/ 0 w 251326"/>
                <a:gd name="connsiteY1" fmla="*/ 0 h 227838"/>
                <a:gd name="connsiteX2" fmla="*/ 0 w 251326"/>
                <a:gd name="connsiteY2" fmla="*/ 227838 h 227838"/>
                <a:gd name="connsiteX3" fmla="*/ 251327 w 251326"/>
                <a:gd name="connsiteY3" fmla="*/ 227838 h 227838"/>
                <a:gd name="connsiteX4" fmla="*/ 251327 w 251326"/>
                <a:gd name="connsiteY4" fmla="*/ 0 h 227838"/>
                <a:gd name="connsiteX5" fmla="*/ 190443 w 251326"/>
                <a:gd name="connsiteY5" fmla="*/ 179546 h 227838"/>
                <a:gd name="connsiteX6" fmla="*/ 60960 w 251326"/>
                <a:gd name="connsiteY6" fmla="*/ 179546 h 227838"/>
                <a:gd name="connsiteX7" fmla="*/ 60960 w 251326"/>
                <a:gd name="connsiteY7" fmla="*/ 48320 h 227838"/>
                <a:gd name="connsiteX8" fmla="*/ 190443 w 251326"/>
                <a:gd name="connsiteY8" fmla="*/ 48320 h 227838"/>
                <a:gd name="connsiteX9" fmla="*/ 190443 w 251326"/>
                <a:gd name="connsiteY9" fmla="*/ 179546 h 227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326" h="227838">
                  <a:moveTo>
                    <a:pt x="251327" y="0"/>
                  </a:moveTo>
                  <a:lnTo>
                    <a:pt x="0" y="0"/>
                  </a:lnTo>
                  <a:lnTo>
                    <a:pt x="0" y="227838"/>
                  </a:lnTo>
                  <a:lnTo>
                    <a:pt x="251327" y="227838"/>
                  </a:lnTo>
                  <a:lnTo>
                    <a:pt x="251327" y="0"/>
                  </a:lnTo>
                  <a:close/>
                  <a:moveTo>
                    <a:pt x="190443" y="179546"/>
                  </a:moveTo>
                  <a:lnTo>
                    <a:pt x="60960" y="179546"/>
                  </a:lnTo>
                  <a:lnTo>
                    <a:pt x="60960" y="48320"/>
                  </a:lnTo>
                  <a:lnTo>
                    <a:pt x="190443" y="48320"/>
                  </a:lnTo>
                  <a:lnTo>
                    <a:pt x="190443" y="1795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3C94FF4-267D-3621-1809-358D50726FA9}"/>
                </a:ext>
              </a:extLst>
            </p:cNvPr>
            <p:cNvSpPr/>
            <p:nvPr/>
          </p:nvSpPr>
          <p:spPr>
            <a:xfrm>
              <a:off x="5536834" y="3243947"/>
              <a:ext cx="251298" cy="227838"/>
            </a:xfrm>
            <a:custGeom>
              <a:avLst/>
              <a:gdLst>
                <a:gd name="connsiteX0" fmla="*/ 60903 w 251298"/>
                <a:gd name="connsiteY0" fmla="*/ 90059 h 227838"/>
                <a:gd name="connsiteX1" fmla="*/ 205293 w 251298"/>
                <a:gd name="connsiteY1" fmla="*/ 227838 h 227838"/>
                <a:gd name="connsiteX2" fmla="*/ 251298 w 251298"/>
                <a:gd name="connsiteY2" fmla="*/ 227838 h 227838"/>
                <a:gd name="connsiteX3" fmla="*/ 251298 w 251298"/>
                <a:gd name="connsiteY3" fmla="*/ 0 h 227838"/>
                <a:gd name="connsiteX4" fmla="*/ 190367 w 251298"/>
                <a:gd name="connsiteY4" fmla="*/ 0 h 227838"/>
                <a:gd name="connsiteX5" fmla="*/ 190367 w 251298"/>
                <a:gd name="connsiteY5" fmla="*/ 137808 h 227838"/>
                <a:gd name="connsiteX6" fmla="*/ 45987 w 251298"/>
                <a:gd name="connsiteY6" fmla="*/ 0 h 227838"/>
                <a:gd name="connsiteX7" fmla="*/ 0 w 251298"/>
                <a:gd name="connsiteY7" fmla="*/ 0 h 227838"/>
                <a:gd name="connsiteX8" fmla="*/ 0 w 251298"/>
                <a:gd name="connsiteY8" fmla="*/ 227838 h 227838"/>
                <a:gd name="connsiteX9" fmla="*/ 60903 w 251298"/>
                <a:gd name="connsiteY9" fmla="*/ 227838 h 227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298" h="227838">
                  <a:moveTo>
                    <a:pt x="60903" y="90059"/>
                  </a:moveTo>
                  <a:lnTo>
                    <a:pt x="205293" y="227838"/>
                  </a:lnTo>
                  <a:lnTo>
                    <a:pt x="251298" y="227838"/>
                  </a:lnTo>
                  <a:lnTo>
                    <a:pt x="251298" y="0"/>
                  </a:lnTo>
                  <a:lnTo>
                    <a:pt x="190367" y="0"/>
                  </a:lnTo>
                  <a:lnTo>
                    <a:pt x="190367" y="137808"/>
                  </a:lnTo>
                  <a:lnTo>
                    <a:pt x="45987" y="0"/>
                  </a:lnTo>
                  <a:lnTo>
                    <a:pt x="0" y="0"/>
                  </a:lnTo>
                  <a:lnTo>
                    <a:pt x="0" y="227838"/>
                  </a:lnTo>
                  <a:lnTo>
                    <a:pt x="60903" y="2278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EBB99D4-287B-6C37-A4AC-F2DD9CA72073}"/>
                </a:ext>
              </a:extLst>
            </p:cNvPr>
            <p:cNvSpPr/>
            <p:nvPr/>
          </p:nvSpPr>
          <p:spPr>
            <a:xfrm>
              <a:off x="6128518" y="3243957"/>
              <a:ext cx="279292" cy="227828"/>
            </a:xfrm>
            <a:custGeom>
              <a:avLst/>
              <a:gdLst>
                <a:gd name="connsiteX0" fmla="*/ 139694 w 279292"/>
                <a:gd name="connsiteY0" fmla="*/ 157439 h 227828"/>
                <a:gd name="connsiteX1" fmla="*/ 202092 w 279292"/>
                <a:gd name="connsiteY1" fmla="*/ 227829 h 227828"/>
                <a:gd name="connsiteX2" fmla="*/ 279054 w 279292"/>
                <a:gd name="connsiteY2" fmla="*/ 227829 h 227828"/>
                <a:gd name="connsiteX3" fmla="*/ 178146 w 279292"/>
                <a:gd name="connsiteY3" fmla="*/ 113995 h 227828"/>
                <a:gd name="connsiteX4" fmla="*/ 279292 w 279292"/>
                <a:gd name="connsiteY4" fmla="*/ 0 h 227828"/>
                <a:gd name="connsiteX5" fmla="*/ 202168 w 279292"/>
                <a:gd name="connsiteY5" fmla="*/ 0 h 227828"/>
                <a:gd name="connsiteX6" fmla="*/ 139694 w 279292"/>
                <a:gd name="connsiteY6" fmla="*/ 70552 h 227828"/>
                <a:gd name="connsiteX7" fmla="*/ 77114 w 279292"/>
                <a:gd name="connsiteY7" fmla="*/ 0 h 227828"/>
                <a:gd name="connsiteX8" fmla="*/ 0 w 279292"/>
                <a:gd name="connsiteY8" fmla="*/ 0 h 227828"/>
                <a:gd name="connsiteX9" fmla="*/ 101146 w 279292"/>
                <a:gd name="connsiteY9" fmla="*/ 113995 h 227828"/>
                <a:gd name="connsiteX10" fmla="*/ 238 w 279292"/>
                <a:gd name="connsiteY10" fmla="*/ 227829 h 227828"/>
                <a:gd name="connsiteX11" fmla="*/ 77276 w 279292"/>
                <a:gd name="connsiteY11" fmla="*/ 227829 h 22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292" h="227828">
                  <a:moveTo>
                    <a:pt x="139694" y="157439"/>
                  </a:moveTo>
                  <a:lnTo>
                    <a:pt x="202092" y="227829"/>
                  </a:lnTo>
                  <a:lnTo>
                    <a:pt x="279054" y="227829"/>
                  </a:lnTo>
                  <a:lnTo>
                    <a:pt x="178146" y="113995"/>
                  </a:lnTo>
                  <a:lnTo>
                    <a:pt x="279292" y="0"/>
                  </a:lnTo>
                  <a:lnTo>
                    <a:pt x="202168" y="0"/>
                  </a:lnTo>
                  <a:lnTo>
                    <a:pt x="139694" y="70552"/>
                  </a:lnTo>
                  <a:lnTo>
                    <a:pt x="77114" y="0"/>
                  </a:lnTo>
                  <a:lnTo>
                    <a:pt x="0" y="0"/>
                  </a:lnTo>
                  <a:lnTo>
                    <a:pt x="101146" y="113995"/>
                  </a:lnTo>
                  <a:lnTo>
                    <a:pt x="238" y="227829"/>
                  </a:lnTo>
                  <a:lnTo>
                    <a:pt x="77276" y="22782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A699001-AA34-A519-FBB5-7E9A81E50218}"/>
                </a:ext>
              </a:extLst>
            </p:cNvPr>
            <p:cNvSpPr/>
            <p:nvPr/>
          </p:nvSpPr>
          <p:spPr>
            <a:xfrm>
              <a:off x="5145862" y="3472757"/>
              <a:ext cx="254269" cy="191490"/>
            </a:xfrm>
            <a:custGeom>
              <a:avLst/>
              <a:gdLst>
                <a:gd name="connsiteX0" fmla="*/ 0 w 254269"/>
                <a:gd name="connsiteY0" fmla="*/ 0 h 191490"/>
                <a:gd name="connsiteX1" fmla="*/ 0 w 254269"/>
                <a:gd name="connsiteY1" fmla="*/ 191491 h 191490"/>
                <a:gd name="connsiteX2" fmla="*/ 254270 w 254269"/>
                <a:gd name="connsiteY2" fmla="*/ 56236 h 19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269" h="191490">
                  <a:moveTo>
                    <a:pt x="0" y="0"/>
                  </a:moveTo>
                  <a:lnTo>
                    <a:pt x="0" y="191491"/>
                  </a:lnTo>
                  <a:lnTo>
                    <a:pt x="254270" y="56236"/>
                  </a:lnTo>
                  <a:close/>
                </a:path>
              </a:pathLst>
            </a:custGeom>
            <a:solidFill>
              <a:srgbClr val="00A1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2F6CB2-642C-1FAD-92B9-D80C951F6374}"/>
                </a:ext>
              </a:extLst>
            </p:cNvPr>
            <p:cNvSpPr/>
            <p:nvPr/>
          </p:nvSpPr>
          <p:spPr>
            <a:xfrm>
              <a:off x="5145862" y="3164623"/>
              <a:ext cx="254269" cy="364369"/>
            </a:xfrm>
            <a:custGeom>
              <a:avLst/>
              <a:gdLst>
                <a:gd name="connsiteX0" fmla="*/ 254270 w 254269"/>
                <a:gd name="connsiteY0" fmla="*/ 0 h 364369"/>
                <a:gd name="connsiteX1" fmla="*/ 0 w 254269"/>
                <a:gd name="connsiteY1" fmla="*/ 135169 h 364369"/>
                <a:gd name="connsiteX2" fmla="*/ 0 w 254269"/>
                <a:gd name="connsiteY2" fmla="*/ 308134 h 364369"/>
                <a:gd name="connsiteX3" fmla="*/ 254270 w 254269"/>
                <a:gd name="connsiteY3" fmla="*/ 364369 h 36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269" h="364369">
                  <a:moveTo>
                    <a:pt x="254270" y="0"/>
                  </a:moveTo>
                  <a:lnTo>
                    <a:pt x="0" y="135169"/>
                  </a:lnTo>
                  <a:lnTo>
                    <a:pt x="0" y="308134"/>
                  </a:lnTo>
                  <a:lnTo>
                    <a:pt x="254270" y="364369"/>
                  </a:lnTo>
                  <a:close/>
                </a:path>
              </a:pathLst>
            </a:custGeom>
            <a:solidFill>
              <a:srgbClr val="002B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3779D6B3-D4E0-6DBB-BBBB-1BE8AB1AC549}"/>
                </a:ext>
              </a:extLst>
            </p:cNvPr>
            <p:cNvSpPr/>
            <p:nvPr/>
          </p:nvSpPr>
          <p:spPr>
            <a:xfrm>
              <a:off x="5145862" y="3528992"/>
              <a:ext cx="569585" cy="205140"/>
            </a:xfrm>
            <a:custGeom>
              <a:avLst/>
              <a:gdLst>
                <a:gd name="connsiteX0" fmla="*/ 254270 w 569585"/>
                <a:gd name="connsiteY0" fmla="*/ 0 h 205140"/>
                <a:gd name="connsiteX1" fmla="*/ 0 w 569585"/>
                <a:gd name="connsiteY1" fmla="*/ 135246 h 205140"/>
                <a:gd name="connsiteX2" fmla="*/ 315363 w 569585"/>
                <a:gd name="connsiteY2" fmla="*/ 205140 h 205140"/>
                <a:gd name="connsiteX3" fmla="*/ 569586 w 569585"/>
                <a:gd name="connsiteY3" fmla="*/ 70009 h 205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585" h="205140">
                  <a:moveTo>
                    <a:pt x="254270" y="0"/>
                  </a:moveTo>
                  <a:lnTo>
                    <a:pt x="0" y="135246"/>
                  </a:lnTo>
                  <a:lnTo>
                    <a:pt x="315363" y="205140"/>
                  </a:lnTo>
                  <a:lnTo>
                    <a:pt x="569586" y="70009"/>
                  </a:lnTo>
                  <a:close/>
                </a:path>
              </a:pathLst>
            </a:custGeom>
            <a:solidFill>
              <a:srgbClr val="C4D6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CF589D-2762-4768-7DF7-E1D15B2356E7}"/>
              </a:ext>
            </a:extLst>
          </p:cNvPr>
          <p:cNvSpPr/>
          <p:nvPr/>
        </p:nvSpPr>
        <p:spPr>
          <a:xfrm>
            <a:off x="405441" y="728517"/>
            <a:ext cx="750558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실력으로 당당히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No.1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게임 기업의 일원이 되다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!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공체 Bold" panose="00000800000000000000" pitchFamily="2" charset="-127"/>
              <a:ea typeface="공체 Bold" panose="000008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C6C0B-8B9A-8C59-26DA-ED0901C1DA6F}"/>
              </a:ext>
            </a:extLst>
          </p:cNvPr>
          <p:cNvSpPr txBox="1"/>
          <p:nvPr/>
        </p:nvSpPr>
        <p:spPr>
          <a:xfrm>
            <a:off x="405441" y="345840"/>
            <a:ext cx="19896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r>
              <a:rPr lang="ko-KR" altLang="en-US" sz="1600" dirty="0">
                <a:solidFill>
                  <a:schemeClr val="accent2"/>
                </a:solidFill>
              </a:rPr>
              <a:t>장애인고용 기업 사례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40A9850-B05C-E235-691C-99C29DCDE6DF}"/>
              </a:ext>
            </a:extLst>
          </p:cNvPr>
          <p:cNvSpPr/>
          <p:nvPr/>
        </p:nvSpPr>
        <p:spPr>
          <a:xfrm>
            <a:off x="5620548" y="2210083"/>
            <a:ext cx="2909315" cy="663900"/>
          </a:xfrm>
          <a:prstGeom prst="roundRect">
            <a:avLst>
              <a:gd name="adj" fmla="val 170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1AAD1-47B8-DC4E-1A18-F8ECF75A521B}"/>
              </a:ext>
            </a:extLst>
          </p:cNvPr>
          <p:cNvSpPr txBox="1"/>
          <p:nvPr/>
        </p:nvSpPr>
        <p:spPr>
          <a:xfrm>
            <a:off x="5918478" y="2293593"/>
            <a:ext cx="231345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200" b="0" dirty="0" err="1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넥슨컴즈의</a:t>
            </a:r>
            <a:r>
              <a:rPr lang="ko-KR" altLang="en-US" sz="1200" b="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장애인 고용 주력부서 </a:t>
            </a:r>
            <a:endParaRPr lang="en-US" altLang="ko-KR" sz="1200" b="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EC5E4D-8805-6AD4-02BE-ADB84F4F41DA}"/>
              </a:ext>
            </a:extLst>
          </p:cNvPr>
          <p:cNvSpPr txBox="1"/>
          <p:nvPr/>
        </p:nvSpPr>
        <p:spPr>
          <a:xfrm>
            <a:off x="6295184" y="2505624"/>
            <a:ext cx="156004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웹서비스 운영팀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0F98C9-4419-D71F-E3F6-1A5487A8C9E1}"/>
              </a:ext>
            </a:extLst>
          </p:cNvPr>
          <p:cNvSpPr txBox="1"/>
          <p:nvPr/>
        </p:nvSpPr>
        <p:spPr bwMode="auto">
          <a:xfrm>
            <a:off x="5608790" y="5620069"/>
            <a:ext cx="2965877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defRPr>
            </a:lvl1pPr>
          </a:lstStyle>
          <a:p>
            <a:pPr algn="r"/>
            <a:r>
              <a:rPr lang="ko-KR" altLang="en-US" dirty="0"/>
              <a:t>상시 근로자 </a:t>
            </a:r>
            <a:r>
              <a:rPr lang="en-US" altLang="ko-KR" dirty="0"/>
              <a:t>2,691</a:t>
            </a:r>
            <a:r>
              <a:rPr lang="ko-KR" altLang="en-US" dirty="0"/>
              <a:t>명</a:t>
            </a:r>
            <a:r>
              <a:rPr lang="en-US" altLang="ko-KR" dirty="0"/>
              <a:t> / </a:t>
            </a:r>
            <a:r>
              <a:rPr lang="ko-KR" altLang="en-US" dirty="0"/>
              <a:t>장애인 근로자 </a:t>
            </a:r>
            <a:r>
              <a:rPr lang="en-US" altLang="ko-KR" dirty="0"/>
              <a:t>33</a:t>
            </a:r>
            <a:r>
              <a:rPr lang="ko-KR" altLang="en-US" dirty="0"/>
              <a:t>명</a:t>
            </a:r>
            <a:r>
              <a:rPr lang="en-US" altLang="ko-KR" dirty="0"/>
              <a:t>(2.04%)</a:t>
            </a:r>
            <a:br>
              <a:rPr lang="en-US" altLang="ko-KR" dirty="0"/>
            </a:br>
            <a:r>
              <a:rPr lang="ko-KR" altLang="en-US" dirty="0"/>
              <a:t>*</a:t>
            </a:r>
            <a:r>
              <a:rPr lang="en-US" altLang="ko-KR" dirty="0"/>
              <a:t>2018.12</a:t>
            </a:r>
            <a:r>
              <a:rPr lang="ko-KR" altLang="en-US" dirty="0"/>
              <a:t>월 기준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A9D21-E3D7-E28C-70F6-1F09120F9582}"/>
              </a:ext>
            </a:extLst>
          </p:cNvPr>
          <p:cNvSpPr txBox="1"/>
          <p:nvPr/>
        </p:nvSpPr>
        <p:spPr>
          <a:xfrm>
            <a:off x="5560823" y="4788620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defTabSz="45720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dirty="0"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모든 출입문</a:t>
            </a:r>
            <a:endParaRPr lang="en-US" altLang="ko-KR" sz="1200" dirty="0"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200" dirty="0"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문턱 제거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674994-F060-6F03-C38F-60AEA37A6A71}"/>
              </a:ext>
            </a:extLst>
          </p:cNvPr>
          <p:cNvSpPr txBox="1"/>
          <p:nvPr/>
        </p:nvSpPr>
        <p:spPr>
          <a:xfrm>
            <a:off x="6683291" y="478862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200" dirty="0"/>
              <a:t>통로 간격</a:t>
            </a:r>
            <a:endParaRPr lang="en-US" altLang="ko-KR" sz="1200" dirty="0"/>
          </a:p>
          <a:p>
            <a:r>
              <a:rPr lang="ko-KR" altLang="en-US" sz="1200" dirty="0"/>
              <a:t>확장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F16A04-CAEA-E69B-E566-A88A0C2C9226}"/>
              </a:ext>
            </a:extLst>
          </p:cNvPr>
          <p:cNvSpPr txBox="1"/>
          <p:nvPr/>
        </p:nvSpPr>
        <p:spPr>
          <a:xfrm>
            <a:off x="7766537" y="488095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200" dirty="0"/>
              <a:t>핸드레일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ADF78B-8926-FE4A-AC02-69633F148E23}"/>
              </a:ext>
            </a:extLst>
          </p:cNvPr>
          <p:cNvSpPr txBox="1"/>
          <p:nvPr/>
        </p:nvSpPr>
        <p:spPr>
          <a:xfrm>
            <a:off x="5991698" y="3106175"/>
            <a:ext cx="220765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 sz="14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algn="ctr"/>
            <a:r>
              <a:rPr lang="en-US" altLang="ko-KR" dirty="0"/>
              <a:t>78%</a:t>
            </a:r>
            <a:r>
              <a:rPr lang="ko-KR" altLang="en-US" dirty="0"/>
              <a:t>가 장애인 직원</a:t>
            </a:r>
            <a:endParaRPr lang="en-US" altLang="ko-KR" dirty="0"/>
          </a:p>
          <a:p>
            <a:pPr algn="ctr"/>
            <a:r>
              <a:rPr lang="ko-KR" altLang="en-US" dirty="0"/>
              <a:t>이중 </a:t>
            </a:r>
            <a:r>
              <a:rPr lang="ko-KR" altLang="en-US" b="1" dirty="0">
                <a:solidFill>
                  <a:srgbClr val="69B4E0"/>
                </a:solidFill>
              </a:rPr>
              <a:t>중증장애인 비율 </a:t>
            </a:r>
            <a:r>
              <a:rPr lang="en-US" altLang="ko-KR" b="1" dirty="0">
                <a:solidFill>
                  <a:srgbClr val="69B4E0"/>
                </a:solidFill>
              </a:rPr>
              <a:t>73%</a:t>
            </a:r>
            <a:endParaRPr lang="ko-KR" altLang="en-US" b="1" dirty="0">
              <a:solidFill>
                <a:srgbClr val="69B4E0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3F09C4F-664C-415C-E54D-72B97BA14A69}"/>
              </a:ext>
            </a:extLst>
          </p:cNvPr>
          <p:cNvSpPr/>
          <p:nvPr/>
        </p:nvSpPr>
        <p:spPr>
          <a:xfrm>
            <a:off x="5614496" y="3866715"/>
            <a:ext cx="821114" cy="821114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C89E254-4BEA-EB83-3396-CDC5454840D1}"/>
              </a:ext>
            </a:extLst>
          </p:cNvPr>
          <p:cNvSpPr/>
          <p:nvPr/>
        </p:nvSpPr>
        <p:spPr>
          <a:xfrm>
            <a:off x="6666432" y="3866715"/>
            <a:ext cx="821114" cy="821114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B4AE32E-45E4-64C7-E0D2-D6B2F83086D4}"/>
              </a:ext>
            </a:extLst>
          </p:cNvPr>
          <p:cNvSpPr/>
          <p:nvPr/>
        </p:nvSpPr>
        <p:spPr>
          <a:xfrm>
            <a:off x="7727950" y="3866715"/>
            <a:ext cx="821114" cy="821114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63B6162A-0C13-2FBE-FC6C-1E09103FA32C}"/>
              </a:ext>
            </a:extLst>
          </p:cNvPr>
          <p:cNvGrpSpPr/>
          <p:nvPr/>
        </p:nvGrpSpPr>
        <p:grpSpPr>
          <a:xfrm>
            <a:off x="6885917" y="4086204"/>
            <a:ext cx="382144" cy="382135"/>
            <a:chOff x="-1540183" y="4687080"/>
            <a:chExt cx="685826" cy="685812"/>
          </a:xfrm>
          <a:solidFill>
            <a:srgbClr val="2CBAEC"/>
          </a:solidFill>
        </p:grpSpPr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B054FC30-B274-E187-4044-4EC0DF548B8A}"/>
                </a:ext>
              </a:extLst>
            </p:cNvPr>
            <p:cNvSpPr/>
            <p:nvPr/>
          </p:nvSpPr>
          <p:spPr>
            <a:xfrm>
              <a:off x="-1540179" y="5059120"/>
              <a:ext cx="312386" cy="313070"/>
            </a:xfrm>
            <a:custGeom>
              <a:avLst/>
              <a:gdLst>
                <a:gd name="connsiteX0" fmla="*/ 254437 w 312386"/>
                <a:gd name="connsiteY0" fmla="*/ 5145 h 313070"/>
                <a:gd name="connsiteX1" fmla="*/ 227003 w 312386"/>
                <a:gd name="connsiteY1" fmla="*/ 5145 h 313070"/>
                <a:gd name="connsiteX2" fmla="*/ 98760 w 312386"/>
                <a:gd name="connsiteY2" fmla="*/ 133395 h 313070"/>
                <a:gd name="connsiteX3" fmla="*/ 27434 w 312386"/>
                <a:gd name="connsiteY3" fmla="*/ 63440 h 313070"/>
                <a:gd name="connsiteX4" fmla="*/ 0 w 312386"/>
                <a:gd name="connsiteY4" fmla="*/ 70300 h 313070"/>
                <a:gd name="connsiteX5" fmla="*/ 0 w 312386"/>
                <a:gd name="connsiteY5" fmla="*/ 290442 h 313070"/>
                <a:gd name="connsiteX6" fmla="*/ 21257 w 312386"/>
                <a:gd name="connsiteY6" fmla="*/ 313070 h 313070"/>
                <a:gd name="connsiteX7" fmla="*/ 241399 w 312386"/>
                <a:gd name="connsiteY7" fmla="*/ 313070 h 313070"/>
                <a:gd name="connsiteX8" fmla="*/ 248259 w 312386"/>
                <a:gd name="connsiteY8" fmla="*/ 285636 h 313070"/>
                <a:gd name="connsiteX9" fmla="*/ 178310 w 312386"/>
                <a:gd name="connsiteY9" fmla="*/ 215000 h 313070"/>
                <a:gd name="connsiteX10" fmla="*/ 307242 w 312386"/>
                <a:gd name="connsiteY10" fmla="*/ 84696 h 313070"/>
                <a:gd name="connsiteX11" fmla="*/ 307242 w 312386"/>
                <a:gd name="connsiteY11" fmla="*/ 57262 h 31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2386" h="313070">
                  <a:moveTo>
                    <a:pt x="254437" y="5145"/>
                  </a:moveTo>
                  <a:cubicBezTo>
                    <a:pt x="247577" y="-1715"/>
                    <a:pt x="235918" y="-1715"/>
                    <a:pt x="227003" y="5145"/>
                  </a:cubicBezTo>
                  <a:lnTo>
                    <a:pt x="98760" y="133395"/>
                  </a:lnTo>
                  <a:lnTo>
                    <a:pt x="27434" y="63440"/>
                  </a:lnTo>
                  <a:cubicBezTo>
                    <a:pt x="14403" y="51780"/>
                    <a:pt x="0" y="56580"/>
                    <a:pt x="0" y="70300"/>
                  </a:cubicBezTo>
                  <a:lnTo>
                    <a:pt x="0" y="290442"/>
                  </a:lnTo>
                  <a:cubicBezTo>
                    <a:pt x="0" y="300729"/>
                    <a:pt x="11660" y="313070"/>
                    <a:pt x="21257" y="313070"/>
                  </a:cubicBezTo>
                  <a:lnTo>
                    <a:pt x="241399" y="313070"/>
                  </a:lnTo>
                  <a:cubicBezTo>
                    <a:pt x="255802" y="313070"/>
                    <a:pt x="259919" y="297296"/>
                    <a:pt x="248259" y="285636"/>
                  </a:cubicBezTo>
                  <a:lnTo>
                    <a:pt x="178310" y="215000"/>
                  </a:lnTo>
                  <a:lnTo>
                    <a:pt x="307242" y="84696"/>
                  </a:lnTo>
                  <a:cubicBezTo>
                    <a:pt x="314102" y="77836"/>
                    <a:pt x="314102" y="64805"/>
                    <a:pt x="307242" y="57262"/>
                  </a:cubicBezTo>
                  <a:close/>
                </a:path>
              </a:pathLst>
            </a:custGeom>
            <a:solidFill>
              <a:srgbClr val="69B4E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FA4D8B2C-99C4-85E8-9FCC-C7ABAFC2CC03}"/>
                </a:ext>
              </a:extLst>
            </p:cNvPr>
            <p:cNvSpPr/>
            <p:nvPr/>
          </p:nvSpPr>
          <p:spPr>
            <a:xfrm>
              <a:off x="-1540183" y="4687080"/>
              <a:ext cx="314444" cy="312386"/>
            </a:xfrm>
            <a:custGeom>
              <a:avLst/>
              <a:gdLst>
                <a:gd name="connsiteX0" fmla="*/ 179684 w 314444"/>
                <a:gd name="connsiteY0" fmla="*/ 98760 h 312386"/>
                <a:gd name="connsiteX1" fmla="*/ 250321 w 314444"/>
                <a:gd name="connsiteY1" fmla="*/ 27434 h 312386"/>
                <a:gd name="connsiteX2" fmla="*/ 243461 w 314444"/>
                <a:gd name="connsiteY2" fmla="*/ 0 h 312386"/>
                <a:gd name="connsiteX3" fmla="*/ 22628 w 314444"/>
                <a:gd name="connsiteY3" fmla="*/ 6 h 312386"/>
                <a:gd name="connsiteX4" fmla="*/ 0 w 314444"/>
                <a:gd name="connsiteY4" fmla="*/ 21263 h 312386"/>
                <a:gd name="connsiteX5" fmla="*/ 0 w 314444"/>
                <a:gd name="connsiteY5" fmla="*/ 241405 h 312386"/>
                <a:gd name="connsiteX6" fmla="*/ 27434 w 314444"/>
                <a:gd name="connsiteY6" fmla="*/ 248265 h 312386"/>
                <a:gd name="connsiteX7" fmla="*/ 98754 w 314444"/>
                <a:gd name="connsiteY7" fmla="*/ 178310 h 312386"/>
                <a:gd name="connsiteX8" fmla="*/ 229058 w 314444"/>
                <a:gd name="connsiteY8" fmla="*/ 307242 h 312386"/>
                <a:gd name="connsiteX9" fmla="*/ 256492 w 314444"/>
                <a:gd name="connsiteY9" fmla="*/ 307242 h 312386"/>
                <a:gd name="connsiteX10" fmla="*/ 309299 w 314444"/>
                <a:gd name="connsiteY10" fmla="*/ 254434 h 312386"/>
                <a:gd name="connsiteX11" fmla="*/ 309299 w 314444"/>
                <a:gd name="connsiteY11" fmla="*/ 227000 h 3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444" h="312386">
                  <a:moveTo>
                    <a:pt x="179684" y="98760"/>
                  </a:moveTo>
                  <a:lnTo>
                    <a:pt x="250321" y="27434"/>
                  </a:lnTo>
                  <a:cubicBezTo>
                    <a:pt x="261980" y="14403"/>
                    <a:pt x="257181" y="0"/>
                    <a:pt x="243461" y="0"/>
                  </a:cubicBezTo>
                  <a:lnTo>
                    <a:pt x="22628" y="6"/>
                  </a:lnTo>
                  <a:cubicBezTo>
                    <a:pt x="12341" y="6"/>
                    <a:pt x="0" y="11665"/>
                    <a:pt x="0" y="21263"/>
                  </a:cubicBezTo>
                  <a:lnTo>
                    <a:pt x="0" y="241405"/>
                  </a:lnTo>
                  <a:cubicBezTo>
                    <a:pt x="0" y="255808"/>
                    <a:pt x="15774" y="259925"/>
                    <a:pt x="27434" y="248265"/>
                  </a:cubicBezTo>
                  <a:lnTo>
                    <a:pt x="98754" y="178310"/>
                  </a:lnTo>
                  <a:lnTo>
                    <a:pt x="229058" y="307242"/>
                  </a:lnTo>
                  <a:cubicBezTo>
                    <a:pt x="235918" y="314102"/>
                    <a:pt x="248948" y="314102"/>
                    <a:pt x="256492" y="307242"/>
                  </a:cubicBezTo>
                  <a:lnTo>
                    <a:pt x="309299" y="254434"/>
                  </a:lnTo>
                  <a:cubicBezTo>
                    <a:pt x="316159" y="247574"/>
                    <a:pt x="316159" y="235915"/>
                    <a:pt x="309299" y="227000"/>
                  </a:cubicBezTo>
                  <a:close/>
                </a:path>
              </a:pathLst>
            </a:custGeom>
            <a:solidFill>
              <a:srgbClr val="69B4E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E26E3026-C8BA-27CD-9991-B4D22120DB24}"/>
                </a:ext>
              </a:extLst>
            </p:cNvPr>
            <p:cNvSpPr/>
            <p:nvPr/>
          </p:nvSpPr>
          <p:spPr>
            <a:xfrm>
              <a:off x="-1164002" y="4687082"/>
              <a:ext cx="309645" cy="308268"/>
            </a:xfrm>
            <a:custGeom>
              <a:avLst/>
              <a:gdLst>
                <a:gd name="connsiteX0" fmla="*/ 292490 w 309646"/>
                <a:gd name="connsiteY0" fmla="*/ 0 h 308267"/>
                <a:gd name="connsiteX1" fmla="*/ 70982 w 309646"/>
                <a:gd name="connsiteY1" fmla="*/ 0 h 308267"/>
                <a:gd name="connsiteX2" fmla="*/ 64122 w 309646"/>
                <a:gd name="connsiteY2" fmla="*/ 24001 h 308267"/>
                <a:gd name="connsiteX3" fmla="*/ 134076 w 309646"/>
                <a:gd name="connsiteY3" fmla="*/ 93956 h 308267"/>
                <a:gd name="connsiteX4" fmla="*/ 5145 w 309646"/>
                <a:gd name="connsiteY4" fmla="*/ 222881 h 308267"/>
                <a:gd name="connsiteX5" fmla="*/ 5145 w 309646"/>
                <a:gd name="connsiteY5" fmla="*/ 250315 h 308267"/>
                <a:gd name="connsiteX6" fmla="*/ 57953 w 309646"/>
                <a:gd name="connsiteY6" fmla="*/ 303123 h 308267"/>
                <a:gd name="connsiteX7" fmla="*/ 85387 w 309646"/>
                <a:gd name="connsiteY7" fmla="*/ 303123 h 308267"/>
                <a:gd name="connsiteX8" fmla="*/ 215690 w 309646"/>
                <a:gd name="connsiteY8" fmla="*/ 172819 h 308267"/>
                <a:gd name="connsiteX9" fmla="*/ 285645 w 309646"/>
                <a:gd name="connsiteY9" fmla="*/ 242773 h 308267"/>
                <a:gd name="connsiteX10" fmla="*/ 309646 w 309646"/>
                <a:gd name="connsiteY10" fmla="*/ 235913 h 308267"/>
                <a:gd name="connsiteX11" fmla="*/ 309640 w 309646"/>
                <a:gd name="connsiteY11" fmla="*/ 15771 h 308267"/>
                <a:gd name="connsiteX12" fmla="*/ 292499 w 309646"/>
                <a:gd name="connsiteY12" fmla="*/ 3 h 3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9646" h="308267">
                  <a:moveTo>
                    <a:pt x="292490" y="0"/>
                  </a:moveTo>
                  <a:lnTo>
                    <a:pt x="70982" y="0"/>
                  </a:lnTo>
                  <a:cubicBezTo>
                    <a:pt x="56579" y="0"/>
                    <a:pt x="52462" y="13031"/>
                    <a:pt x="64122" y="24001"/>
                  </a:cubicBezTo>
                  <a:lnTo>
                    <a:pt x="134076" y="93956"/>
                  </a:lnTo>
                  <a:lnTo>
                    <a:pt x="5145" y="222881"/>
                  </a:lnTo>
                  <a:cubicBezTo>
                    <a:pt x="-1715" y="229741"/>
                    <a:pt x="-1715" y="241401"/>
                    <a:pt x="5145" y="250315"/>
                  </a:cubicBezTo>
                  <a:lnTo>
                    <a:pt x="57953" y="303123"/>
                  </a:lnTo>
                  <a:cubicBezTo>
                    <a:pt x="64813" y="309983"/>
                    <a:pt x="76472" y="309983"/>
                    <a:pt x="85387" y="303123"/>
                  </a:cubicBezTo>
                  <a:lnTo>
                    <a:pt x="215690" y="172819"/>
                  </a:lnTo>
                  <a:lnTo>
                    <a:pt x="285645" y="242773"/>
                  </a:lnTo>
                  <a:cubicBezTo>
                    <a:pt x="297305" y="254433"/>
                    <a:pt x="309646" y="249633"/>
                    <a:pt x="309646" y="235913"/>
                  </a:cubicBezTo>
                  <a:lnTo>
                    <a:pt x="309640" y="15771"/>
                  </a:lnTo>
                  <a:cubicBezTo>
                    <a:pt x="309640" y="6856"/>
                    <a:pt x="301414" y="3"/>
                    <a:pt x="292499" y="3"/>
                  </a:cubicBezTo>
                  <a:close/>
                </a:path>
              </a:pathLst>
            </a:custGeom>
            <a:solidFill>
              <a:srgbClr val="69B4E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E503F5B0-FD79-F174-36C4-110B4824B9A0}"/>
                </a:ext>
              </a:extLst>
            </p:cNvPr>
            <p:cNvSpPr/>
            <p:nvPr/>
          </p:nvSpPr>
          <p:spPr>
            <a:xfrm>
              <a:off x="-1162643" y="5063246"/>
              <a:ext cx="308270" cy="309646"/>
            </a:xfrm>
            <a:custGeom>
              <a:avLst/>
              <a:gdLst>
                <a:gd name="connsiteX0" fmla="*/ 284267 w 308270"/>
                <a:gd name="connsiteY0" fmla="*/ 64122 h 309646"/>
                <a:gd name="connsiteX1" fmla="*/ 214312 w 308270"/>
                <a:gd name="connsiteY1" fmla="*/ 134076 h 309646"/>
                <a:gd name="connsiteX2" fmla="*/ 85386 w 308270"/>
                <a:gd name="connsiteY2" fmla="*/ 5145 h 309646"/>
                <a:gd name="connsiteX3" fmla="*/ 57953 w 308270"/>
                <a:gd name="connsiteY3" fmla="*/ 5145 h 309646"/>
                <a:gd name="connsiteX4" fmla="*/ 5145 w 308270"/>
                <a:gd name="connsiteY4" fmla="*/ 57953 h 309646"/>
                <a:gd name="connsiteX5" fmla="*/ 5145 w 308270"/>
                <a:gd name="connsiteY5" fmla="*/ 85386 h 309646"/>
                <a:gd name="connsiteX6" fmla="*/ 135449 w 308270"/>
                <a:gd name="connsiteY6" fmla="*/ 215690 h 309646"/>
                <a:gd name="connsiteX7" fmla="*/ 65494 w 308270"/>
                <a:gd name="connsiteY7" fmla="*/ 285645 h 309646"/>
                <a:gd name="connsiteX8" fmla="*/ 72354 w 308270"/>
                <a:gd name="connsiteY8" fmla="*/ 309646 h 309646"/>
                <a:gd name="connsiteX9" fmla="*/ 292496 w 308270"/>
                <a:gd name="connsiteY9" fmla="*/ 309646 h 309646"/>
                <a:gd name="connsiteX10" fmla="*/ 308271 w 308270"/>
                <a:gd name="connsiteY10" fmla="*/ 292499 h 309646"/>
                <a:gd name="connsiteX11" fmla="*/ 308265 w 308270"/>
                <a:gd name="connsiteY11" fmla="*/ 70991 h 309646"/>
                <a:gd name="connsiteX12" fmla="*/ 284264 w 308270"/>
                <a:gd name="connsiteY12" fmla="*/ 64131 h 30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8270" h="309646">
                  <a:moveTo>
                    <a:pt x="284267" y="64122"/>
                  </a:moveTo>
                  <a:lnTo>
                    <a:pt x="214312" y="134076"/>
                  </a:lnTo>
                  <a:lnTo>
                    <a:pt x="85386" y="5145"/>
                  </a:lnTo>
                  <a:cubicBezTo>
                    <a:pt x="78527" y="-1715"/>
                    <a:pt x="66867" y="-1715"/>
                    <a:pt x="57953" y="5145"/>
                  </a:cubicBezTo>
                  <a:lnTo>
                    <a:pt x="5145" y="57953"/>
                  </a:lnTo>
                  <a:cubicBezTo>
                    <a:pt x="-1715" y="64812"/>
                    <a:pt x="-1715" y="76472"/>
                    <a:pt x="5145" y="85386"/>
                  </a:cubicBezTo>
                  <a:lnTo>
                    <a:pt x="135449" y="215690"/>
                  </a:lnTo>
                  <a:lnTo>
                    <a:pt x="65494" y="285645"/>
                  </a:lnTo>
                  <a:cubicBezTo>
                    <a:pt x="53835" y="297305"/>
                    <a:pt x="58634" y="309646"/>
                    <a:pt x="72354" y="309646"/>
                  </a:cubicBezTo>
                  <a:lnTo>
                    <a:pt x="292496" y="309646"/>
                  </a:lnTo>
                  <a:cubicBezTo>
                    <a:pt x="300729" y="309646"/>
                    <a:pt x="308271" y="300732"/>
                    <a:pt x="308271" y="292499"/>
                  </a:cubicBezTo>
                  <a:lnTo>
                    <a:pt x="308265" y="70991"/>
                  </a:lnTo>
                  <a:cubicBezTo>
                    <a:pt x="308265" y="56587"/>
                    <a:pt x="295234" y="52471"/>
                    <a:pt x="284264" y="64131"/>
                  </a:cubicBezTo>
                  <a:close/>
                </a:path>
              </a:pathLst>
            </a:custGeom>
            <a:solidFill>
              <a:srgbClr val="69B4E0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530A583-65F3-4910-1729-CD05258DF499}"/>
              </a:ext>
            </a:extLst>
          </p:cNvPr>
          <p:cNvGrpSpPr/>
          <p:nvPr/>
        </p:nvGrpSpPr>
        <p:grpSpPr>
          <a:xfrm>
            <a:off x="7910780" y="3993089"/>
            <a:ext cx="427211" cy="498095"/>
            <a:chOff x="7962008" y="1457354"/>
            <a:chExt cx="832513" cy="970647"/>
          </a:xfrm>
        </p:grpSpPr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8C7CF1B0-FDD3-2591-D286-19E2116A6299}"/>
                </a:ext>
              </a:extLst>
            </p:cNvPr>
            <p:cNvSpPr/>
            <p:nvPr/>
          </p:nvSpPr>
          <p:spPr>
            <a:xfrm>
              <a:off x="8044720" y="1512051"/>
              <a:ext cx="621048" cy="777837"/>
            </a:xfrm>
            <a:custGeom>
              <a:avLst/>
              <a:gdLst>
                <a:gd name="connsiteX0" fmla="*/ 0 w 621048"/>
                <a:gd name="connsiteY0" fmla="*/ 777837 h 777837"/>
                <a:gd name="connsiteX1" fmla="*/ 0 w 621048"/>
                <a:gd name="connsiteY1" fmla="*/ 478512 h 777837"/>
                <a:gd name="connsiteX2" fmla="*/ 621048 w 621048"/>
                <a:gd name="connsiteY2" fmla="*/ 0 h 777837"/>
                <a:gd name="connsiteX3" fmla="*/ 621048 w 621048"/>
                <a:gd name="connsiteY3" fmla="*/ 331904 h 77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048" h="777837">
                  <a:moveTo>
                    <a:pt x="0" y="777837"/>
                  </a:moveTo>
                  <a:lnTo>
                    <a:pt x="0" y="478512"/>
                  </a:lnTo>
                  <a:lnTo>
                    <a:pt x="621048" y="0"/>
                  </a:lnTo>
                  <a:lnTo>
                    <a:pt x="621048" y="3319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FFE82845-6D85-C98B-1BEB-1E054EF8B5D4}"/>
                </a:ext>
              </a:extLst>
            </p:cNvPr>
            <p:cNvSpPr/>
            <p:nvPr/>
          </p:nvSpPr>
          <p:spPr>
            <a:xfrm>
              <a:off x="7996479" y="1941996"/>
              <a:ext cx="99414" cy="99414"/>
            </a:xfrm>
            <a:custGeom>
              <a:avLst/>
              <a:gdLst>
                <a:gd name="connsiteX0" fmla="*/ 46377 w 46377"/>
                <a:gd name="connsiteY0" fmla="*/ 23189 h 46377"/>
                <a:gd name="connsiteX1" fmla="*/ 23189 w 46377"/>
                <a:gd name="connsiteY1" fmla="*/ 46377 h 46377"/>
                <a:gd name="connsiteX2" fmla="*/ 0 w 46377"/>
                <a:gd name="connsiteY2" fmla="*/ 23189 h 46377"/>
                <a:gd name="connsiteX3" fmla="*/ 23189 w 46377"/>
                <a:gd name="connsiteY3" fmla="*/ 0 h 46377"/>
                <a:gd name="connsiteX4" fmla="*/ 46377 w 46377"/>
                <a:gd name="connsiteY4" fmla="*/ 23189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77" h="46377">
                  <a:moveTo>
                    <a:pt x="46377" y="23189"/>
                  </a:moveTo>
                  <a:cubicBezTo>
                    <a:pt x="46377" y="35995"/>
                    <a:pt x="35995" y="46377"/>
                    <a:pt x="23189" y="46377"/>
                  </a:cubicBezTo>
                  <a:cubicBezTo>
                    <a:pt x="10382" y="46377"/>
                    <a:pt x="0" y="35995"/>
                    <a:pt x="0" y="23189"/>
                  </a:cubicBezTo>
                  <a:cubicBezTo>
                    <a:pt x="0" y="10382"/>
                    <a:pt x="10382" y="0"/>
                    <a:pt x="23189" y="0"/>
                  </a:cubicBezTo>
                  <a:cubicBezTo>
                    <a:pt x="35995" y="0"/>
                    <a:pt x="46377" y="10382"/>
                    <a:pt x="46377" y="231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AC8ACED6-92F9-DCD7-CAD6-8236146FF431}"/>
                </a:ext>
              </a:extLst>
            </p:cNvPr>
            <p:cNvSpPr/>
            <p:nvPr/>
          </p:nvSpPr>
          <p:spPr>
            <a:xfrm>
              <a:off x="8611071" y="1457354"/>
              <a:ext cx="109393" cy="109393"/>
            </a:xfrm>
            <a:custGeom>
              <a:avLst/>
              <a:gdLst>
                <a:gd name="connsiteX0" fmla="*/ 46393 w 46393"/>
                <a:gd name="connsiteY0" fmla="*/ 23197 h 46393"/>
                <a:gd name="connsiteX1" fmla="*/ 23197 w 46393"/>
                <a:gd name="connsiteY1" fmla="*/ 46393 h 46393"/>
                <a:gd name="connsiteX2" fmla="*/ 0 w 46393"/>
                <a:gd name="connsiteY2" fmla="*/ 23197 h 46393"/>
                <a:gd name="connsiteX3" fmla="*/ 23197 w 46393"/>
                <a:gd name="connsiteY3" fmla="*/ 0 h 46393"/>
                <a:gd name="connsiteX4" fmla="*/ 46393 w 46393"/>
                <a:gd name="connsiteY4" fmla="*/ 23197 h 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93" h="46393">
                  <a:moveTo>
                    <a:pt x="46393" y="23197"/>
                  </a:moveTo>
                  <a:cubicBezTo>
                    <a:pt x="46393" y="36008"/>
                    <a:pt x="36008" y="46393"/>
                    <a:pt x="23197" y="46393"/>
                  </a:cubicBezTo>
                  <a:cubicBezTo>
                    <a:pt x="10385" y="46393"/>
                    <a:pt x="0" y="36008"/>
                    <a:pt x="0" y="23197"/>
                  </a:cubicBezTo>
                  <a:cubicBezTo>
                    <a:pt x="0" y="10386"/>
                    <a:pt x="10385" y="0"/>
                    <a:pt x="23197" y="0"/>
                  </a:cubicBezTo>
                  <a:cubicBezTo>
                    <a:pt x="36008" y="0"/>
                    <a:pt x="46393" y="10386"/>
                    <a:pt x="46393" y="2319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BE494152-ACCB-CD0C-D454-C5103832705C}"/>
                </a:ext>
              </a:extLst>
            </p:cNvPr>
            <p:cNvSpPr/>
            <p:nvPr/>
          </p:nvSpPr>
          <p:spPr>
            <a:xfrm>
              <a:off x="7962008" y="1790851"/>
              <a:ext cx="832513" cy="637150"/>
            </a:xfrm>
            <a:custGeom>
              <a:avLst/>
              <a:gdLst>
                <a:gd name="connsiteX0" fmla="*/ 43624 w 832513"/>
                <a:gd name="connsiteY0" fmla="*/ 461750 h 637150"/>
                <a:gd name="connsiteX1" fmla="*/ 12217 w 832513"/>
                <a:gd name="connsiteY1" fmla="*/ 461750 h 637150"/>
                <a:gd name="connsiteX2" fmla="*/ 0 w 832513"/>
                <a:gd name="connsiteY2" fmla="*/ 473968 h 637150"/>
                <a:gd name="connsiteX3" fmla="*/ 0 w 832513"/>
                <a:gd name="connsiteY3" fmla="*/ 624933 h 637150"/>
                <a:gd name="connsiteX4" fmla="*/ 12217 w 832513"/>
                <a:gd name="connsiteY4" fmla="*/ 637151 h 637150"/>
                <a:gd name="connsiteX5" fmla="*/ 251978 w 832513"/>
                <a:gd name="connsiteY5" fmla="*/ 637151 h 637150"/>
                <a:gd name="connsiteX6" fmla="*/ 259684 w 832513"/>
                <a:gd name="connsiteY6" fmla="*/ 634414 h 637150"/>
                <a:gd name="connsiteX7" fmla="*/ 828002 w 832513"/>
                <a:gd name="connsiteY7" fmla="*/ 172655 h 637150"/>
                <a:gd name="connsiteX8" fmla="*/ 832514 w 832513"/>
                <a:gd name="connsiteY8" fmla="*/ 163175 h 637150"/>
                <a:gd name="connsiteX9" fmla="*/ 832514 w 832513"/>
                <a:gd name="connsiteY9" fmla="*/ 12217 h 637150"/>
                <a:gd name="connsiteX10" fmla="*/ 820296 w 832513"/>
                <a:gd name="connsiteY10" fmla="*/ 0 h 637150"/>
                <a:gd name="connsiteX11" fmla="*/ 740012 w 832513"/>
                <a:gd name="connsiteY11" fmla="*/ 0 h 637150"/>
                <a:gd name="connsiteX12" fmla="*/ 695215 w 832513"/>
                <a:gd name="connsiteY12" fmla="*/ 0 h 637150"/>
                <a:gd name="connsiteX13" fmla="*/ 580527 w 832513"/>
                <a:gd name="connsiteY13" fmla="*/ 0 h 637150"/>
                <a:gd name="connsiteX14" fmla="*/ 568310 w 832513"/>
                <a:gd name="connsiteY14" fmla="*/ 12217 h 637150"/>
                <a:gd name="connsiteX15" fmla="*/ 568310 w 832513"/>
                <a:gd name="connsiteY15" fmla="*/ 115438 h 637150"/>
                <a:gd name="connsiteX16" fmla="*/ 438448 w 832513"/>
                <a:gd name="connsiteY16" fmla="*/ 115438 h 637150"/>
                <a:gd name="connsiteX17" fmla="*/ 426230 w 832513"/>
                <a:gd name="connsiteY17" fmla="*/ 127655 h 637150"/>
                <a:gd name="connsiteX18" fmla="*/ 426230 w 832513"/>
                <a:gd name="connsiteY18" fmla="*/ 230883 h 637150"/>
                <a:gd name="connsiteX19" fmla="*/ 296368 w 832513"/>
                <a:gd name="connsiteY19" fmla="*/ 230883 h 637150"/>
                <a:gd name="connsiteX20" fmla="*/ 284151 w 832513"/>
                <a:gd name="connsiteY20" fmla="*/ 243101 h 637150"/>
                <a:gd name="connsiteX21" fmla="*/ 284151 w 832513"/>
                <a:gd name="connsiteY21" fmla="*/ 346329 h 637150"/>
                <a:gd name="connsiteX22" fmla="*/ 154289 w 832513"/>
                <a:gd name="connsiteY22" fmla="*/ 346329 h 637150"/>
                <a:gd name="connsiteX23" fmla="*/ 142071 w 832513"/>
                <a:gd name="connsiteY23" fmla="*/ 358546 h 637150"/>
                <a:gd name="connsiteX24" fmla="*/ 142071 w 832513"/>
                <a:gd name="connsiteY24" fmla="*/ 461758 h 637150"/>
                <a:gd name="connsiteX25" fmla="*/ 88421 w 832513"/>
                <a:gd name="connsiteY25" fmla="*/ 461758 h 637150"/>
                <a:gd name="connsiteX26" fmla="*/ 43624 w 832513"/>
                <a:gd name="connsiteY26" fmla="*/ 461758 h 63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32513" h="637150">
                  <a:moveTo>
                    <a:pt x="43624" y="461750"/>
                  </a:moveTo>
                  <a:lnTo>
                    <a:pt x="12217" y="461750"/>
                  </a:lnTo>
                  <a:cubicBezTo>
                    <a:pt x="5465" y="461750"/>
                    <a:pt x="0" y="467224"/>
                    <a:pt x="0" y="473968"/>
                  </a:cubicBezTo>
                  <a:lnTo>
                    <a:pt x="0" y="624933"/>
                  </a:lnTo>
                  <a:cubicBezTo>
                    <a:pt x="0" y="631677"/>
                    <a:pt x="5465" y="637151"/>
                    <a:pt x="12217" y="637151"/>
                  </a:cubicBezTo>
                  <a:lnTo>
                    <a:pt x="251978" y="637151"/>
                  </a:lnTo>
                  <a:cubicBezTo>
                    <a:pt x="254788" y="637151"/>
                    <a:pt x="257509" y="636189"/>
                    <a:pt x="259684" y="634414"/>
                  </a:cubicBezTo>
                  <a:lnTo>
                    <a:pt x="828002" y="172655"/>
                  </a:lnTo>
                  <a:cubicBezTo>
                    <a:pt x="830860" y="170334"/>
                    <a:pt x="832514" y="166856"/>
                    <a:pt x="832514" y="163175"/>
                  </a:cubicBezTo>
                  <a:lnTo>
                    <a:pt x="832514" y="12217"/>
                  </a:lnTo>
                  <a:cubicBezTo>
                    <a:pt x="832514" y="5465"/>
                    <a:pt x="827049" y="0"/>
                    <a:pt x="820296" y="0"/>
                  </a:cubicBezTo>
                  <a:lnTo>
                    <a:pt x="740012" y="0"/>
                  </a:lnTo>
                  <a:lnTo>
                    <a:pt x="695215" y="0"/>
                  </a:lnTo>
                  <a:lnTo>
                    <a:pt x="580527" y="0"/>
                  </a:lnTo>
                  <a:cubicBezTo>
                    <a:pt x="573775" y="0"/>
                    <a:pt x="568310" y="5465"/>
                    <a:pt x="568310" y="12217"/>
                  </a:cubicBezTo>
                  <a:lnTo>
                    <a:pt x="568310" y="115438"/>
                  </a:lnTo>
                  <a:lnTo>
                    <a:pt x="438448" y="115438"/>
                  </a:lnTo>
                  <a:cubicBezTo>
                    <a:pt x="431704" y="115438"/>
                    <a:pt x="426230" y="120903"/>
                    <a:pt x="426230" y="127655"/>
                  </a:cubicBezTo>
                  <a:lnTo>
                    <a:pt x="426230" y="230883"/>
                  </a:lnTo>
                  <a:lnTo>
                    <a:pt x="296368" y="230883"/>
                  </a:lnTo>
                  <a:cubicBezTo>
                    <a:pt x="289616" y="230883"/>
                    <a:pt x="284151" y="236357"/>
                    <a:pt x="284151" y="243101"/>
                  </a:cubicBezTo>
                  <a:lnTo>
                    <a:pt x="284151" y="346329"/>
                  </a:lnTo>
                  <a:lnTo>
                    <a:pt x="154289" y="346329"/>
                  </a:lnTo>
                  <a:cubicBezTo>
                    <a:pt x="147536" y="346329"/>
                    <a:pt x="142071" y="351802"/>
                    <a:pt x="142071" y="358546"/>
                  </a:cubicBezTo>
                  <a:lnTo>
                    <a:pt x="142071" y="461758"/>
                  </a:lnTo>
                  <a:lnTo>
                    <a:pt x="88421" y="461758"/>
                  </a:lnTo>
                  <a:lnTo>
                    <a:pt x="43624" y="461758"/>
                  </a:lnTo>
                  <a:close/>
                </a:path>
              </a:pathLst>
            </a:custGeom>
            <a:solidFill>
              <a:srgbClr val="00819B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BD9F512C-814A-D879-09E7-E0AB0348B446}"/>
              </a:ext>
            </a:extLst>
          </p:cNvPr>
          <p:cNvGrpSpPr/>
          <p:nvPr/>
        </p:nvGrpSpPr>
        <p:grpSpPr>
          <a:xfrm>
            <a:off x="5875009" y="4013247"/>
            <a:ext cx="301423" cy="481483"/>
            <a:chOff x="5564001" y="4246285"/>
            <a:chExt cx="485444" cy="775432"/>
          </a:xfrm>
        </p:grpSpPr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1CDC1ABC-7162-D150-DA85-2975E7E9F2B9}"/>
                </a:ext>
              </a:extLst>
            </p:cNvPr>
            <p:cNvSpPr/>
            <p:nvPr/>
          </p:nvSpPr>
          <p:spPr>
            <a:xfrm>
              <a:off x="5564009" y="4261323"/>
              <a:ext cx="217523" cy="745848"/>
            </a:xfrm>
            <a:custGeom>
              <a:avLst/>
              <a:gdLst>
                <a:gd name="connsiteX0" fmla="*/ 217523 w 217523"/>
                <a:gd name="connsiteY0" fmla="*/ 0 h 745848"/>
                <a:gd name="connsiteX1" fmla="*/ 217523 w 217523"/>
                <a:gd name="connsiteY1" fmla="*/ 745848 h 745848"/>
                <a:gd name="connsiteX2" fmla="*/ 215677 w 217523"/>
                <a:gd name="connsiteY2" fmla="*/ 742068 h 745848"/>
                <a:gd name="connsiteX3" fmla="*/ 215677 w 217523"/>
                <a:gd name="connsiteY3" fmla="*/ 700945 h 745848"/>
                <a:gd name="connsiteX4" fmla="*/ 18326 w 217523"/>
                <a:gd name="connsiteY4" fmla="*/ 700945 h 745848"/>
                <a:gd name="connsiteX5" fmla="*/ 0 w 217523"/>
                <a:gd name="connsiteY5" fmla="*/ 682619 h 745848"/>
                <a:gd name="connsiteX6" fmla="*/ 652 w 217523"/>
                <a:gd name="connsiteY6" fmla="*/ 678050 h 745848"/>
                <a:gd name="connsiteX7" fmla="*/ 0 w 217523"/>
                <a:gd name="connsiteY7" fmla="*/ 673407 h 745848"/>
                <a:gd name="connsiteX8" fmla="*/ 0 w 217523"/>
                <a:gd name="connsiteY8" fmla="*/ 102450 h 745848"/>
                <a:gd name="connsiteX9" fmla="*/ 18326 w 217523"/>
                <a:gd name="connsiteY9" fmla="*/ 84124 h 745848"/>
                <a:gd name="connsiteX10" fmla="*/ 215677 w 217523"/>
                <a:gd name="connsiteY10" fmla="*/ 84124 h 745848"/>
                <a:gd name="connsiteX11" fmla="*/ 215677 w 217523"/>
                <a:gd name="connsiteY11" fmla="*/ 3326 h 745848"/>
                <a:gd name="connsiteX12" fmla="*/ 217523 w 217523"/>
                <a:gd name="connsiteY12" fmla="*/ 0 h 74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23" h="745848">
                  <a:moveTo>
                    <a:pt x="217523" y="0"/>
                  </a:moveTo>
                  <a:lnTo>
                    <a:pt x="217523" y="745848"/>
                  </a:lnTo>
                  <a:lnTo>
                    <a:pt x="215677" y="742068"/>
                  </a:lnTo>
                  <a:lnTo>
                    <a:pt x="215677" y="700945"/>
                  </a:lnTo>
                  <a:lnTo>
                    <a:pt x="18326" y="700945"/>
                  </a:lnTo>
                  <a:cubicBezTo>
                    <a:pt x="8226" y="700945"/>
                    <a:pt x="0" y="692710"/>
                    <a:pt x="0" y="682619"/>
                  </a:cubicBezTo>
                  <a:cubicBezTo>
                    <a:pt x="0" y="681071"/>
                    <a:pt x="163" y="679516"/>
                    <a:pt x="652" y="678050"/>
                  </a:cubicBezTo>
                  <a:cubicBezTo>
                    <a:pt x="163" y="676583"/>
                    <a:pt x="0" y="675036"/>
                    <a:pt x="0" y="673407"/>
                  </a:cubicBezTo>
                  <a:lnTo>
                    <a:pt x="0" y="102450"/>
                  </a:lnTo>
                  <a:cubicBezTo>
                    <a:pt x="0" y="92350"/>
                    <a:pt x="8226" y="84124"/>
                    <a:pt x="18326" y="84124"/>
                  </a:cubicBezTo>
                  <a:lnTo>
                    <a:pt x="215677" y="84124"/>
                  </a:lnTo>
                  <a:lnTo>
                    <a:pt x="215677" y="3326"/>
                  </a:lnTo>
                  <a:lnTo>
                    <a:pt x="21752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2E9EBB2F-5311-DE31-BEFA-68824E615F92}"/>
                </a:ext>
              </a:extLst>
            </p:cNvPr>
            <p:cNvSpPr/>
            <p:nvPr/>
          </p:nvSpPr>
          <p:spPr>
            <a:xfrm>
              <a:off x="5781532" y="4246285"/>
              <a:ext cx="267913" cy="775432"/>
            </a:xfrm>
            <a:custGeom>
              <a:avLst/>
              <a:gdLst>
                <a:gd name="connsiteX0" fmla="*/ 24543 w 267913"/>
                <a:gd name="connsiteY0" fmla="*/ 1830 h 775432"/>
                <a:gd name="connsiteX1" fmla="*/ 257561 w 267913"/>
                <a:gd name="connsiteY1" fmla="*/ 115940 h 775432"/>
                <a:gd name="connsiteX2" fmla="*/ 267913 w 267913"/>
                <a:gd name="connsiteY2" fmla="*/ 132401 h 775432"/>
                <a:gd name="connsiteX3" fmla="*/ 267913 w 267913"/>
                <a:gd name="connsiteY3" fmla="*/ 697657 h 775432"/>
                <a:gd name="connsiteX4" fmla="*/ 254066 w 267913"/>
                <a:gd name="connsiteY4" fmla="*/ 715413 h 775432"/>
                <a:gd name="connsiteX5" fmla="*/ 21041 w 267913"/>
                <a:gd name="connsiteY5" fmla="*/ 774870 h 775432"/>
                <a:gd name="connsiteX6" fmla="*/ 16480 w 267913"/>
                <a:gd name="connsiteY6" fmla="*/ 775432 h 775432"/>
                <a:gd name="connsiteX7" fmla="*/ 5240 w 267913"/>
                <a:gd name="connsiteY7" fmla="*/ 771613 h 775432"/>
                <a:gd name="connsiteX8" fmla="*/ 0 w 267913"/>
                <a:gd name="connsiteY8" fmla="*/ 760886 h 775432"/>
                <a:gd name="connsiteX9" fmla="*/ 0 w 267913"/>
                <a:gd name="connsiteY9" fmla="*/ 15038 h 775432"/>
                <a:gd name="connsiteX10" fmla="*/ 6787 w 267913"/>
                <a:gd name="connsiteY10" fmla="*/ 2808 h 775432"/>
                <a:gd name="connsiteX11" fmla="*/ 24543 w 267913"/>
                <a:gd name="connsiteY11" fmla="*/ 1830 h 77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913" h="775432">
                  <a:moveTo>
                    <a:pt x="24543" y="1830"/>
                  </a:moveTo>
                  <a:lnTo>
                    <a:pt x="257561" y="115940"/>
                  </a:lnTo>
                  <a:cubicBezTo>
                    <a:pt x="263930" y="118962"/>
                    <a:pt x="267913" y="125388"/>
                    <a:pt x="267913" y="132401"/>
                  </a:cubicBezTo>
                  <a:lnTo>
                    <a:pt x="267913" y="697657"/>
                  </a:lnTo>
                  <a:cubicBezTo>
                    <a:pt x="267913" y="706038"/>
                    <a:pt x="262211" y="713295"/>
                    <a:pt x="254066" y="715413"/>
                  </a:cubicBezTo>
                  <a:lnTo>
                    <a:pt x="21041" y="774870"/>
                  </a:lnTo>
                  <a:cubicBezTo>
                    <a:pt x="19493" y="775278"/>
                    <a:pt x="18027" y="775432"/>
                    <a:pt x="16480" y="775432"/>
                  </a:cubicBezTo>
                  <a:cubicBezTo>
                    <a:pt x="12489" y="775432"/>
                    <a:pt x="8498" y="774137"/>
                    <a:pt x="5240" y="771613"/>
                  </a:cubicBezTo>
                  <a:lnTo>
                    <a:pt x="0" y="760886"/>
                  </a:lnTo>
                  <a:lnTo>
                    <a:pt x="0" y="15038"/>
                  </a:lnTo>
                  <a:lnTo>
                    <a:pt x="6787" y="2808"/>
                  </a:lnTo>
                  <a:cubicBezTo>
                    <a:pt x="12163" y="-531"/>
                    <a:pt x="18923" y="-939"/>
                    <a:pt x="24543" y="1830"/>
                  </a:cubicBezTo>
                  <a:close/>
                </a:path>
              </a:pathLst>
            </a:custGeom>
            <a:solidFill>
              <a:srgbClr val="155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83" name="그래픽 179">
              <a:extLst>
                <a:ext uri="{FF2B5EF4-FFF2-40B4-BE49-F238E27FC236}">
                  <a16:creationId xmlns:a16="http://schemas.microsoft.com/office/drawing/2014/main" id="{68158349-F862-D42C-A3F5-990242B8B575}"/>
                </a:ext>
              </a:extLst>
            </p:cNvPr>
            <p:cNvGrpSpPr/>
            <p:nvPr/>
          </p:nvGrpSpPr>
          <p:grpSpPr>
            <a:xfrm>
              <a:off x="5564001" y="4246292"/>
              <a:ext cx="485443" cy="775425"/>
              <a:chOff x="4332775" y="3035716"/>
              <a:chExt cx="485443" cy="775425"/>
            </a:xfrm>
            <a:solidFill>
              <a:srgbClr val="3D3736"/>
            </a:solidFill>
          </p:grpSpPr>
          <p:grpSp>
            <p:nvGrpSpPr>
              <p:cNvPr id="184" name="그래픽 179">
                <a:extLst>
                  <a:ext uri="{FF2B5EF4-FFF2-40B4-BE49-F238E27FC236}">
                    <a16:creationId xmlns:a16="http://schemas.microsoft.com/office/drawing/2014/main" id="{E29463E3-E711-4909-B26C-BE6C0EED8D6B}"/>
                  </a:ext>
                </a:extLst>
              </p:cNvPr>
              <p:cNvGrpSpPr/>
              <p:nvPr/>
            </p:nvGrpSpPr>
            <p:grpSpPr>
              <a:xfrm>
                <a:off x="4332775" y="3035716"/>
                <a:ext cx="485443" cy="775425"/>
                <a:chOff x="4332775" y="3035716"/>
                <a:chExt cx="485443" cy="775425"/>
              </a:xfrm>
              <a:solidFill>
                <a:srgbClr val="3D3736"/>
              </a:solidFill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15D0FC7C-ECBB-21FD-BC92-9783EC7FD9A1}"/>
                    </a:ext>
                  </a:extLst>
                </p:cNvPr>
                <p:cNvSpPr/>
                <p:nvPr/>
              </p:nvSpPr>
              <p:spPr>
                <a:xfrm>
                  <a:off x="4548460" y="3035716"/>
                  <a:ext cx="269759" cy="775425"/>
                </a:xfrm>
                <a:custGeom>
                  <a:avLst/>
                  <a:gdLst>
                    <a:gd name="connsiteX0" fmla="*/ 259407 w 269759"/>
                    <a:gd name="connsiteY0" fmla="*/ 115941 h 775425"/>
                    <a:gd name="connsiteX1" fmla="*/ 26390 w 269759"/>
                    <a:gd name="connsiteY1" fmla="*/ 1831 h 775425"/>
                    <a:gd name="connsiteX2" fmla="*/ 8634 w 269759"/>
                    <a:gd name="connsiteY2" fmla="*/ 2809 h 775425"/>
                    <a:gd name="connsiteX3" fmla="*/ 0 w 269759"/>
                    <a:gd name="connsiteY3" fmla="*/ 18366 h 775425"/>
                    <a:gd name="connsiteX4" fmla="*/ 0 w 269759"/>
                    <a:gd name="connsiteY4" fmla="*/ 757099 h 775425"/>
                    <a:gd name="connsiteX5" fmla="*/ 7086 w 269759"/>
                    <a:gd name="connsiteY5" fmla="*/ 771605 h 775425"/>
                    <a:gd name="connsiteX6" fmla="*/ 18326 w 269759"/>
                    <a:gd name="connsiteY6" fmla="*/ 775425 h 775425"/>
                    <a:gd name="connsiteX7" fmla="*/ 22887 w 269759"/>
                    <a:gd name="connsiteY7" fmla="*/ 774863 h 775425"/>
                    <a:gd name="connsiteX8" fmla="*/ 255913 w 269759"/>
                    <a:gd name="connsiteY8" fmla="*/ 715406 h 775425"/>
                    <a:gd name="connsiteX9" fmla="*/ 269759 w 269759"/>
                    <a:gd name="connsiteY9" fmla="*/ 697650 h 775425"/>
                    <a:gd name="connsiteX10" fmla="*/ 269759 w 269759"/>
                    <a:gd name="connsiteY10" fmla="*/ 132394 h 775425"/>
                    <a:gd name="connsiteX11" fmla="*/ 259407 w 269759"/>
                    <a:gd name="connsiteY11" fmla="*/ 115941 h 775425"/>
                    <a:gd name="connsiteX12" fmla="*/ 233099 w 269759"/>
                    <a:gd name="connsiteY12" fmla="*/ 683396 h 775425"/>
                    <a:gd name="connsiteX13" fmla="*/ 36644 w 269759"/>
                    <a:gd name="connsiteY13" fmla="*/ 733569 h 775425"/>
                    <a:gd name="connsiteX14" fmla="*/ 36644 w 269759"/>
                    <a:gd name="connsiteY14" fmla="*/ 47687 h 775425"/>
                    <a:gd name="connsiteX15" fmla="*/ 233099 w 269759"/>
                    <a:gd name="connsiteY15" fmla="*/ 143797 h 775425"/>
                    <a:gd name="connsiteX16" fmla="*/ 233099 w 269759"/>
                    <a:gd name="connsiteY16" fmla="*/ 683396 h 775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9759" h="775425">
                      <a:moveTo>
                        <a:pt x="259407" y="115941"/>
                      </a:moveTo>
                      <a:lnTo>
                        <a:pt x="26390" y="1831"/>
                      </a:lnTo>
                      <a:cubicBezTo>
                        <a:pt x="20770" y="-938"/>
                        <a:pt x="14009" y="-531"/>
                        <a:pt x="8634" y="2809"/>
                      </a:cubicBezTo>
                      <a:cubicBezTo>
                        <a:pt x="3258" y="6148"/>
                        <a:pt x="0" y="12013"/>
                        <a:pt x="0" y="18366"/>
                      </a:cubicBezTo>
                      <a:lnTo>
                        <a:pt x="0" y="757099"/>
                      </a:lnTo>
                      <a:cubicBezTo>
                        <a:pt x="0" y="762809"/>
                        <a:pt x="2606" y="768103"/>
                        <a:pt x="7086" y="771605"/>
                      </a:cubicBezTo>
                      <a:cubicBezTo>
                        <a:pt x="10344" y="774130"/>
                        <a:pt x="14335" y="775425"/>
                        <a:pt x="18326" y="775425"/>
                      </a:cubicBezTo>
                      <a:cubicBezTo>
                        <a:pt x="19874" y="775425"/>
                        <a:pt x="21340" y="775263"/>
                        <a:pt x="22887" y="774863"/>
                      </a:cubicBezTo>
                      <a:lnTo>
                        <a:pt x="255913" y="715406"/>
                      </a:lnTo>
                      <a:cubicBezTo>
                        <a:pt x="264058" y="713288"/>
                        <a:pt x="269759" y="706039"/>
                        <a:pt x="269759" y="697650"/>
                      </a:cubicBezTo>
                      <a:lnTo>
                        <a:pt x="269759" y="132394"/>
                      </a:lnTo>
                      <a:cubicBezTo>
                        <a:pt x="269751" y="125381"/>
                        <a:pt x="265768" y="118955"/>
                        <a:pt x="259407" y="115941"/>
                      </a:cubicBezTo>
                      <a:close/>
                      <a:moveTo>
                        <a:pt x="233099" y="683396"/>
                      </a:moveTo>
                      <a:lnTo>
                        <a:pt x="36644" y="733569"/>
                      </a:lnTo>
                      <a:lnTo>
                        <a:pt x="36644" y="47687"/>
                      </a:lnTo>
                      <a:lnTo>
                        <a:pt x="233099" y="143797"/>
                      </a:lnTo>
                      <a:lnTo>
                        <a:pt x="233099" y="68339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81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EDE3DA86-71D8-266D-7094-14CD7C06A3DE}"/>
                    </a:ext>
                  </a:extLst>
                </p:cNvPr>
                <p:cNvSpPr/>
                <p:nvPr/>
              </p:nvSpPr>
              <p:spPr>
                <a:xfrm>
                  <a:off x="4332775" y="3134879"/>
                  <a:ext cx="239948" cy="607609"/>
                </a:xfrm>
                <a:custGeom>
                  <a:avLst/>
                  <a:gdLst>
                    <a:gd name="connsiteX0" fmla="*/ 239948 w 239948"/>
                    <a:gd name="connsiteY0" fmla="*/ 18326 h 607609"/>
                    <a:gd name="connsiteX1" fmla="*/ 221622 w 239948"/>
                    <a:gd name="connsiteY1" fmla="*/ 36652 h 607609"/>
                    <a:gd name="connsiteX2" fmla="*/ 36652 w 239948"/>
                    <a:gd name="connsiteY2" fmla="*/ 36652 h 607609"/>
                    <a:gd name="connsiteX3" fmla="*/ 36652 w 239948"/>
                    <a:gd name="connsiteY3" fmla="*/ 589283 h 607609"/>
                    <a:gd name="connsiteX4" fmla="*/ 18326 w 239948"/>
                    <a:gd name="connsiteY4" fmla="*/ 607609 h 607609"/>
                    <a:gd name="connsiteX5" fmla="*/ 652 w 239948"/>
                    <a:gd name="connsiteY5" fmla="*/ 593925 h 607609"/>
                    <a:gd name="connsiteX6" fmla="*/ 0 w 239948"/>
                    <a:gd name="connsiteY6" fmla="*/ 589283 h 607609"/>
                    <a:gd name="connsiteX7" fmla="*/ 0 w 239948"/>
                    <a:gd name="connsiteY7" fmla="*/ 18326 h 607609"/>
                    <a:gd name="connsiteX8" fmla="*/ 18326 w 239948"/>
                    <a:gd name="connsiteY8" fmla="*/ 0 h 607609"/>
                    <a:gd name="connsiteX9" fmla="*/ 221622 w 239948"/>
                    <a:gd name="connsiteY9" fmla="*/ 0 h 607609"/>
                    <a:gd name="connsiteX10" fmla="*/ 239948 w 239948"/>
                    <a:gd name="connsiteY10" fmla="*/ 18326 h 607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9948" h="607609">
                      <a:moveTo>
                        <a:pt x="239948" y="18326"/>
                      </a:moveTo>
                      <a:cubicBezTo>
                        <a:pt x="239948" y="28426"/>
                        <a:pt x="231722" y="36652"/>
                        <a:pt x="221622" y="36652"/>
                      </a:cubicBezTo>
                      <a:lnTo>
                        <a:pt x="36652" y="36652"/>
                      </a:lnTo>
                      <a:lnTo>
                        <a:pt x="36652" y="589283"/>
                      </a:lnTo>
                      <a:cubicBezTo>
                        <a:pt x="36652" y="599464"/>
                        <a:pt x="28426" y="607609"/>
                        <a:pt x="18326" y="607609"/>
                      </a:cubicBezTo>
                      <a:cubicBezTo>
                        <a:pt x="9855" y="607609"/>
                        <a:pt x="2606" y="601834"/>
                        <a:pt x="652" y="593925"/>
                      </a:cubicBezTo>
                      <a:cubicBezTo>
                        <a:pt x="163" y="592459"/>
                        <a:pt x="0" y="590912"/>
                        <a:pt x="0" y="589283"/>
                      </a:cubicBezTo>
                      <a:lnTo>
                        <a:pt x="0" y="18326"/>
                      </a:lnTo>
                      <a:cubicBezTo>
                        <a:pt x="0" y="8226"/>
                        <a:pt x="8226" y="0"/>
                        <a:pt x="18326" y="0"/>
                      </a:cubicBezTo>
                      <a:lnTo>
                        <a:pt x="221622" y="0"/>
                      </a:lnTo>
                      <a:cubicBezTo>
                        <a:pt x="231730" y="0"/>
                        <a:pt x="239948" y="8218"/>
                        <a:pt x="239948" y="1832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81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DE975477-670F-F686-C08B-313AE6DCC566}"/>
                    </a:ext>
                  </a:extLst>
                </p:cNvPr>
                <p:cNvSpPr/>
                <p:nvPr/>
              </p:nvSpPr>
              <p:spPr>
                <a:xfrm>
                  <a:off x="4332775" y="3715040"/>
                  <a:ext cx="239948" cy="36652"/>
                </a:xfrm>
                <a:custGeom>
                  <a:avLst/>
                  <a:gdLst>
                    <a:gd name="connsiteX0" fmla="*/ 239948 w 239948"/>
                    <a:gd name="connsiteY0" fmla="*/ 18326 h 36652"/>
                    <a:gd name="connsiteX1" fmla="*/ 221622 w 239948"/>
                    <a:gd name="connsiteY1" fmla="*/ 36652 h 36652"/>
                    <a:gd name="connsiteX2" fmla="*/ 18326 w 239948"/>
                    <a:gd name="connsiteY2" fmla="*/ 36652 h 36652"/>
                    <a:gd name="connsiteX3" fmla="*/ 0 w 239948"/>
                    <a:gd name="connsiteY3" fmla="*/ 18326 h 36652"/>
                    <a:gd name="connsiteX4" fmla="*/ 652 w 239948"/>
                    <a:gd name="connsiteY4" fmla="*/ 13757 h 36652"/>
                    <a:gd name="connsiteX5" fmla="*/ 18326 w 239948"/>
                    <a:gd name="connsiteY5" fmla="*/ 0 h 36652"/>
                    <a:gd name="connsiteX6" fmla="*/ 221622 w 239948"/>
                    <a:gd name="connsiteY6" fmla="*/ 0 h 36652"/>
                    <a:gd name="connsiteX7" fmla="*/ 239948 w 239948"/>
                    <a:gd name="connsiteY7" fmla="*/ 18326 h 36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9948" h="36652">
                      <a:moveTo>
                        <a:pt x="239948" y="18326"/>
                      </a:moveTo>
                      <a:cubicBezTo>
                        <a:pt x="239948" y="28418"/>
                        <a:pt x="231722" y="36652"/>
                        <a:pt x="221622" y="36652"/>
                      </a:cubicBezTo>
                      <a:lnTo>
                        <a:pt x="18326" y="36652"/>
                      </a:lnTo>
                      <a:cubicBezTo>
                        <a:pt x="8226" y="36652"/>
                        <a:pt x="0" y="28418"/>
                        <a:pt x="0" y="18326"/>
                      </a:cubicBezTo>
                      <a:cubicBezTo>
                        <a:pt x="0" y="16778"/>
                        <a:pt x="163" y="15223"/>
                        <a:pt x="652" y="13757"/>
                      </a:cubicBezTo>
                      <a:cubicBezTo>
                        <a:pt x="2606" y="5856"/>
                        <a:pt x="9774" y="0"/>
                        <a:pt x="18326" y="0"/>
                      </a:cubicBezTo>
                      <a:lnTo>
                        <a:pt x="221622" y="0"/>
                      </a:lnTo>
                      <a:cubicBezTo>
                        <a:pt x="231730" y="0"/>
                        <a:pt x="239948" y="8226"/>
                        <a:pt x="239948" y="18326"/>
                      </a:cubicBezTo>
                      <a:close/>
                    </a:path>
                  </a:pathLst>
                </a:custGeom>
                <a:solidFill>
                  <a:srgbClr val="3D3736"/>
                </a:solidFill>
                <a:ln w="813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" name="자유형: 도형 187">
                <a:extLst>
                  <a:ext uri="{FF2B5EF4-FFF2-40B4-BE49-F238E27FC236}">
                    <a16:creationId xmlns:a16="http://schemas.microsoft.com/office/drawing/2014/main" id="{829AFE56-57D6-1B99-23B1-27BF351F1789}"/>
                  </a:ext>
                </a:extLst>
              </p:cNvPr>
              <p:cNvSpPr/>
              <p:nvPr/>
            </p:nvSpPr>
            <p:spPr>
              <a:xfrm>
                <a:off x="4616470" y="3406642"/>
                <a:ext cx="55320" cy="55320"/>
              </a:xfrm>
              <a:custGeom>
                <a:avLst/>
                <a:gdLst>
                  <a:gd name="connsiteX0" fmla="*/ 55320 w 55320"/>
                  <a:gd name="connsiteY0" fmla="*/ 27660 h 55320"/>
                  <a:gd name="connsiteX1" fmla="*/ 27660 w 55320"/>
                  <a:gd name="connsiteY1" fmla="*/ 55320 h 55320"/>
                  <a:gd name="connsiteX2" fmla="*/ 0 w 55320"/>
                  <a:gd name="connsiteY2" fmla="*/ 27660 h 55320"/>
                  <a:gd name="connsiteX3" fmla="*/ 27660 w 55320"/>
                  <a:gd name="connsiteY3" fmla="*/ 0 h 55320"/>
                  <a:gd name="connsiteX4" fmla="*/ 55320 w 55320"/>
                  <a:gd name="connsiteY4" fmla="*/ 27660 h 5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320" h="55320">
                    <a:moveTo>
                      <a:pt x="55320" y="27660"/>
                    </a:moveTo>
                    <a:cubicBezTo>
                      <a:pt x="55320" y="42936"/>
                      <a:pt x="42936" y="55320"/>
                      <a:pt x="27660" y="55320"/>
                    </a:cubicBezTo>
                    <a:cubicBezTo>
                      <a:pt x="12384" y="55320"/>
                      <a:pt x="0" y="42936"/>
                      <a:pt x="0" y="27660"/>
                    </a:cubicBezTo>
                    <a:cubicBezTo>
                      <a:pt x="0" y="12384"/>
                      <a:pt x="12384" y="0"/>
                      <a:pt x="27660" y="0"/>
                    </a:cubicBezTo>
                    <a:cubicBezTo>
                      <a:pt x="42936" y="0"/>
                      <a:pt x="55320" y="12384"/>
                      <a:pt x="55320" y="27660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2A9CDCB2-9719-89D3-7DED-A97A2C8EED98}"/>
              </a:ext>
            </a:extLst>
          </p:cNvPr>
          <p:cNvGrpSpPr/>
          <p:nvPr/>
        </p:nvGrpSpPr>
        <p:grpSpPr>
          <a:xfrm flipH="1">
            <a:off x="6020532" y="3145169"/>
            <a:ext cx="138841" cy="92935"/>
            <a:chOff x="-1345496" y="2196083"/>
            <a:chExt cx="329671" cy="220669"/>
          </a:xfrm>
          <a:solidFill>
            <a:schemeClr val="accent2"/>
          </a:solidFill>
        </p:grpSpPr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1420DF65-C01A-7EBC-F88D-254FCBB9392D}"/>
                </a:ext>
              </a:extLst>
            </p:cNvPr>
            <p:cNvSpPr/>
            <p:nvPr/>
          </p:nvSpPr>
          <p:spPr>
            <a:xfrm>
              <a:off x="-1345496" y="2196083"/>
              <a:ext cx="147113" cy="220669"/>
            </a:xfrm>
            <a:custGeom>
              <a:avLst/>
              <a:gdLst>
                <a:gd name="connsiteX0" fmla="*/ 0 w 147113"/>
                <a:gd name="connsiteY0" fmla="*/ 0 h 220669"/>
                <a:gd name="connsiteX1" fmla="*/ 147113 w 147113"/>
                <a:gd name="connsiteY1" fmla="*/ 147113 h 220669"/>
                <a:gd name="connsiteX2" fmla="*/ 73557 w 147113"/>
                <a:gd name="connsiteY2" fmla="*/ 220669 h 220669"/>
                <a:gd name="connsiteX3" fmla="*/ 73555 w 147113"/>
                <a:gd name="connsiteY3" fmla="*/ 220667 h 220669"/>
                <a:gd name="connsiteX4" fmla="*/ 0 w 147113"/>
                <a:gd name="connsiteY4" fmla="*/ 147111 h 220669"/>
                <a:gd name="connsiteX5" fmla="*/ 73555 w 147113"/>
                <a:gd name="connsiteY5" fmla="*/ 73556 h 220669"/>
                <a:gd name="connsiteX6" fmla="*/ 0 w 147113"/>
                <a:gd name="connsiteY6" fmla="*/ 0 h 22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113" h="220669">
                  <a:moveTo>
                    <a:pt x="0" y="0"/>
                  </a:moveTo>
                  <a:cubicBezTo>
                    <a:pt x="80647" y="0"/>
                    <a:pt x="147113" y="65581"/>
                    <a:pt x="147113" y="147113"/>
                  </a:cubicBezTo>
                  <a:cubicBezTo>
                    <a:pt x="146223" y="187876"/>
                    <a:pt x="113435" y="220669"/>
                    <a:pt x="73557" y="220669"/>
                  </a:cubicBezTo>
                  <a:lnTo>
                    <a:pt x="73555" y="220667"/>
                  </a:lnTo>
                  <a:cubicBezTo>
                    <a:pt x="32786" y="220667"/>
                    <a:pt x="0" y="187879"/>
                    <a:pt x="0" y="147111"/>
                  </a:cubicBezTo>
                  <a:cubicBezTo>
                    <a:pt x="0" y="106342"/>
                    <a:pt x="32788" y="73556"/>
                    <a:pt x="73555" y="73556"/>
                  </a:cubicBezTo>
                  <a:cubicBezTo>
                    <a:pt x="48741" y="18612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E0FF4972-D1A4-A12D-40AE-03A0B3C836AC}"/>
                </a:ext>
              </a:extLst>
            </p:cNvPr>
            <p:cNvSpPr/>
            <p:nvPr/>
          </p:nvSpPr>
          <p:spPr>
            <a:xfrm>
              <a:off x="-1162053" y="2196083"/>
              <a:ext cx="146228" cy="220667"/>
            </a:xfrm>
            <a:custGeom>
              <a:avLst/>
              <a:gdLst>
                <a:gd name="connsiteX0" fmla="*/ 0 w 146228"/>
                <a:gd name="connsiteY0" fmla="*/ 0 h 220667"/>
                <a:gd name="connsiteX1" fmla="*/ 134721 w 146228"/>
                <a:gd name="connsiteY1" fmla="*/ 90228 h 220667"/>
                <a:gd name="connsiteX2" fmla="*/ 146228 w 146228"/>
                <a:gd name="connsiteY2" fmla="*/ 147112 h 220667"/>
                <a:gd name="connsiteX3" fmla="*/ 140468 w 146228"/>
                <a:gd name="connsiteY3" fmla="*/ 175804 h 220667"/>
                <a:gd name="connsiteX4" fmla="*/ 72672 w 146228"/>
                <a:gd name="connsiteY4" fmla="*/ 220667 h 220667"/>
                <a:gd name="connsiteX5" fmla="*/ 0 w 146228"/>
                <a:gd name="connsiteY5" fmla="*/ 147111 h 220667"/>
                <a:gd name="connsiteX6" fmla="*/ 73555 w 146228"/>
                <a:gd name="connsiteY6" fmla="*/ 73556 h 220667"/>
                <a:gd name="connsiteX7" fmla="*/ 0 w 146228"/>
                <a:gd name="connsiteY7" fmla="*/ 0 h 22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28" h="220667">
                  <a:moveTo>
                    <a:pt x="0" y="0"/>
                  </a:moveTo>
                  <a:cubicBezTo>
                    <a:pt x="60485" y="664"/>
                    <a:pt x="112496" y="37719"/>
                    <a:pt x="134721" y="90228"/>
                  </a:cubicBezTo>
                  <a:lnTo>
                    <a:pt x="146228" y="147112"/>
                  </a:lnTo>
                  <a:lnTo>
                    <a:pt x="140468" y="175804"/>
                  </a:lnTo>
                  <a:cubicBezTo>
                    <a:pt x="129335" y="202224"/>
                    <a:pt x="103248" y="220667"/>
                    <a:pt x="72672" y="220667"/>
                  </a:cubicBezTo>
                  <a:cubicBezTo>
                    <a:pt x="31903" y="220667"/>
                    <a:pt x="0" y="187873"/>
                    <a:pt x="0" y="147111"/>
                  </a:cubicBezTo>
                  <a:cubicBezTo>
                    <a:pt x="0" y="106342"/>
                    <a:pt x="32788" y="73556"/>
                    <a:pt x="73555" y="73556"/>
                  </a:cubicBezTo>
                  <a:cubicBezTo>
                    <a:pt x="48741" y="18612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E41CBD72-7784-196A-E961-96D1ACBA782F}"/>
              </a:ext>
            </a:extLst>
          </p:cNvPr>
          <p:cNvGrpSpPr/>
          <p:nvPr/>
        </p:nvGrpSpPr>
        <p:grpSpPr>
          <a:xfrm flipV="1">
            <a:off x="8174749" y="3483491"/>
            <a:ext cx="138841" cy="92935"/>
            <a:chOff x="-1345496" y="2196083"/>
            <a:chExt cx="329671" cy="220669"/>
          </a:xfrm>
          <a:solidFill>
            <a:schemeClr val="accent2"/>
          </a:solidFill>
        </p:grpSpPr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0DDA3362-3CC5-BEB5-4562-24E922108825}"/>
                </a:ext>
              </a:extLst>
            </p:cNvPr>
            <p:cNvSpPr/>
            <p:nvPr/>
          </p:nvSpPr>
          <p:spPr>
            <a:xfrm>
              <a:off x="-1345496" y="2196083"/>
              <a:ext cx="147113" cy="220669"/>
            </a:xfrm>
            <a:custGeom>
              <a:avLst/>
              <a:gdLst>
                <a:gd name="connsiteX0" fmla="*/ 0 w 147113"/>
                <a:gd name="connsiteY0" fmla="*/ 0 h 220669"/>
                <a:gd name="connsiteX1" fmla="*/ 147113 w 147113"/>
                <a:gd name="connsiteY1" fmla="*/ 147113 h 220669"/>
                <a:gd name="connsiteX2" fmla="*/ 73557 w 147113"/>
                <a:gd name="connsiteY2" fmla="*/ 220669 h 220669"/>
                <a:gd name="connsiteX3" fmla="*/ 73555 w 147113"/>
                <a:gd name="connsiteY3" fmla="*/ 220667 h 220669"/>
                <a:gd name="connsiteX4" fmla="*/ 0 w 147113"/>
                <a:gd name="connsiteY4" fmla="*/ 147111 h 220669"/>
                <a:gd name="connsiteX5" fmla="*/ 73555 w 147113"/>
                <a:gd name="connsiteY5" fmla="*/ 73556 h 220669"/>
                <a:gd name="connsiteX6" fmla="*/ 0 w 147113"/>
                <a:gd name="connsiteY6" fmla="*/ 0 h 22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113" h="220669">
                  <a:moveTo>
                    <a:pt x="0" y="0"/>
                  </a:moveTo>
                  <a:cubicBezTo>
                    <a:pt x="80647" y="0"/>
                    <a:pt x="147113" y="65581"/>
                    <a:pt x="147113" y="147113"/>
                  </a:cubicBezTo>
                  <a:cubicBezTo>
                    <a:pt x="146223" y="187876"/>
                    <a:pt x="113435" y="220669"/>
                    <a:pt x="73557" y="220669"/>
                  </a:cubicBezTo>
                  <a:lnTo>
                    <a:pt x="73555" y="220667"/>
                  </a:lnTo>
                  <a:cubicBezTo>
                    <a:pt x="32786" y="220667"/>
                    <a:pt x="0" y="187879"/>
                    <a:pt x="0" y="147111"/>
                  </a:cubicBezTo>
                  <a:cubicBezTo>
                    <a:pt x="0" y="106342"/>
                    <a:pt x="32788" y="73556"/>
                    <a:pt x="73555" y="73556"/>
                  </a:cubicBezTo>
                  <a:cubicBezTo>
                    <a:pt x="48741" y="18612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A7D90421-5C51-97ED-431A-EFBDF0773FCB}"/>
                </a:ext>
              </a:extLst>
            </p:cNvPr>
            <p:cNvSpPr/>
            <p:nvPr/>
          </p:nvSpPr>
          <p:spPr>
            <a:xfrm>
              <a:off x="-1162053" y="2196083"/>
              <a:ext cx="146228" cy="220667"/>
            </a:xfrm>
            <a:custGeom>
              <a:avLst/>
              <a:gdLst>
                <a:gd name="connsiteX0" fmla="*/ 0 w 146228"/>
                <a:gd name="connsiteY0" fmla="*/ 0 h 220667"/>
                <a:gd name="connsiteX1" fmla="*/ 134721 w 146228"/>
                <a:gd name="connsiteY1" fmla="*/ 90228 h 220667"/>
                <a:gd name="connsiteX2" fmla="*/ 146228 w 146228"/>
                <a:gd name="connsiteY2" fmla="*/ 147112 h 220667"/>
                <a:gd name="connsiteX3" fmla="*/ 140468 w 146228"/>
                <a:gd name="connsiteY3" fmla="*/ 175804 h 220667"/>
                <a:gd name="connsiteX4" fmla="*/ 72672 w 146228"/>
                <a:gd name="connsiteY4" fmla="*/ 220667 h 220667"/>
                <a:gd name="connsiteX5" fmla="*/ 0 w 146228"/>
                <a:gd name="connsiteY5" fmla="*/ 147111 h 220667"/>
                <a:gd name="connsiteX6" fmla="*/ 73555 w 146228"/>
                <a:gd name="connsiteY6" fmla="*/ 73556 h 220667"/>
                <a:gd name="connsiteX7" fmla="*/ 0 w 146228"/>
                <a:gd name="connsiteY7" fmla="*/ 0 h 22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28" h="220667">
                  <a:moveTo>
                    <a:pt x="0" y="0"/>
                  </a:moveTo>
                  <a:cubicBezTo>
                    <a:pt x="60485" y="664"/>
                    <a:pt x="112496" y="37719"/>
                    <a:pt x="134721" y="90228"/>
                  </a:cubicBezTo>
                  <a:lnTo>
                    <a:pt x="146228" y="147112"/>
                  </a:lnTo>
                  <a:lnTo>
                    <a:pt x="140468" y="175804"/>
                  </a:lnTo>
                  <a:cubicBezTo>
                    <a:pt x="129335" y="202224"/>
                    <a:pt x="103248" y="220667"/>
                    <a:pt x="72672" y="220667"/>
                  </a:cubicBezTo>
                  <a:cubicBezTo>
                    <a:pt x="31903" y="220667"/>
                    <a:pt x="0" y="187873"/>
                    <a:pt x="0" y="147111"/>
                  </a:cubicBezTo>
                  <a:cubicBezTo>
                    <a:pt x="0" y="106342"/>
                    <a:pt x="32788" y="73556"/>
                    <a:pt x="73555" y="73556"/>
                  </a:cubicBezTo>
                  <a:cubicBezTo>
                    <a:pt x="48741" y="18612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3633C2DD-C2CB-64B7-1FEA-438FF4F86CED}"/>
              </a:ext>
            </a:extLst>
          </p:cNvPr>
          <p:cNvGrpSpPr/>
          <p:nvPr/>
        </p:nvGrpSpPr>
        <p:grpSpPr>
          <a:xfrm flipH="1">
            <a:off x="3891611" y="4241220"/>
            <a:ext cx="1453248" cy="2877524"/>
            <a:chOff x="2122360" y="1702568"/>
            <a:chExt cx="2148886" cy="4254930"/>
          </a:xfrm>
        </p:grpSpPr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C0952B22-1156-7EDB-DEFF-FAF4B09CCD6F}"/>
                </a:ext>
              </a:extLst>
            </p:cNvPr>
            <p:cNvSpPr/>
            <p:nvPr/>
          </p:nvSpPr>
          <p:spPr>
            <a:xfrm>
              <a:off x="2855004" y="2273420"/>
              <a:ext cx="190346" cy="639634"/>
            </a:xfrm>
            <a:custGeom>
              <a:avLst/>
              <a:gdLst>
                <a:gd name="connsiteX0" fmla="*/ 190347 w 190346"/>
                <a:gd name="connsiteY0" fmla="*/ 639635 h 639634"/>
                <a:gd name="connsiteX1" fmla="*/ 0 w 190346"/>
                <a:gd name="connsiteY1" fmla="*/ 639635 h 639634"/>
                <a:gd name="connsiteX2" fmla="*/ 0 w 190346"/>
                <a:gd name="connsiteY2" fmla="*/ 24262 h 639634"/>
                <a:gd name="connsiteX3" fmla="*/ 24262 w 190346"/>
                <a:gd name="connsiteY3" fmla="*/ 0 h 639634"/>
                <a:gd name="connsiteX4" fmla="*/ 166085 w 190346"/>
                <a:gd name="connsiteY4" fmla="*/ 0 h 639634"/>
                <a:gd name="connsiteX5" fmla="*/ 190347 w 190346"/>
                <a:gd name="connsiteY5" fmla="*/ 24262 h 639634"/>
                <a:gd name="connsiteX6" fmla="*/ 190347 w 190346"/>
                <a:gd name="connsiteY6" fmla="*/ 639635 h 63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46" h="639634">
                  <a:moveTo>
                    <a:pt x="190347" y="639635"/>
                  </a:moveTo>
                  <a:lnTo>
                    <a:pt x="0" y="639635"/>
                  </a:lnTo>
                  <a:lnTo>
                    <a:pt x="0" y="24262"/>
                  </a:lnTo>
                  <a:cubicBezTo>
                    <a:pt x="0" y="10866"/>
                    <a:pt x="10860" y="0"/>
                    <a:pt x="24262" y="0"/>
                  </a:cubicBezTo>
                  <a:lnTo>
                    <a:pt x="166085" y="0"/>
                  </a:lnTo>
                  <a:cubicBezTo>
                    <a:pt x="179481" y="0"/>
                    <a:pt x="190347" y="10866"/>
                    <a:pt x="190347" y="24262"/>
                  </a:cubicBezTo>
                  <a:lnTo>
                    <a:pt x="190347" y="639635"/>
                  </a:lnTo>
                  <a:close/>
                </a:path>
              </a:pathLst>
            </a:custGeom>
            <a:solidFill>
              <a:srgbClr val="7FC3D3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D5A0902D-E00E-058D-2CEC-95A22DD1B6A9}"/>
                </a:ext>
              </a:extLst>
            </p:cNvPr>
            <p:cNvSpPr/>
            <p:nvPr/>
          </p:nvSpPr>
          <p:spPr>
            <a:xfrm>
              <a:off x="2855004" y="3197334"/>
              <a:ext cx="190346" cy="639641"/>
            </a:xfrm>
            <a:custGeom>
              <a:avLst/>
              <a:gdLst>
                <a:gd name="connsiteX0" fmla="*/ 190347 w 190346"/>
                <a:gd name="connsiteY0" fmla="*/ 639642 h 639641"/>
                <a:gd name="connsiteX1" fmla="*/ 0 w 190346"/>
                <a:gd name="connsiteY1" fmla="*/ 639642 h 639641"/>
                <a:gd name="connsiteX2" fmla="*/ 0 w 190346"/>
                <a:gd name="connsiteY2" fmla="*/ 24262 h 639641"/>
                <a:gd name="connsiteX3" fmla="*/ 24262 w 190346"/>
                <a:gd name="connsiteY3" fmla="*/ 0 h 639641"/>
                <a:gd name="connsiteX4" fmla="*/ 166085 w 190346"/>
                <a:gd name="connsiteY4" fmla="*/ 0 h 639641"/>
                <a:gd name="connsiteX5" fmla="*/ 190347 w 190346"/>
                <a:gd name="connsiteY5" fmla="*/ 24262 h 639641"/>
                <a:gd name="connsiteX6" fmla="*/ 190347 w 190346"/>
                <a:gd name="connsiteY6" fmla="*/ 639642 h 63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46" h="639641">
                  <a:moveTo>
                    <a:pt x="190347" y="639642"/>
                  </a:moveTo>
                  <a:lnTo>
                    <a:pt x="0" y="639642"/>
                  </a:lnTo>
                  <a:lnTo>
                    <a:pt x="0" y="24262"/>
                  </a:lnTo>
                  <a:cubicBezTo>
                    <a:pt x="0" y="10866"/>
                    <a:pt x="10860" y="0"/>
                    <a:pt x="24262" y="0"/>
                  </a:cubicBezTo>
                  <a:lnTo>
                    <a:pt x="166085" y="0"/>
                  </a:lnTo>
                  <a:cubicBezTo>
                    <a:pt x="179481" y="0"/>
                    <a:pt x="190347" y="10866"/>
                    <a:pt x="190347" y="24262"/>
                  </a:cubicBezTo>
                  <a:lnTo>
                    <a:pt x="190347" y="639642"/>
                  </a:lnTo>
                  <a:close/>
                </a:path>
              </a:pathLst>
            </a:custGeom>
            <a:solidFill>
              <a:srgbClr val="7FC3D3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7AFFA938-9C9C-F4E4-CFFF-A3916D5F895E}"/>
                </a:ext>
              </a:extLst>
            </p:cNvPr>
            <p:cNvSpPr/>
            <p:nvPr/>
          </p:nvSpPr>
          <p:spPr>
            <a:xfrm>
              <a:off x="3078033" y="3197334"/>
              <a:ext cx="190346" cy="639641"/>
            </a:xfrm>
            <a:custGeom>
              <a:avLst/>
              <a:gdLst>
                <a:gd name="connsiteX0" fmla="*/ 190347 w 190346"/>
                <a:gd name="connsiteY0" fmla="*/ 639642 h 639641"/>
                <a:gd name="connsiteX1" fmla="*/ 0 w 190346"/>
                <a:gd name="connsiteY1" fmla="*/ 639642 h 639641"/>
                <a:gd name="connsiteX2" fmla="*/ 0 w 190346"/>
                <a:gd name="connsiteY2" fmla="*/ 24262 h 639641"/>
                <a:gd name="connsiteX3" fmla="*/ 24262 w 190346"/>
                <a:gd name="connsiteY3" fmla="*/ 0 h 639641"/>
                <a:gd name="connsiteX4" fmla="*/ 166085 w 190346"/>
                <a:gd name="connsiteY4" fmla="*/ 0 h 639641"/>
                <a:gd name="connsiteX5" fmla="*/ 190347 w 190346"/>
                <a:gd name="connsiteY5" fmla="*/ 24262 h 639641"/>
                <a:gd name="connsiteX6" fmla="*/ 190347 w 190346"/>
                <a:gd name="connsiteY6" fmla="*/ 639642 h 63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346" h="639641">
                  <a:moveTo>
                    <a:pt x="190347" y="639642"/>
                  </a:moveTo>
                  <a:lnTo>
                    <a:pt x="0" y="639642"/>
                  </a:lnTo>
                  <a:lnTo>
                    <a:pt x="0" y="24262"/>
                  </a:lnTo>
                  <a:cubicBezTo>
                    <a:pt x="0" y="10866"/>
                    <a:pt x="10860" y="0"/>
                    <a:pt x="24262" y="0"/>
                  </a:cubicBezTo>
                  <a:lnTo>
                    <a:pt x="166085" y="0"/>
                  </a:lnTo>
                  <a:cubicBezTo>
                    <a:pt x="179487" y="0"/>
                    <a:pt x="190347" y="10866"/>
                    <a:pt x="190347" y="24262"/>
                  </a:cubicBezTo>
                  <a:lnTo>
                    <a:pt x="190347" y="639642"/>
                  </a:lnTo>
                  <a:close/>
                </a:path>
              </a:pathLst>
            </a:custGeom>
            <a:solidFill>
              <a:srgbClr val="5A9DA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1766F4F3-6612-DC0E-E8A5-76387B31A5C3}"/>
                </a:ext>
              </a:extLst>
            </p:cNvPr>
            <p:cNvSpPr/>
            <p:nvPr/>
          </p:nvSpPr>
          <p:spPr>
            <a:xfrm>
              <a:off x="2268829" y="4753364"/>
              <a:ext cx="637691" cy="896714"/>
            </a:xfrm>
            <a:custGeom>
              <a:avLst/>
              <a:gdLst>
                <a:gd name="connsiteX0" fmla="*/ 69555 w 637691"/>
                <a:gd name="connsiteY0" fmla="*/ 896714 h 896714"/>
                <a:gd name="connsiteX1" fmla="*/ 637692 w 637691"/>
                <a:gd name="connsiteY1" fmla="*/ 61559 h 896714"/>
                <a:gd name="connsiteX2" fmla="*/ 537508 w 637691"/>
                <a:gd name="connsiteY2" fmla="*/ 0 h 896714"/>
                <a:gd name="connsiteX3" fmla="*/ 521467 w 637691"/>
                <a:gd name="connsiteY3" fmla="*/ 6585 h 896714"/>
                <a:gd name="connsiteX4" fmla="*/ 497416 w 637691"/>
                <a:gd name="connsiteY4" fmla="*/ 37310 h 896714"/>
                <a:gd name="connsiteX5" fmla="*/ 0 w 637691"/>
                <a:gd name="connsiteY5" fmla="*/ 856561 h 89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691" h="896714">
                  <a:moveTo>
                    <a:pt x="69555" y="896714"/>
                  </a:moveTo>
                  <a:cubicBezTo>
                    <a:pt x="248647" y="612789"/>
                    <a:pt x="450958" y="340841"/>
                    <a:pt x="637692" y="61559"/>
                  </a:cubicBezTo>
                  <a:cubicBezTo>
                    <a:pt x="623246" y="33267"/>
                    <a:pt x="570305" y="0"/>
                    <a:pt x="537508" y="0"/>
                  </a:cubicBezTo>
                  <a:cubicBezTo>
                    <a:pt x="533240" y="0"/>
                    <a:pt x="528400" y="484"/>
                    <a:pt x="521467" y="6585"/>
                  </a:cubicBezTo>
                  <a:cubicBezTo>
                    <a:pt x="513573" y="13546"/>
                    <a:pt x="505086" y="25878"/>
                    <a:pt x="497416" y="37310"/>
                  </a:cubicBezTo>
                  <a:cubicBezTo>
                    <a:pt x="311623" y="313975"/>
                    <a:pt x="178588" y="554066"/>
                    <a:pt x="0" y="856561"/>
                  </a:cubicBezTo>
                </a:path>
              </a:pathLst>
            </a:custGeom>
            <a:solidFill>
              <a:srgbClr val="6D6D6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89F85851-1419-B882-DB4C-8461B20CC7B7}"/>
                </a:ext>
              </a:extLst>
            </p:cNvPr>
            <p:cNvSpPr/>
            <p:nvPr/>
          </p:nvSpPr>
          <p:spPr>
            <a:xfrm>
              <a:off x="2169245" y="5568637"/>
              <a:ext cx="225080" cy="225079"/>
            </a:xfrm>
            <a:custGeom>
              <a:avLst/>
              <a:gdLst>
                <a:gd name="connsiteX0" fmla="*/ 206729 w 225080"/>
                <a:gd name="connsiteY0" fmla="*/ 174119 h 225079"/>
                <a:gd name="connsiteX1" fmla="*/ 50965 w 225080"/>
                <a:gd name="connsiteY1" fmla="*/ 206725 h 225079"/>
                <a:gd name="connsiteX2" fmla="*/ 18352 w 225080"/>
                <a:gd name="connsiteY2" fmla="*/ 50968 h 225079"/>
                <a:gd name="connsiteX3" fmla="*/ 174116 w 225080"/>
                <a:gd name="connsiteY3" fmla="*/ 18348 h 225079"/>
                <a:gd name="connsiteX4" fmla="*/ 206729 w 225080"/>
                <a:gd name="connsiteY4" fmla="*/ 174119 h 2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080" h="225079">
                  <a:moveTo>
                    <a:pt x="206729" y="174119"/>
                  </a:moveTo>
                  <a:cubicBezTo>
                    <a:pt x="172725" y="226133"/>
                    <a:pt x="102986" y="240729"/>
                    <a:pt x="50965" y="206725"/>
                  </a:cubicBezTo>
                  <a:cubicBezTo>
                    <a:pt x="-1050" y="172728"/>
                    <a:pt x="-15652" y="102983"/>
                    <a:pt x="18352" y="50968"/>
                  </a:cubicBezTo>
                  <a:cubicBezTo>
                    <a:pt x="52355" y="-1053"/>
                    <a:pt x="122094" y="-15648"/>
                    <a:pt x="174116" y="18348"/>
                  </a:cubicBezTo>
                  <a:cubicBezTo>
                    <a:pt x="226130" y="52366"/>
                    <a:pt x="240732" y="122091"/>
                    <a:pt x="206729" y="174119"/>
                  </a:cubicBezTo>
                </a:path>
              </a:pathLst>
            </a:custGeom>
            <a:solidFill>
              <a:srgbClr val="515151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1572AB3B-0881-7467-7C2B-6910DBD8DCC3}"/>
                </a:ext>
              </a:extLst>
            </p:cNvPr>
            <p:cNvSpPr/>
            <p:nvPr/>
          </p:nvSpPr>
          <p:spPr>
            <a:xfrm>
              <a:off x="2122360" y="5639320"/>
              <a:ext cx="622200" cy="318178"/>
            </a:xfrm>
            <a:custGeom>
              <a:avLst/>
              <a:gdLst>
                <a:gd name="connsiteX0" fmla="*/ 556839 w 622200"/>
                <a:gd name="connsiteY0" fmla="*/ 315645 h 318178"/>
                <a:gd name="connsiteX1" fmla="*/ 265735 w 622200"/>
                <a:gd name="connsiteY1" fmla="*/ 285964 h 318178"/>
                <a:gd name="connsiteX2" fmla="*/ 50717 w 622200"/>
                <a:gd name="connsiteY2" fmla="*/ 248927 h 318178"/>
                <a:gd name="connsiteX3" fmla="*/ 3986 w 622200"/>
                <a:gd name="connsiteY3" fmla="*/ 202850 h 318178"/>
                <a:gd name="connsiteX4" fmla="*/ 25684 w 622200"/>
                <a:gd name="connsiteY4" fmla="*/ 80299 h 318178"/>
                <a:gd name="connsiteX5" fmla="*/ 38310 w 622200"/>
                <a:gd name="connsiteY5" fmla="*/ 62738 h 318178"/>
                <a:gd name="connsiteX6" fmla="*/ 118349 w 622200"/>
                <a:gd name="connsiteY6" fmla="*/ 81723 h 318178"/>
                <a:gd name="connsiteX7" fmla="*/ 139203 w 622200"/>
                <a:gd name="connsiteY7" fmla="*/ 64892 h 318178"/>
                <a:gd name="connsiteX8" fmla="*/ 193958 w 622200"/>
                <a:gd name="connsiteY8" fmla="*/ 59541 h 318178"/>
                <a:gd name="connsiteX9" fmla="*/ 228936 w 622200"/>
                <a:gd name="connsiteY9" fmla="*/ 9367 h 318178"/>
                <a:gd name="connsiteX10" fmla="*/ 308410 w 622200"/>
                <a:gd name="connsiteY10" fmla="*/ 13805 h 318178"/>
                <a:gd name="connsiteX11" fmla="*/ 370895 w 622200"/>
                <a:gd name="connsiteY11" fmla="*/ 77156 h 318178"/>
                <a:gd name="connsiteX12" fmla="*/ 463526 w 622200"/>
                <a:gd name="connsiteY12" fmla="*/ 116334 h 318178"/>
                <a:gd name="connsiteX13" fmla="*/ 619229 w 622200"/>
                <a:gd name="connsiteY13" fmla="*/ 274948 h 318178"/>
                <a:gd name="connsiteX14" fmla="*/ 587413 w 622200"/>
                <a:gd name="connsiteY14" fmla="*/ 307417 h 318178"/>
                <a:gd name="connsiteX15" fmla="*/ 556839 w 622200"/>
                <a:gd name="connsiteY15" fmla="*/ 315645 h 3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2200" h="318178">
                  <a:moveTo>
                    <a:pt x="556839" y="315645"/>
                  </a:moveTo>
                  <a:cubicBezTo>
                    <a:pt x="461795" y="326580"/>
                    <a:pt x="359865" y="299387"/>
                    <a:pt x="265735" y="285964"/>
                  </a:cubicBezTo>
                  <a:cubicBezTo>
                    <a:pt x="197537" y="276243"/>
                    <a:pt x="113632" y="277054"/>
                    <a:pt x="50717" y="248927"/>
                  </a:cubicBezTo>
                  <a:cubicBezTo>
                    <a:pt x="30191" y="239751"/>
                    <a:pt x="11573" y="224024"/>
                    <a:pt x="3986" y="202850"/>
                  </a:cubicBezTo>
                  <a:cubicBezTo>
                    <a:pt x="-8653" y="167544"/>
                    <a:pt x="11566" y="113123"/>
                    <a:pt x="25684" y="80299"/>
                  </a:cubicBezTo>
                  <a:cubicBezTo>
                    <a:pt x="28582" y="73570"/>
                    <a:pt x="32113" y="66644"/>
                    <a:pt x="38310" y="62738"/>
                  </a:cubicBezTo>
                  <a:cubicBezTo>
                    <a:pt x="62701" y="47386"/>
                    <a:pt x="91394" y="91895"/>
                    <a:pt x="118349" y="81723"/>
                  </a:cubicBezTo>
                  <a:cubicBezTo>
                    <a:pt x="126768" y="78547"/>
                    <a:pt x="132318" y="70687"/>
                    <a:pt x="139203" y="64892"/>
                  </a:cubicBezTo>
                  <a:cubicBezTo>
                    <a:pt x="154125" y="52355"/>
                    <a:pt x="176881" y="50126"/>
                    <a:pt x="193958" y="59541"/>
                  </a:cubicBezTo>
                  <a:cubicBezTo>
                    <a:pt x="202056" y="40480"/>
                    <a:pt x="211587" y="20670"/>
                    <a:pt x="228936" y="9367"/>
                  </a:cubicBezTo>
                  <a:cubicBezTo>
                    <a:pt x="252414" y="-5937"/>
                    <a:pt x="284659" y="-1084"/>
                    <a:pt x="308410" y="13805"/>
                  </a:cubicBezTo>
                  <a:cubicBezTo>
                    <a:pt x="334724" y="30302"/>
                    <a:pt x="347111" y="59575"/>
                    <a:pt x="370895" y="77156"/>
                  </a:cubicBezTo>
                  <a:cubicBezTo>
                    <a:pt x="397073" y="96510"/>
                    <a:pt x="434553" y="101773"/>
                    <a:pt x="463526" y="116334"/>
                  </a:cubicBezTo>
                  <a:cubicBezTo>
                    <a:pt x="511007" y="140187"/>
                    <a:pt x="643641" y="205733"/>
                    <a:pt x="619229" y="274948"/>
                  </a:cubicBezTo>
                  <a:cubicBezTo>
                    <a:pt x="614055" y="289624"/>
                    <a:pt x="601532" y="300866"/>
                    <a:pt x="587413" y="307417"/>
                  </a:cubicBezTo>
                  <a:cubicBezTo>
                    <a:pt x="577706" y="311937"/>
                    <a:pt x="567412" y="314425"/>
                    <a:pt x="556839" y="315645"/>
                  </a:cubicBezTo>
                </a:path>
              </a:pathLst>
            </a:custGeom>
            <a:solidFill>
              <a:srgbClr val="3D3B3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282D3DF2-92FF-AB83-C89C-AFB99E101FD8}"/>
                </a:ext>
              </a:extLst>
            </p:cNvPr>
            <p:cNvSpPr/>
            <p:nvPr/>
          </p:nvSpPr>
          <p:spPr>
            <a:xfrm>
              <a:off x="2400426" y="5716124"/>
              <a:ext cx="77991" cy="43171"/>
            </a:xfrm>
            <a:custGeom>
              <a:avLst/>
              <a:gdLst>
                <a:gd name="connsiteX0" fmla="*/ 67756 w 77991"/>
                <a:gd name="connsiteY0" fmla="*/ 33 h 43171"/>
                <a:gd name="connsiteX1" fmla="*/ 2994 w 77991"/>
                <a:gd name="connsiteY1" fmla="*/ 25842 h 43171"/>
                <a:gd name="connsiteX2" fmla="*/ 2994 w 77991"/>
                <a:gd name="connsiteY2" fmla="*/ 40294 h 43171"/>
                <a:gd name="connsiteX3" fmla="*/ 17453 w 77991"/>
                <a:gd name="connsiteY3" fmla="*/ 40294 h 43171"/>
                <a:gd name="connsiteX4" fmla="*/ 19232 w 77991"/>
                <a:gd name="connsiteY4" fmla="*/ 38985 h 43171"/>
                <a:gd name="connsiteX5" fmla="*/ 22409 w 77991"/>
                <a:gd name="connsiteY5" fmla="*/ 36791 h 43171"/>
                <a:gd name="connsiteX6" fmla="*/ 28987 w 77991"/>
                <a:gd name="connsiteY6" fmla="*/ 32741 h 43171"/>
                <a:gd name="connsiteX7" fmla="*/ 34966 w 77991"/>
                <a:gd name="connsiteY7" fmla="*/ 29591 h 43171"/>
                <a:gd name="connsiteX8" fmla="*/ 38477 w 77991"/>
                <a:gd name="connsiteY8" fmla="*/ 27962 h 43171"/>
                <a:gd name="connsiteX9" fmla="*/ 38695 w 77991"/>
                <a:gd name="connsiteY9" fmla="*/ 27860 h 43171"/>
                <a:gd name="connsiteX10" fmla="*/ 40488 w 77991"/>
                <a:gd name="connsiteY10" fmla="*/ 27137 h 43171"/>
                <a:gd name="connsiteX11" fmla="*/ 54292 w 77991"/>
                <a:gd name="connsiteY11" fmla="*/ 22768 h 43171"/>
                <a:gd name="connsiteX12" fmla="*/ 61853 w 77991"/>
                <a:gd name="connsiteY12" fmla="*/ 21207 h 43171"/>
                <a:gd name="connsiteX13" fmla="*/ 63918 w 77991"/>
                <a:gd name="connsiteY13" fmla="*/ 20879 h 43171"/>
                <a:gd name="connsiteX14" fmla="*/ 67756 w 77991"/>
                <a:gd name="connsiteY14" fmla="*/ 20484 h 43171"/>
                <a:gd name="connsiteX15" fmla="*/ 77982 w 77991"/>
                <a:gd name="connsiteY15" fmla="*/ 10258 h 43171"/>
                <a:gd name="connsiteX16" fmla="*/ 67756 w 77991"/>
                <a:gd name="connsiteY16" fmla="*/ 33 h 4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991" h="43171">
                  <a:moveTo>
                    <a:pt x="67756" y="33"/>
                  </a:moveTo>
                  <a:cubicBezTo>
                    <a:pt x="43849" y="2166"/>
                    <a:pt x="21850" y="11029"/>
                    <a:pt x="2994" y="25842"/>
                  </a:cubicBezTo>
                  <a:cubicBezTo>
                    <a:pt x="-1240" y="29148"/>
                    <a:pt x="-749" y="36865"/>
                    <a:pt x="2994" y="40294"/>
                  </a:cubicBezTo>
                  <a:cubicBezTo>
                    <a:pt x="7473" y="44412"/>
                    <a:pt x="12940" y="43839"/>
                    <a:pt x="17453" y="40294"/>
                  </a:cubicBezTo>
                  <a:cubicBezTo>
                    <a:pt x="15960" y="41474"/>
                    <a:pt x="18953" y="39190"/>
                    <a:pt x="19232" y="38985"/>
                  </a:cubicBezTo>
                  <a:cubicBezTo>
                    <a:pt x="20282" y="38236"/>
                    <a:pt x="21339" y="37506"/>
                    <a:pt x="22409" y="36791"/>
                  </a:cubicBezTo>
                  <a:cubicBezTo>
                    <a:pt x="24556" y="35359"/>
                    <a:pt x="26745" y="34009"/>
                    <a:pt x="28987" y="32741"/>
                  </a:cubicBezTo>
                  <a:cubicBezTo>
                    <a:pt x="30951" y="31630"/>
                    <a:pt x="32948" y="30580"/>
                    <a:pt x="34966" y="29591"/>
                  </a:cubicBezTo>
                  <a:cubicBezTo>
                    <a:pt x="36132" y="29026"/>
                    <a:pt x="37304" y="28501"/>
                    <a:pt x="38477" y="27962"/>
                  </a:cubicBezTo>
                  <a:cubicBezTo>
                    <a:pt x="39581" y="27485"/>
                    <a:pt x="39649" y="27444"/>
                    <a:pt x="38695" y="27860"/>
                  </a:cubicBezTo>
                  <a:cubicBezTo>
                    <a:pt x="39288" y="27608"/>
                    <a:pt x="39888" y="27369"/>
                    <a:pt x="40488" y="27137"/>
                  </a:cubicBezTo>
                  <a:cubicBezTo>
                    <a:pt x="44987" y="25379"/>
                    <a:pt x="49596" y="23913"/>
                    <a:pt x="54292" y="22768"/>
                  </a:cubicBezTo>
                  <a:cubicBezTo>
                    <a:pt x="56794" y="22161"/>
                    <a:pt x="59317" y="21636"/>
                    <a:pt x="61853" y="21207"/>
                  </a:cubicBezTo>
                  <a:cubicBezTo>
                    <a:pt x="62234" y="21145"/>
                    <a:pt x="66120" y="20620"/>
                    <a:pt x="63918" y="20879"/>
                  </a:cubicBezTo>
                  <a:cubicBezTo>
                    <a:pt x="65193" y="20736"/>
                    <a:pt x="66475" y="20600"/>
                    <a:pt x="67756" y="20484"/>
                  </a:cubicBezTo>
                  <a:cubicBezTo>
                    <a:pt x="73074" y="20007"/>
                    <a:pt x="78248" y="16114"/>
                    <a:pt x="77982" y="10258"/>
                  </a:cubicBezTo>
                  <a:cubicBezTo>
                    <a:pt x="77743" y="5125"/>
                    <a:pt x="73462" y="-479"/>
                    <a:pt x="67756" y="33"/>
                  </a:cubicBezTo>
                </a:path>
              </a:pathLst>
            </a:custGeom>
            <a:solidFill>
              <a:srgbClr val="F7F7F7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2112FCB4-8A05-B484-A121-976239BA0ED4}"/>
                </a:ext>
              </a:extLst>
            </p:cNvPr>
            <p:cNvSpPr/>
            <p:nvPr/>
          </p:nvSpPr>
          <p:spPr>
            <a:xfrm>
              <a:off x="2450934" y="5738934"/>
              <a:ext cx="72784" cy="46184"/>
            </a:xfrm>
            <a:custGeom>
              <a:avLst/>
              <a:gdLst>
                <a:gd name="connsiteX0" fmla="*/ 59787 w 72784"/>
                <a:gd name="connsiteY0" fmla="*/ 367 h 46184"/>
                <a:gd name="connsiteX1" fmla="*/ 5107 w 72784"/>
                <a:gd name="connsiteY1" fmla="*/ 27008 h 46184"/>
                <a:gd name="connsiteX2" fmla="*/ 1439 w 72784"/>
                <a:gd name="connsiteY2" fmla="*/ 40996 h 46184"/>
                <a:gd name="connsiteX3" fmla="*/ 15435 w 72784"/>
                <a:gd name="connsiteY3" fmla="*/ 44671 h 46184"/>
                <a:gd name="connsiteX4" fmla="*/ 39935 w 72784"/>
                <a:gd name="connsiteY4" fmla="*/ 29612 h 46184"/>
                <a:gd name="connsiteX5" fmla="*/ 46152 w 72784"/>
                <a:gd name="connsiteY5" fmla="*/ 26708 h 46184"/>
                <a:gd name="connsiteX6" fmla="*/ 47829 w 72784"/>
                <a:gd name="connsiteY6" fmla="*/ 25979 h 46184"/>
                <a:gd name="connsiteX7" fmla="*/ 47918 w 72784"/>
                <a:gd name="connsiteY7" fmla="*/ 25958 h 46184"/>
                <a:gd name="connsiteX8" fmla="*/ 51320 w 72784"/>
                <a:gd name="connsiteY8" fmla="*/ 24628 h 46184"/>
                <a:gd name="connsiteX9" fmla="*/ 65220 w 72784"/>
                <a:gd name="connsiteY9" fmla="*/ 20095 h 46184"/>
                <a:gd name="connsiteX10" fmla="*/ 72364 w 72784"/>
                <a:gd name="connsiteY10" fmla="*/ 7504 h 46184"/>
                <a:gd name="connsiteX11" fmla="*/ 59787 w 72784"/>
                <a:gd name="connsiteY11" fmla="*/ 367 h 4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784" h="46184">
                  <a:moveTo>
                    <a:pt x="59787" y="367"/>
                  </a:moveTo>
                  <a:cubicBezTo>
                    <a:pt x="40153" y="5820"/>
                    <a:pt x="21447" y="14826"/>
                    <a:pt x="5107" y="27008"/>
                  </a:cubicBezTo>
                  <a:cubicBezTo>
                    <a:pt x="832" y="30191"/>
                    <a:pt x="-1785" y="36000"/>
                    <a:pt x="1439" y="40996"/>
                  </a:cubicBezTo>
                  <a:cubicBezTo>
                    <a:pt x="4166" y="45230"/>
                    <a:pt x="10847" y="48086"/>
                    <a:pt x="15435" y="44671"/>
                  </a:cubicBezTo>
                  <a:cubicBezTo>
                    <a:pt x="23131" y="38924"/>
                    <a:pt x="31318" y="33866"/>
                    <a:pt x="39935" y="29612"/>
                  </a:cubicBezTo>
                  <a:cubicBezTo>
                    <a:pt x="41987" y="28610"/>
                    <a:pt x="44060" y="27635"/>
                    <a:pt x="46152" y="26708"/>
                  </a:cubicBezTo>
                  <a:cubicBezTo>
                    <a:pt x="46711" y="26463"/>
                    <a:pt x="47270" y="26217"/>
                    <a:pt x="47829" y="25979"/>
                  </a:cubicBezTo>
                  <a:cubicBezTo>
                    <a:pt x="46786" y="26421"/>
                    <a:pt x="46821" y="26415"/>
                    <a:pt x="47918" y="25958"/>
                  </a:cubicBezTo>
                  <a:cubicBezTo>
                    <a:pt x="49050" y="25522"/>
                    <a:pt x="50181" y="25058"/>
                    <a:pt x="51320" y="24628"/>
                  </a:cubicBezTo>
                  <a:cubicBezTo>
                    <a:pt x="55880" y="22890"/>
                    <a:pt x="60523" y="21391"/>
                    <a:pt x="65220" y="20095"/>
                  </a:cubicBezTo>
                  <a:cubicBezTo>
                    <a:pt x="70374" y="18664"/>
                    <a:pt x="74068" y="12781"/>
                    <a:pt x="72364" y="7504"/>
                  </a:cubicBezTo>
                  <a:cubicBezTo>
                    <a:pt x="70660" y="2248"/>
                    <a:pt x="65308" y="-1160"/>
                    <a:pt x="59787" y="367"/>
                  </a:cubicBezTo>
                </a:path>
              </a:pathLst>
            </a:custGeom>
            <a:solidFill>
              <a:srgbClr val="F7F7F7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3FEED78F-1E90-ABCE-B556-B477CCC6DAFE}"/>
                </a:ext>
              </a:extLst>
            </p:cNvPr>
            <p:cNvSpPr/>
            <p:nvPr/>
          </p:nvSpPr>
          <p:spPr>
            <a:xfrm>
              <a:off x="2512397" y="5763938"/>
              <a:ext cx="62423" cy="40257"/>
            </a:xfrm>
            <a:custGeom>
              <a:avLst/>
              <a:gdLst>
                <a:gd name="connsiteX0" fmla="*/ 59459 w 62423"/>
                <a:gd name="connsiteY0" fmla="*/ 4424 h 40257"/>
                <a:gd name="connsiteX1" fmla="*/ 50474 w 62423"/>
                <a:gd name="connsiteY1" fmla="*/ 190 h 40257"/>
                <a:gd name="connsiteX2" fmla="*/ 42239 w 62423"/>
                <a:gd name="connsiteY2" fmla="*/ 742 h 40257"/>
                <a:gd name="connsiteX3" fmla="*/ 29634 w 62423"/>
                <a:gd name="connsiteY3" fmla="*/ 6905 h 40257"/>
                <a:gd name="connsiteX4" fmla="*/ 5072 w 62423"/>
                <a:gd name="connsiteY4" fmla="*/ 21228 h 40257"/>
                <a:gd name="connsiteX5" fmla="*/ 1405 w 62423"/>
                <a:gd name="connsiteY5" fmla="*/ 35223 h 40257"/>
                <a:gd name="connsiteX6" fmla="*/ 15400 w 62423"/>
                <a:gd name="connsiteY6" fmla="*/ 38891 h 40257"/>
                <a:gd name="connsiteX7" fmla="*/ 36342 w 62423"/>
                <a:gd name="connsiteY7" fmla="*/ 26682 h 40257"/>
                <a:gd name="connsiteX8" fmla="*/ 45948 w 62423"/>
                <a:gd name="connsiteY8" fmla="*/ 21132 h 40257"/>
                <a:gd name="connsiteX9" fmla="*/ 47107 w 62423"/>
                <a:gd name="connsiteY9" fmla="*/ 20567 h 40257"/>
                <a:gd name="connsiteX10" fmla="*/ 46466 w 62423"/>
                <a:gd name="connsiteY10" fmla="*/ 20860 h 40257"/>
                <a:gd name="connsiteX11" fmla="*/ 48286 w 62423"/>
                <a:gd name="connsiteY11" fmla="*/ 20321 h 40257"/>
                <a:gd name="connsiteX12" fmla="*/ 47372 w 62423"/>
                <a:gd name="connsiteY12" fmla="*/ 20410 h 40257"/>
                <a:gd name="connsiteX13" fmla="*/ 48538 w 62423"/>
                <a:gd name="connsiteY13" fmla="*/ 20403 h 40257"/>
                <a:gd name="connsiteX14" fmla="*/ 47495 w 62423"/>
                <a:gd name="connsiteY14" fmla="*/ 20362 h 40257"/>
                <a:gd name="connsiteX15" fmla="*/ 44993 w 62423"/>
                <a:gd name="connsiteY15" fmla="*/ 18890 h 40257"/>
                <a:gd name="connsiteX16" fmla="*/ 52226 w 62423"/>
                <a:gd name="connsiteY16" fmla="*/ 21882 h 40257"/>
                <a:gd name="connsiteX17" fmla="*/ 59459 w 62423"/>
                <a:gd name="connsiteY17" fmla="*/ 18890 h 40257"/>
                <a:gd name="connsiteX18" fmla="*/ 59459 w 62423"/>
                <a:gd name="connsiteY18" fmla="*/ 4424 h 4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423" h="40257">
                  <a:moveTo>
                    <a:pt x="59459" y="4424"/>
                  </a:moveTo>
                  <a:cubicBezTo>
                    <a:pt x="56678" y="2236"/>
                    <a:pt x="54012" y="661"/>
                    <a:pt x="50474" y="190"/>
                  </a:cubicBezTo>
                  <a:cubicBezTo>
                    <a:pt x="47686" y="-185"/>
                    <a:pt x="44973" y="-8"/>
                    <a:pt x="42239" y="742"/>
                  </a:cubicBezTo>
                  <a:cubicBezTo>
                    <a:pt x="37706" y="1997"/>
                    <a:pt x="33656" y="4567"/>
                    <a:pt x="29634" y="6905"/>
                  </a:cubicBezTo>
                  <a:cubicBezTo>
                    <a:pt x="21447" y="11677"/>
                    <a:pt x="13260" y="16449"/>
                    <a:pt x="5072" y="21228"/>
                  </a:cubicBezTo>
                  <a:cubicBezTo>
                    <a:pt x="450" y="23921"/>
                    <a:pt x="-1581" y="30581"/>
                    <a:pt x="1405" y="35223"/>
                  </a:cubicBezTo>
                  <a:cubicBezTo>
                    <a:pt x="4411" y="39879"/>
                    <a:pt x="10451" y="41775"/>
                    <a:pt x="15400" y="38891"/>
                  </a:cubicBezTo>
                  <a:cubicBezTo>
                    <a:pt x="22381" y="34814"/>
                    <a:pt x="29362" y="30744"/>
                    <a:pt x="36342" y="26682"/>
                  </a:cubicBezTo>
                  <a:cubicBezTo>
                    <a:pt x="39526" y="24821"/>
                    <a:pt x="42669" y="22823"/>
                    <a:pt x="45948" y="21132"/>
                  </a:cubicBezTo>
                  <a:cubicBezTo>
                    <a:pt x="46329" y="20941"/>
                    <a:pt x="46718" y="20751"/>
                    <a:pt x="47107" y="20567"/>
                  </a:cubicBezTo>
                  <a:cubicBezTo>
                    <a:pt x="45655" y="21160"/>
                    <a:pt x="45436" y="21255"/>
                    <a:pt x="46466" y="20860"/>
                  </a:cubicBezTo>
                  <a:cubicBezTo>
                    <a:pt x="47066" y="20683"/>
                    <a:pt x="47686" y="20505"/>
                    <a:pt x="48286" y="20321"/>
                  </a:cubicBezTo>
                  <a:cubicBezTo>
                    <a:pt x="49390" y="20103"/>
                    <a:pt x="49090" y="20130"/>
                    <a:pt x="47372" y="20410"/>
                  </a:cubicBezTo>
                  <a:cubicBezTo>
                    <a:pt x="47761" y="20376"/>
                    <a:pt x="48150" y="20376"/>
                    <a:pt x="48538" y="20403"/>
                  </a:cubicBezTo>
                  <a:cubicBezTo>
                    <a:pt x="46779" y="20103"/>
                    <a:pt x="46432" y="20089"/>
                    <a:pt x="47495" y="20362"/>
                  </a:cubicBezTo>
                  <a:cubicBezTo>
                    <a:pt x="46513" y="20130"/>
                    <a:pt x="45682" y="19639"/>
                    <a:pt x="44993" y="18890"/>
                  </a:cubicBezTo>
                  <a:cubicBezTo>
                    <a:pt x="47216" y="20635"/>
                    <a:pt x="49281" y="21882"/>
                    <a:pt x="52226" y="21882"/>
                  </a:cubicBezTo>
                  <a:cubicBezTo>
                    <a:pt x="54735" y="21882"/>
                    <a:pt x="57734" y="20764"/>
                    <a:pt x="59459" y="18890"/>
                  </a:cubicBezTo>
                  <a:cubicBezTo>
                    <a:pt x="62840" y="15202"/>
                    <a:pt x="63945" y="7962"/>
                    <a:pt x="59459" y="4424"/>
                  </a:cubicBezTo>
                </a:path>
              </a:pathLst>
            </a:custGeom>
            <a:solidFill>
              <a:srgbClr val="F7F7F7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408EEAA1-3766-0880-6B1F-ECB3EC91AF0F}"/>
                </a:ext>
              </a:extLst>
            </p:cNvPr>
            <p:cNvSpPr/>
            <p:nvPr/>
          </p:nvSpPr>
          <p:spPr>
            <a:xfrm rot="1990512">
              <a:off x="2506954" y="5176326"/>
              <a:ext cx="131038" cy="48858"/>
            </a:xfrm>
            <a:custGeom>
              <a:avLst/>
              <a:gdLst>
                <a:gd name="connsiteX0" fmla="*/ 0 w 131038"/>
                <a:gd name="connsiteY0" fmla="*/ 0 h 48858"/>
                <a:gd name="connsiteX1" fmla="*/ 131038 w 131038"/>
                <a:gd name="connsiteY1" fmla="*/ 0 h 48858"/>
                <a:gd name="connsiteX2" fmla="*/ 131038 w 131038"/>
                <a:gd name="connsiteY2" fmla="*/ 48858 h 48858"/>
                <a:gd name="connsiteX3" fmla="*/ 0 w 131038"/>
                <a:gd name="connsiteY3" fmla="*/ 48858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38" h="48858">
                  <a:moveTo>
                    <a:pt x="0" y="0"/>
                  </a:moveTo>
                  <a:lnTo>
                    <a:pt x="131038" y="0"/>
                  </a:lnTo>
                  <a:lnTo>
                    <a:pt x="131038" y="48858"/>
                  </a:lnTo>
                  <a:lnTo>
                    <a:pt x="0" y="48858"/>
                  </a:lnTo>
                  <a:close/>
                </a:path>
              </a:pathLst>
            </a:custGeom>
            <a:solidFill>
              <a:srgbClr val="515151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BDD48A9B-E637-FCFD-D13A-42E3F9CE298E}"/>
                </a:ext>
              </a:extLst>
            </p:cNvPr>
            <p:cNvSpPr/>
            <p:nvPr/>
          </p:nvSpPr>
          <p:spPr>
            <a:xfrm rot="1990512">
              <a:off x="2348976" y="5417996"/>
              <a:ext cx="131038" cy="48858"/>
            </a:xfrm>
            <a:custGeom>
              <a:avLst/>
              <a:gdLst>
                <a:gd name="connsiteX0" fmla="*/ 0 w 131038"/>
                <a:gd name="connsiteY0" fmla="*/ 0 h 48858"/>
                <a:gd name="connsiteX1" fmla="*/ 131038 w 131038"/>
                <a:gd name="connsiteY1" fmla="*/ 0 h 48858"/>
                <a:gd name="connsiteX2" fmla="*/ 131038 w 131038"/>
                <a:gd name="connsiteY2" fmla="*/ 48858 h 48858"/>
                <a:gd name="connsiteX3" fmla="*/ 0 w 131038"/>
                <a:gd name="connsiteY3" fmla="*/ 48858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38" h="48858">
                  <a:moveTo>
                    <a:pt x="0" y="0"/>
                  </a:moveTo>
                  <a:lnTo>
                    <a:pt x="131038" y="0"/>
                  </a:lnTo>
                  <a:lnTo>
                    <a:pt x="131038" y="48858"/>
                  </a:lnTo>
                  <a:lnTo>
                    <a:pt x="0" y="48858"/>
                  </a:lnTo>
                  <a:close/>
                </a:path>
              </a:pathLst>
            </a:custGeom>
            <a:solidFill>
              <a:srgbClr val="515151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05A6172C-32D7-271C-D1C9-704FBA13A20E}"/>
                </a:ext>
              </a:extLst>
            </p:cNvPr>
            <p:cNvSpPr/>
            <p:nvPr/>
          </p:nvSpPr>
          <p:spPr>
            <a:xfrm>
              <a:off x="2580980" y="4800464"/>
              <a:ext cx="319622" cy="319624"/>
            </a:xfrm>
            <a:custGeom>
              <a:avLst/>
              <a:gdLst>
                <a:gd name="connsiteX0" fmla="*/ 293562 w 319622"/>
                <a:gd name="connsiteY0" fmla="*/ 247248 h 319624"/>
                <a:gd name="connsiteX1" fmla="*/ 72374 w 319622"/>
                <a:gd name="connsiteY1" fmla="*/ 293563 h 319624"/>
                <a:gd name="connsiteX2" fmla="*/ 26059 w 319622"/>
                <a:gd name="connsiteY2" fmla="*/ 72376 h 319624"/>
                <a:gd name="connsiteX3" fmla="*/ 247246 w 319622"/>
                <a:gd name="connsiteY3" fmla="*/ 26061 h 319624"/>
                <a:gd name="connsiteX4" fmla="*/ 293562 w 319622"/>
                <a:gd name="connsiteY4" fmla="*/ 247248 h 31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22" h="319624">
                  <a:moveTo>
                    <a:pt x="293562" y="247248"/>
                  </a:moveTo>
                  <a:cubicBezTo>
                    <a:pt x="245276" y="321118"/>
                    <a:pt x="146244" y="341849"/>
                    <a:pt x="72374" y="293563"/>
                  </a:cubicBezTo>
                  <a:cubicBezTo>
                    <a:pt x="-1489" y="245271"/>
                    <a:pt x="-22227" y="146253"/>
                    <a:pt x="26059" y="72376"/>
                  </a:cubicBezTo>
                  <a:cubicBezTo>
                    <a:pt x="74351" y="-1494"/>
                    <a:pt x="173383" y="-22225"/>
                    <a:pt x="247246" y="26061"/>
                  </a:cubicBezTo>
                  <a:cubicBezTo>
                    <a:pt x="321116" y="74353"/>
                    <a:pt x="341847" y="173378"/>
                    <a:pt x="293562" y="247248"/>
                  </a:cubicBezTo>
                </a:path>
              </a:pathLst>
            </a:custGeom>
            <a:solidFill>
              <a:srgbClr val="515151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15E08DE2-5D35-D20A-6417-3BD9E01C5707}"/>
                </a:ext>
              </a:extLst>
            </p:cNvPr>
            <p:cNvSpPr/>
            <p:nvPr/>
          </p:nvSpPr>
          <p:spPr>
            <a:xfrm>
              <a:off x="2917948" y="4594912"/>
              <a:ext cx="344105" cy="1024509"/>
            </a:xfrm>
            <a:custGeom>
              <a:avLst/>
              <a:gdLst>
                <a:gd name="connsiteX0" fmla="*/ 294954 w 344105"/>
                <a:gd name="connsiteY0" fmla="*/ 1024509 h 1024509"/>
                <a:gd name="connsiteX1" fmla="*/ 344106 w 344105"/>
                <a:gd name="connsiteY1" fmla="*/ 15661 h 1024509"/>
                <a:gd name="connsiteX2" fmla="*/ 66786 w 344105"/>
                <a:gd name="connsiteY2" fmla="*/ 9948 h 1024509"/>
                <a:gd name="connsiteX3" fmla="*/ 33696 w 344105"/>
                <a:gd name="connsiteY3" fmla="*/ 23167 h 1024509"/>
                <a:gd name="connsiteX4" fmla="*/ 21391 w 344105"/>
                <a:gd name="connsiteY4" fmla="*/ 61656 h 1024509"/>
                <a:gd name="connsiteX5" fmla="*/ 28433 w 344105"/>
                <a:gd name="connsiteY5" fmla="*/ 1020289 h 102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05" h="1024509">
                  <a:moveTo>
                    <a:pt x="294954" y="1024509"/>
                  </a:moveTo>
                  <a:cubicBezTo>
                    <a:pt x="287708" y="688440"/>
                    <a:pt x="321630" y="351048"/>
                    <a:pt x="344106" y="15661"/>
                  </a:cubicBezTo>
                  <a:cubicBezTo>
                    <a:pt x="253043" y="-3080"/>
                    <a:pt x="158551" y="-5022"/>
                    <a:pt x="66786" y="9948"/>
                  </a:cubicBezTo>
                  <a:cubicBezTo>
                    <a:pt x="54856" y="11898"/>
                    <a:pt x="42163" y="14543"/>
                    <a:pt x="33696" y="23167"/>
                  </a:cubicBezTo>
                  <a:cubicBezTo>
                    <a:pt x="24056" y="32997"/>
                    <a:pt x="22407" y="47926"/>
                    <a:pt x="21391" y="61656"/>
                  </a:cubicBezTo>
                  <a:cubicBezTo>
                    <a:pt x="-3123" y="394269"/>
                    <a:pt x="-13444" y="667832"/>
                    <a:pt x="28433" y="1020289"/>
                  </a:cubicBezTo>
                </a:path>
              </a:pathLst>
            </a:custGeom>
            <a:solidFill>
              <a:srgbClr val="DFBBAC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11D7997D-107B-B522-9A55-09A29FFB711D}"/>
                </a:ext>
              </a:extLst>
            </p:cNvPr>
            <p:cNvSpPr/>
            <p:nvPr/>
          </p:nvSpPr>
          <p:spPr>
            <a:xfrm>
              <a:off x="2567518" y="1836825"/>
              <a:ext cx="436255" cy="599719"/>
            </a:xfrm>
            <a:custGeom>
              <a:avLst/>
              <a:gdLst>
                <a:gd name="connsiteX0" fmla="*/ 158364 w 436255"/>
                <a:gd name="connsiteY0" fmla="*/ 0 h 599719"/>
                <a:gd name="connsiteX1" fmla="*/ 77833 w 436255"/>
                <a:gd name="connsiteY1" fmla="*/ 50249 h 599719"/>
                <a:gd name="connsiteX2" fmla="*/ 20447 w 436255"/>
                <a:gd name="connsiteY2" fmla="*/ 335572 h 599719"/>
                <a:gd name="connsiteX3" fmla="*/ 29180 w 436255"/>
                <a:gd name="connsiteY3" fmla="*/ 394172 h 599719"/>
                <a:gd name="connsiteX4" fmla="*/ 43959 w 436255"/>
                <a:gd name="connsiteY4" fmla="*/ 566494 h 599719"/>
                <a:gd name="connsiteX5" fmla="*/ 436256 w 436255"/>
                <a:gd name="connsiteY5" fmla="*/ 561108 h 59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255" h="599719">
                  <a:moveTo>
                    <a:pt x="158364" y="0"/>
                  </a:moveTo>
                  <a:cubicBezTo>
                    <a:pt x="126371" y="4711"/>
                    <a:pt x="98844" y="25666"/>
                    <a:pt x="77833" y="50249"/>
                  </a:cubicBezTo>
                  <a:cubicBezTo>
                    <a:pt x="12587" y="126559"/>
                    <a:pt x="1209" y="237030"/>
                    <a:pt x="20447" y="335572"/>
                  </a:cubicBezTo>
                  <a:cubicBezTo>
                    <a:pt x="24231" y="354987"/>
                    <a:pt x="29098" y="374388"/>
                    <a:pt x="29180" y="394172"/>
                  </a:cubicBezTo>
                  <a:cubicBezTo>
                    <a:pt x="29446" y="461388"/>
                    <a:pt x="-45590" y="525339"/>
                    <a:pt x="43959" y="566494"/>
                  </a:cubicBezTo>
                  <a:cubicBezTo>
                    <a:pt x="165467" y="622333"/>
                    <a:pt x="307992" y="598909"/>
                    <a:pt x="436256" y="561108"/>
                  </a:cubicBezTo>
                </a:path>
              </a:pathLst>
            </a:custGeom>
            <a:solidFill>
              <a:srgbClr val="4D3D3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FA52FD2B-5CD5-42A6-B17F-FB7BF1A4E476}"/>
                </a:ext>
              </a:extLst>
            </p:cNvPr>
            <p:cNvSpPr/>
            <p:nvPr/>
          </p:nvSpPr>
          <p:spPr>
            <a:xfrm>
              <a:off x="2885617" y="5519258"/>
              <a:ext cx="651739" cy="436014"/>
            </a:xfrm>
            <a:custGeom>
              <a:avLst/>
              <a:gdLst>
                <a:gd name="connsiteX0" fmla="*/ 365795 w 651739"/>
                <a:gd name="connsiteY0" fmla="*/ 0 h 436014"/>
                <a:gd name="connsiteX1" fmla="*/ 365440 w 651739"/>
                <a:gd name="connsiteY1" fmla="*/ 130152 h 436014"/>
                <a:gd name="connsiteX2" fmla="*/ 373110 w 651739"/>
                <a:gd name="connsiteY2" fmla="*/ 175758 h 436014"/>
                <a:gd name="connsiteX3" fmla="*/ 403712 w 651739"/>
                <a:gd name="connsiteY3" fmla="*/ 201916 h 436014"/>
                <a:gd name="connsiteX4" fmla="*/ 624340 w 651739"/>
                <a:gd name="connsiteY4" fmla="*/ 322271 h 436014"/>
                <a:gd name="connsiteX5" fmla="*/ 649523 w 651739"/>
                <a:gd name="connsiteY5" fmla="*/ 389215 h 436014"/>
                <a:gd name="connsiteX6" fmla="*/ 585776 w 651739"/>
                <a:gd name="connsiteY6" fmla="*/ 424173 h 436014"/>
                <a:gd name="connsiteX7" fmla="*/ 63218 w 651739"/>
                <a:gd name="connsiteY7" fmla="*/ 419858 h 436014"/>
                <a:gd name="connsiteX8" fmla="*/ 28130 w 651739"/>
                <a:gd name="connsiteY8" fmla="*/ 410055 h 436014"/>
                <a:gd name="connsiteX9" fmla="*/ 37 w 651739"/>
                <a:gd name="connsiteY9" fmla="*/ 322892 h 436014"/>
                <a:gd name="connsiteX10" fmla="*/ 27012 w 651739"/>
                <a:gd name="connsiteY10" fmla="*/ 845 h 43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739" h="436014">
                  <a:moveTo>
                    <a:pt x="365795" y="0"/>
                  </a:moveTo>
                  <a:cubicBezTo>
                    <a:pt x="365672" y="43384"/>
                    <a:pt x="365556" y="86775"/>
                    <a:pt x="365440" y="130152"/>
                  </a:cubicBezTo>
                  <a:cubicBezTo>
                    <a:pt x="365393" y="145824"/>
                    <a:pt x="365577" y="162424"/>
                    <a:pt x="373110" y="175758"/>
                  </a:cubicBezTo>
                  <a:cubicBezTo>
                    <a:pt x="380002" y="187961"/>
                    <a:pt x="391986" y="195480"/>
                    <a:pt x="403712" y="201916"/>
                  </a:cubicBezTo>
                  <a:cubicBezTo>
                    <a:pt x="477534" y="242423"/>
                    <a:pt x="563082" y="261736"/>
                    <a:pt x="624340" y="322271"/>
                  </a:cubicBezTo>
                  <a:cubicBezTo>
                    <a:pt x="641765" y="339491"/>
                    <a:pt x="657730" y="365172"/>
                    <a:pt x="649523" y="389215"/>
                  </a:cubicBezTo>
                  <a:cubicBezTo>
                    <a:pt x="640735" y="414970"/>
                    <a:pt x="610829" y="421713"/>
                    <a:pt x="585776" y="424173"/>
                  </a:cubicBezTo>
                  <a:cubicBezTo>
                    <a:pt x="412008" y="441291"/>
                    <a:pt x="236720" y="439846"/>
                    <a:pt x="63218" y="419858"/>
                  </a:cubicBezTo>
                  <a:cubicBezTo>
                    <a:pt x="51111" y="418468"/>
                    <a:pt x="38601" y="416845"/>
                    <a:pt x="28130" y="410055"/>
                  </a:cubicBezTo>
                  <a:cubicBezTo>
                    <a:pt x="2655" y="393544"/>
                    <a:pt x="-399" y="355239"/>
                    <a:pt x="37" y="322892"/>
                  </a:cubicBezTo>
                  <a:cubicBezTo>
                    <a:pt x="1591" y="206572"/>
                    <a:pt x="10808" y="115822"/>
                    <a:pt x="27012" y="845"/>
                  </a:cubicBezTo>
                </a:path>
              </a:pathLst>
            </a:custGeom>
            <a:solidFill>
              <a:srgbClr val="29282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1A40BFA6-8D63-3FE2-A1E8-38470F4EF852}"/>
                </a:ext>
              </a:extLst>
            </p:cNvPr>
            <p:cNvSpPr/>
            <p:nvPr/>
          </p:nvSpPr>
          <p:spPr>
            <a:xfrm>
              <a:off x="2508781" y="3674456"/>
              <a:ext cx="862843" cy="1339091"/>
            </a:xfrm>
            <a:custGeom>
              <a:avLst/>
              <a:gdLst>
                <a:gd name="connsiteX0" fmla="*/ 862843 w 862843"/>
                <a:gd name="connsiteY0" fmla="*/ 68907 h 1339091"/>
                <a:gd name="connsiteX1" fmla="*/ 802103 w 862843"/>
                <a:gd name="connsiteY1" fmla="*/ 1327425 h 1339091"/>
                <a:gd name="connsiteX2" fmla="*/ 3385 w 862843"/>
                <a:gd name="connsiteY2" fmla="*/ 1334829 h 1339091"/>
                <a:gd name="connsiteX3" fmla="*/ 43796 w 862843"/>
                <a:gd name="connsiteY3" fmla="*/ 0 h 133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43" h="1339091">
                  <a:moveTo>
                    <a:pt x="862843" y="68907"/>
                  </a:moveTo>
                  <a:cubicBezTo>
                    <a:pt x="858705" y="495542"/>
                    <a:pt x="841390" y="904097"/>
                    <a:pt x="802103" y="1327425"/>
                  </a:cubicBezTo>
                  <a:cubicBezTo>
                    <a:pt x="517871" y="1345198"/>
                    <a:pt x="268133" y="1338292"/>
                    <a:pt x="3385" y="1334829"/>
                  </a:cubicBezTo>
                  <a:cubicBezTo>
                    <a:pt x="-6902" y="887395"/>
                    <a:pt x="6173" y="443180"/>
                    <a:pt x="43796" y="0"/>
                  </a:cubicBezTo>
                </a:path>
              </a:pathLst>
            </a:custGeom>
            <a:solidFill>
              <a:srgbClr val="42403E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C95635ED-D21E-7AAB-0A3B-DD38BC20988F}"/>
                </a:ext>
              </a:extLst>
            </p:cNvPr>
            <p:cNvSpPr/>
            <p:nvPr/>
          </p:nvSpPr>
          <p:spPr>
            <a:xfrm>
              <a:off x="2584136" y="3769118"/>
              <a:ext cx="131396" cy="107790"/>
            </a:xfrm>
            <a:custGeom>
              <a:avLst/>
              <a:gdLst>
                <a:gd name="connsiteX0" fmla="*/ 112242 w 131396"/>
                <a:gd name="connsiteY0" fmla="*/ 5065 h 107790"/>
                <a:gd name="connsiteX1" fmla="*/ 4975 w 131396"/>
                <a:gd name="connsiteY1" fmla="*/ 88943 h 107790"/>
                <a:gd name="connsiteX2" fmla="*/ 1307 w 131396"/>
                <a:gd name="connsiteY2" fmla="*/ 102945 h 107790"/>
                <a:gd name="connsiteX3" fmla="*/ 15296 w 131396"/>
                <a:gd name="connsiteY3" fmla="*/ 106613 h 107790"/>
                <a:gd name="connsiteX4" fmla="*/ 129905 w 131396"/>
                <a:gd name="connsiteY4" fmla="*/ 15393 h 107790"/>
                <a:gd name="connsiteX5" fmla="*/ 126237 w 131396"/>
                <a:gd name="connsiteY5" fmla="*/ 1398 h 107790"/>
                <a:gd name="connsiteX6" fmla="*/ 112242 w 131396"/>
                <a:gd name="connsiteY6" fmla="*/ 5065 h 10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396" h="107790">
                  <a:moveTo>
                    <a:pt x="112242" y="5065"/>
                  </a:moveTo>
                  <a:cubicBezTo>
                    <a:pt x="84789" y="42103"/>
                    <a:pt x="47364" y="71000"/>
                    <a:pt x="4975" y="88943"/>
                  </a:cubicBezTo>
                  <a:cubicBezTo>
                    <a:pt x="-111" y="91097"/>
                    <a:pt x="-1229" y="98610"/>
                    <a:pt x="1307" y="102945"/>
                  </a:cubicBezTo>
                  <a:cubicBezTo>
                    <a:pt x="4382" y="108201"/>
                    <a:pt x="10190" y="108767"/>
                    <a:pt x="15296" y="106613"/>
                  </a:cubicBezTo>
                  <a:cubicBezTo>
                    <a:pt x="61073" y="87225"/>
                    <a:pt x="100360" y="55233"/>
                    <a:pt x="129905" y="15393"/>
                  </a:cubicBezTo>
                  <a:cubicBezTo>
                    <a:pt x="133191" y="10956"/>
                    <a:pt x="130634" y="3968"/>
                    <a:pt x="126237" y="1398"/>
                  </a:cubicBezTo>
                  <a:cubicBezTo>
                    <a:pt x="121029" y="-1649"/>
                    <a:pt x="115541" y="607"/>
                    <a:pt x="112242" y="5065"/>
                  </a:cubicBezTo>
                </a:path>
              </a:pathLst>
            </a:custGeom>
            <a:solidFill>
              <a:srgbClr val="29282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98818B7D-9474-C66C-6123-F2FC9C175994}"/>
                </a:ext>
              </a:extLst>
            </p:cNvPr>
            <p:cNvSpPr/>
            <p:nvPr/>
          </p:nvSpPr>
          <p:spPr>
            <a:xfrm>
              <a:off x="2480428" y="2458940"/>
              <a:ext cx="948937" cy="1317020"/>
            </a:xfrm>
            <a:custGeom>
              <a:avLst/>
              <a:gdLst>
                <a:gd name="connsiteX0" fmla="*/ 947786 w 948937"/>
                <a:gd name="connsiteY0" fmla="*/ 1049260 h 1317020"/>
                <a:gd name="connsiteX1" fmla="*/ 948938 w 948937"/>
                <a:gd name="connsiteY1" fmla="*/ 941639 h 1317020"/>
                <a:gd name="connsiteX2" fmla="*/ 935685 w 948937"/>
                <a:gd name="connsiteY2" fmla="*/ 631045 h 1317020"/>
                <a:gd name="connsiteX3" fmla="*/ 909112 w 948937"/>
                <a:gd name="connsiteY3" fmla="*/ 352949 h 1317020"/>
                <a:gd name="connsiteX4" fmla="*/ 808962 w 948937"/>
                <a:gd name="connsiteY4" fmla="*/ 146425 h 1317020"/>
                <a:gd name="connsiteX5" fmla="*/ 599425 w 948937"/>
                <a:gd name="connsiteY5" fmla="*/ 30670 h 1317020"/>
                <a:gd name="connsiteX6" fmla="*/ 454664 w 948937"/>
                <a:gd name="connsiteY6" fmla="*/ 2236 h 1317020"/>
                <a:gd name="connsiteX7" fmla="*/ 337635 w 948937"/>
                <a:gd name="connsiteY7" fmla="*/ 8583 h 1317020"/>
                <a:gd name="connsiteX8" fmla="*/ 109992 w 948937"/>
                <a:gd name="connsiteY8" fmla="*/ 115380 h 1317020"/>
                <a:gd name="connsiteX9" fmla="*/ 8226 w 948937"/>
                <a:gd name="connsiteY9" fmla="*/ 660475 h 1317020"/>
                <a:gd name="connsiteX10" fmla="*/ 6535 w 948937"/>
                <a:gd name="connsiteY10" fmla="*/ 948361 h 1317020"/>
                <a:gd name="connsiteX11" fmla="*/ 50553 w 948937"/>
                <a:gd name="connsiteY11" fmla="*/ 1273680 h 1317020"/>
                <a:gd name="connsiteX12" fmla="*/ 389397 w 948937"/>
                <a:gd name="connsiteY12" fmla="*/ 1304765 h 1317020"/>
                <a:gd name="connsiteX13" fmla="*/ 835938 w 948937"/>
                <a:gd name="connsiteY13" fmla="*/ 1305188 h 1317020"/>
                <a:gd name="connsiteX14" fmla="*/ 912289 w 948937"/>
                <a:gd name="connsiteY14" fmla="*/ 1284382 h 1317020"/>
                <a:gd name="connsiteX15" fmla="*/ 932256 w 948937"/>
                <a:gd name="connsiteY15" fmla="*/ 1242566 h 1317020"/>
                <a:gd name="connsiteX16" fmla="*/ 947786 w 948937"/>
                <a:gd name="connsiteY16" fmla="*/ 1049260 h 131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8937" h="1317020">
                  <a:moveTo>
                    <a:pt x="947786" y="1049260"/>
                  </a:moveTo>
                  <a:cubicBezTo>
                    <a:pt x="948358" y="1013382"/>
                    <a:pt x="948938" y="977538"/>
                    <a:pt x="948938" y="941639"/>
                  </a:cubicBezTo>
                  <a:cubicBezTo>
                    <a:pt x="946572" y="838762"/>
                    <a:pt x="947261" y="733377"/>
                    <a:pt x="935685" y="631045"/>
                  </a:cubicBezTo>
                  <a:cubicBezTo>
                    <a:pt x="925323" y="539505"/>
                    <a:pt x="926932" y="444182"/>
                    <a:pt x="909112" y="352949"/>
                  </a:cubicBezTo>
                  <a:cubicBezTo>
                    <a:pt x="894231" y="276781"/>
                    <a:pt x="863274" y="201861"/>
                    <a:pt x="808962" y="146425"/>
                  </a:cubicBezTo>
                  <a:cubicBezTo>
                    <a:pt x="758359" y="94771"/>
                    <a:pt x="671939" y="41230"/>
                    <a:pt x="599425" y="30670"/>
                  </a:cubicBezTo>
                  <a:cubicBezTo>
                    <a:pt x="550717" y="23574"/>
                    <a:pt x="503284" y="9817"/>
                    <a:pt x="454664" y="2236"/>
                  </a:cubicBezTo>
                  <a:cubicBezTo>
                    <a:pt x="418166" y="-3449"/>
                    <a:pt x="374195" y="2829"/>
                    <a:pt x="337635" y="8583"/>
                  </a:cubicBezTo>
                  <a:cubicBezTo>
                    <a:pt x="253744" y="21788"/>
                    <a:pt x="173616" y="59036"/>
                    <a:pt x="109992" y="115380"/>
                  </a:cubicBezTo>
                  <a:cubicBezTo>
                    <a:pt x="-37271" y="245790"/>
                    <a:pt x="15364" y="486352"/>
                    <a:pt x="8226" y="660475"/>
                  </a:cubicBezTo>
                  <a:cubicBezTo>
                    <a:pt x="4293" y="756377"/>
                    <a:pt x="3734" y="852417"/>
                    <a:pt x="6535" y="948361"/>
                  </a:cubicBezTo>
                  <a:cubicBezTo>
                    <a:pt x="9330" y="1043943"/>
                    <a:pt x="-28218" y="1200791"/>
                    <a:pt x="50553" y="1273680"/>
                  </a:cubicBezTo>
                  <a:cubicBezTo>
                    <a:pt x="130307" y="1347474"/>
                    <a:pt x="291299" y="1304656"/>
                    <a:pt x="389397" y="1304765"/>
                  </a:cubicBezTo>
                  <a:cubicBezTo>
                    <a:pt x="538242" y="1304902"/>
                    <a:pt x="687093" y="1305045"/>
                    <a:pt x="835938" y="1305188"/>
                  </a:cubicBezTo>
                  <a:cubicBezTo>
                    <a:pt x="863090" y="1305215"/>
                    <a:pt x="893460" y="1303947"/>
                    <a:pt x="912289" y="1284382"/>
                  </a:cubicBezTo>
                  <a:cubicBezTo>
                    <a:pt x="923115" y="1273127"/>
                    <a:pt x="928119" y="1257618"/>
                    <a:pt x="932256" y="1242566"/>
                  </a:cubicBezTo>
                  <a:cubicBezTo>
                    <a:pt x="950942" y="1174484"/>
                    <a:pt x="946675" y="1118229"/>
                    <a:pt x="947786" y="1049260"/>
                  </a:cubicBezTo>
                </a:path>
              </a:pathLst>
            </a:custGeom>
            <a:solidFill>
              <a:srgbClr val="B3C46E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2CC0B7BE-F85B-C0C1-C065-4E25624CD93B}"/>
                </a:ext>
              </a:extLst>
            </p:cNvPr>
            <p:cNvSpPr/>
            <p:nvPr/>
          </p:nvSpPr>
          <p:spPr>
            <a:xfrm>
              <a:off x="2778635" y="2448814"/>
              <a:ext cx="390448" cy="765481"/>
            </a:xfrm>
            <a:custGeom>
              <a:avLst/>
              <a:gdLst>
                <a:gd name="connsiteX0" fmla="*/ 287413 w 390448"/>
                <a:gd name="connsiteY0" fmla="*/ 765481 h 765481"/>
                <a:gd name="connsiteX1" fmla="*/ 287413 w 390448"/>
                <a:gd name="connsiteY1" fmla="*/ 765481 h 765481"/>
                <a:gd name="connsiteX2" fmla="*/ 277829 w 390448"/>
                <a:gd name="connsiteY2" fmla="*/ 758821 h 765481"/>
                <a:gd name="connsiteX3" fmla="*/ 645 w 390448"/>
                <a:gd name="connsiteY3" fmla="*/ 13794 h 765481"/>
                <a:gd name="connsiteX4" fmla="*/ 6658 w 390448"/>
                <a:gd name="connsiteY4" fmla="*/ 651 h 765481"/>
                <a:gd name="connsiteX5" fmla="*/ 19808 w 390448"/>
                <a:gd name="connsiteY5" fmla="*/ 6663 h 765481"/>
                <a:gd name="connsiteX6" fmla="*/ 287052 w 390448"/>
                <a:gd name="connsiteY6" fmla="*/ 724967 h 765481"/>
                <a:gd name="connsiteX7" fmla="*/ 342584 w 390448"/>
                <a:gd name="connsiteY7" fmla="*/ 54124 h 765481"/>
                <a:gd name="connsiteX8" fmla="*/ 349299 w 390448"/>
                <a:gd name="connsiteY8" fmla="*/ 41322 h 765481"/>
                <a:gd name="connsiteX9" fmla="*/ 362101 w 390448"/>
                <a:gd name="connsiteY9" fmla="*/ 48036 h 765481"/>
                <a:gd name="connsiteX10" fmla="*/ 296991 w 390448"/>
                <a:gd name="connsiteY10" fmla="*/ 758835 h 765481"/>
                <a:gd name="connsiteX11" fmla="*/ 287413 w 390448"/>
                <a:gd name="connsiteY11" fmla="*/ 765481 h 76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448" h="765481">
                  <a:moveTo>
                    <a:pt x="287413" y="765481"/>
                  </a:moveTo>
                  <a:lnTo>
                    <a:pt x="287413" y="765481"/>
                  </a:lnTo>
                  <a:cubicBezTo>
                    <a:pt x="283139" y="765481"/>
                    <a:pt x="279321" y="762823"/>
                    <a:pt x="277829" y="758821"/>
                  </a:cubicBezTo>
                  <a:lnTo>
                    <a:pt x="645" y="13794"/>
                  </a:lnTo>
                  <a:cubicBezTo>
                    <a:pt x="-1325" y="8504"/>
                    <a:pt x="1368" y="2614"/>
                    <a:pt x="6658" y="651"/>
                  </a:cubicBezTo>
                  <a:cubicBezTo>
                    <a:pt x="11948" y="-1333"/>
                    <a:pt x="17845" y="1373"/>
                    <a:pt x="19808" y="6663"/>
                  </a:cubicBezTo>
                  <a:lnTo>
                    <a:pt x="287052" y="724967"/>
                  </a:lnTo>
                  <a:cubicBezTo>
                    <a:pt x="318827" y="628962"/>
                    <a:pt x="417668" y="294700"/>
                    <a:pt x="342584" y="54124"/>
                  </a:cubicBezTo>
                  <a:cubicBezTo>
                    <a:pt x="340900" y="48739"/>
                    <a:pt x="343907" y="43005"/>
                    <a:pt x="349299" y="41322"/>
                  </a:cubicBezTo>
                  <a:cubicBezTo>
                    <a:pt x="354664" y="39611"/>
                    <a:pt x="360418" y="42644"/>
                    <a:pt x="362101" y="48036"/>
                  </a:cubicBezTo>
                  <a:cubicBezTo>
                    <a:pt x="452298" y="337006"/>
                    <a:pt x="298553" y="754649"/>
                    <a:pt x="296991" y="758835"/>
                  </a:cubicBezTo>
                  <a:cubicBezTo>
                    <a:pt x="295499" y="762830"/>
                    <a:pt x="291681" y="765481"/>
                    <a:pt x="287413" y="765481"/>
                  </a:cubicBezTo>
                </a:path>
              </a:pathLst>
            </a:custGeom>
            <a:solidFill>
              <a:srgbClr val="272425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5D02062B-7C03-7A82-4EDC-E761882CC434}"/>
                </a:ext>
              </a:extLst>
            </p:cNvPr>
            <p:cNvSpPr/>
            <p:nvPr/>
          </p:nvSpPr>
          <p:spPr>
            <a:xfrm>
              <a:off x="3032067" y="3170082"/>
              <a:ext cx="67965" cy="67973"/>
            </a:xfrm>
            <a:custGeom>
              <a:avLst/>
              <a:gdLst>
                <a:gd name="connsiteX0" fmla="*/ 169 w 67965"/>
                <a:gd name="connsiteY0" fmla="*/ 30619 h 67973"/>
                <a:gd name="connsiteX1" fmla="*/ 30641 w 67965"/>
                <a:gd name="connsiteY1" fmla="*/ 67807 h 67973"/>
                <a:gd name="connsiteX2" fmla="*/ 67794 w 67965"/>
                <a:gd name="connsiteY2" fmla="*/ 37321 h 67973"/>
                <a:gd name="connsiteX3" fmla="*/ 37349 w 67965"/>
                <a:gd name="connsiteY3" fmla="*/ 168 h 67973"/>
                <a:gd name="connsiteX4" fmla="*/ 169 w 67965"/>
                <a:gd name="connsiteY4" fmla="*/ 30619 h 6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65" h="67973">
                  <a:moveTo>
                    <a:pt x="169" y="30619"/>
                  </a:moveTo>
                  <a:cubicBezTo>
                    <a:pt x="-1686" y="49312"/>
                    <a:pt x="11962" y="65959"/>
                    <a:pt x="30641" y="67807"/>
                  </a:cubicBezTo>
                  <a:cubicBezTo>
                    <a:pt x="49313" y="69647"/>
                    <a:pt x="65947" y="56020"/>
                    <a:pt x="67794" y="37321"/>
                  </a:cubicBezTo>
                  <a:cubicBezTo>
                    <a:pt x="69662" y="18662"/>
                    <a:pt x="56014" y="2015"/>
                    <a:pt x="37349" y="168"/>
                  </a:cubicBezTo>
                  <a:cubicBezTo>
                    <a:pt x="18664" y="-1680"/>
                    <a:pt x="2016" y="11961"/>
                    <a:pt x="169" y="30619"/>
                  </a:cubicBezTo>
                </a:path>
              </a:pathLst>
            </a:custGeom>
            <a:solidFill>
              <a:srgbClr val="FFFFFF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838EA217-33D9-F505-3C0F-7D651E97267A}"/>
                </a:ext>
              </a:extLst>
            </p:cNvPr>
            <p:cNvSpPr/>
            <p:nvPr/>
          </p:nvSpPr>
          <p:spPr>
            <a:xfrm>
              <a:off x="2968011" y="3211807"/>
              <a:ext cx="188186" cy="243486"/>
            </a:xfrm>
            <a:custGeom>
              <a:avLst/>
              <a:gdLst>
                <a:gd name="connsiteX0" fmla="*/ 188186 w 188186"/>
                <a:gd name="connsiteY0" fmla="*/ 11228 h 243486"/>
                <a:gd name="connsiteX1" fmla="*/ 7581 w 188186"/>
                <a:gd name="connsiteY1" fmla="*/ 0 h 243486"/>
                <a:gd name="connsiteX2" fmla="*/ 0 w 188186"/>
                <a:gd name="connsiteY2" fmla="*/ 232279 h 243486"/>
                <a:gd name="connsiteX3" fmla="*/ 180428 w 188186"/>
                <a:gd name="connsiteY3" fmla="*/ 243486 h 24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186" h="243486">
                  <a:moveTo>
                    <a:pt x="188186" y="11228"/>
                  </a:moveTo>
                  <a:lnTo>
                    <a:pt x="7581" y="0"/>
                  </a:lnTo>
                  <a:lnTo>
                    <a:pt x="0" y="232279"/>
                  </a:lnTo>
                  <a:lnTo>
                    <a:pt x="180428" y="243486"/>
                  </a:lnTo>
                  <a:close/>
                </a:path>
              </a:pathLst>
            </a:custGeom>
            <a:solidFill>
              <a:srgbClr val="FFFFFF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98A34617-797C-C791-EB83-DE46EF467859}"/>
                </a:ext>
              </a:extLst>
            </p:cNvPr>
            <p:cNvSpPr/>
            <p:nvPr/>
          </p:nvSpPr>
          <p:spPr>
            <a:xfrm>
              <a:off x="3028840" y="3262642"/>
              <a:ext cx="71436" cy="95473"/>
            </a:xfrm>
            <a:custGeom>
              <a:avLst/>
              <a:gdLst>
                <a:gd name="connsiteX0" fmla="*/ 71436 w 71436"/>
                <a:gd name="connsiteY0" fmla="*/ 6790 h 95473"/>
                <a:gd name="connsiteX1" fmla="*/ 2884 w 71436"/>
                <a:gd name="connsiteY1" fmla="*/ 0 h 95473"/>
                <a:gd name="connsiteX2" fmla="*/ 0 w 71436"/>
                <a:gd name="connsiteY2" fmla="*/ 88697 h 95473"/>
                <a:gd name="connsiteX3" fmla="*/ 68484 w 71436"/>
                <a:gd name="connsiteY3" fmla="*/ 95473 h 9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6" h="95473">
                  <a:moveTo>
                    <a:pt x="71436" y="6790"/>
                  </a:moveTo>
                  <a:lnTo>
                    <a:pt x="2884" y="0"/>
                  </a:lnTo>
                  <a:lnTo>
                    <a:pt x="0" y="88697"/>
                  </a:lnTo>
                  <a:lnTo>
                    <a:pt x="68484" y="95473"/>
                  </a:lnTo>
                  <a:close/>
                </a:path>
              </a:pathLst>
            </a:custGeom>
            <a:solidFill>
              <a:srgbClr val="61B5D4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4AA9D2DC-B96A-0848-9601-B215597188B0}"/>
                </a:ext>
              </a:extLst>
            </p:cNvPr>
            <p:cNvSpPr/>
            <p:nvPr/>
          </p:nvSpPr>
          <p:spPr>
            <a:xfrm>
              <a:off x="3021600" y="3372299"/>
              <a:ext cx="87579" cy="20958"/>
            </a:xfrm>
            <a:custGeom>
              <a:avLst/>
              <a:gdLst>
                <a:gd name="connsiteX0" fmla="*/ 80769 w 87579"/>
                <a:gd name="connsiteY0" fmla="*/ 20958 h 20958"/>
                <a:gd name="connsiteX1" fmla="*/ 80088 w 87579"/>
                <a:gd name="connsiteY1" fmla="*/ 20924 h 20958"/>
                <a:gd name="connsiteX2" fmla="*/ 6142 w 87579"/>
                <a:gd name="connsiteY2" fmla="*/ 13596 h 20958"/>
                <a:gd name="connsiteX3" fmla="*/ 34 w 87579"/>
                <a:gd name="connsiteY3" fmla="*/ 6145 h 20958"/>
                <a:gd name="connsiteX4" fmla="*/ 7486 w 87579"/>
                <a:gd name="connsiteY4" fmla="*/ 30 h 20958"/>
                <a:gd name="connsiteX5" fmla="*/ 81437 w 87579"/>
                <a:gd name="connsiteY5" fmla="*/ 7358 h 20958"/>
                <a:gd name="connsiteX6" fmla="*/ 87545 w 87579"/>
                <a:gd name="connsiteY6" fmla="*/ 14816 h 20958"/>
                <a:gd name="connsiteX7" fmla="*/ 80769 w 87579"/>
                <a:gd name="connsiteY7" fmla="*/ 20958 h 2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579" h="20958">
                  <a:moveTo>
                    <a:pt x="80769" y="20958"/>
                  </a:moveTo>
                  <a:cubicBezTo>
                    <a:pt x="80544" y="20958"/>
                    <a:pt x="80319" y="20952"/>
                    <a:pt x="80088" y="20924"/>
                  </a:cubicBezTo>
                  <a:lnTo>
                    <a:pt x="6142" y="13596"/>
                  </a:lnTo>
                  <a:cubicBezTo>
                    <a:pt x="2400" y="13228"/>
                    <a:pt x="-341" y="9887"/>
                    <a:pt x="34" y="6145"/>
                  </a:cubicBezTo>
                  <a:cubicBezTo>
                    <a:pt x="403" y="2402"/>
                    <a:pt x="3695" y="-318"/>
                    <a:pt x="7486" y="30"/>
                  </a:cubicBezTo>
                  <a:lnTo>
                    <a:pt x="81437" y="7358"/>
                  </a:lnTo>
                  <a:cubicBezTo>
                    <a:pt x="85180" y="7726"/>
                    <a:pt x="87920" y="11067"/>
                    <a:pt x="87545" y="14816"/>
                  </a:cubicBezTo>
                  <a:cubicBezTo>
                    <a:pt x="87198" y="18341"/>
                    <a:pt x="84232" y="20958"/>
                    <a:pt x="80769" y="20958"/>
                  </a:cubicBezTo>
                </a:path>
              </a:pathLst>
            </a:custGeom>
            <a:solidFill>
              <a:srgbClr val="898989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F7EAB538-B982-91FB-8B09-1C95E48F40A1}"/>
                </a:ext>
              </a:extLst>
            </p:cNvPr>
            <p:cNvSpPr/>
            <p:nvPr/>
          </p:nvSpPr>
          <p:spPr>
            <a:xfrm>
              <a:off x="3023659" y="3398636"/>
              <a:ext cx="84423" cy="20649"/>
            </a:xfrm>
            <a:custGeom>
              <a:avLst/>
              <a:gdLst>
                <a:gd name="connsiteX0" fmla="*/ 77613 w 84423"/>
                <a:gd name="connsiteY0" fmla="*/ 20649 h 20649"/>
                <a:gd name="connsiteX1" fmla="*/ 76931 w 84423"/>
                <a:gd name="connsiteY1" fmla="*/ 20615 h 20649"/>
                <a:gd name="connsiteX2" fmla="*/ 6149 w 84423"/>
                <a:gd name="connsiteY2" fmla="*/ 13600 h 20649"/>
                <a:gd name="connsiteX3" fmla="*/ 34 w 84423"/>
                <a:gd name="connsiteY3" fmla="*/ 6142 h 20649"/>
                <a:gd name="connsiteX4" fmla="*/ 7492 w 84423"/>
                <a:gd name="connsiteY4" fmla="*/ 34 h 20649"/>
                <a:gd name="connsiteX5" fmla="*/ 78281 w 84423"/>
                <a:gd name="connsiteY5" fmla="*/ 7049 h 20649"/>
                <a:gd name="connsiteX6" fmla="*/ 84389 w 84423"/>
                <a:gd name="connsiteY6" fmla="*/ 14507 h 20649"/>
                <a:gd name="connsiteX7" fmla="*/ 77613 w 84423"/>
                <a:gd name="connsiteY7" fmla="*/ 20649 h 2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23" h="20649">
                  <a:moveTo>
                    <a:pt x="77613" y="20649"/>
                  </a:moveTo>
                  <a:cubicBezTo>
                    <a:pt x="77388" y="20649"/>
                    <a:pt x="77163" y="20642"/>
                    <a:pt x="76931" y="20615"/>
                  </a:cubicBezTo>
                  <a:lnTo>
                    <a:pt x="6149" y="13600"/>
                  </a:lnTo>
                  <a:cubicBezTo>
                    <a:pt x="2400" y="13225"/>
                    <a:pt x="-341" y="9892"/>
                    <a:pt x="34" y="6142"/>
                  </a:cubicBezTo>
                  <a:cubicBezTo>
                    <a:pt x="409" y="2400"/>
                    <a:pt x="3729" y="-341"/>
                    <a:pt x="7492" y="34"/>
                  </a:cubicBezTo>
                  <a:lnTo>
                    <a:pt x="78281" y="7049"/>
                  </a:lnTo>
                  <a:cubicBezTo>
                    <a:pt x="82024" y="7424"/>
                    <a:pt x="84764" y="10758"/>
                    <a:pt x="84389" y="14507"/>
                  </a:cubicBezTo>
                  <a:cubicBezTo>
                    <a:pt x="84041" y="18025"/>
                    <a:pt x="81076" y="20649"/>
                    <a:pt x="77613" y="20649"/>
                  </a:cubicBezTo>
                </a:path>
              </a:pathLst>
            </a:custGeom>
            <a:solidFill>
              <a:srgbClr val="898989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A71A7C87-3B21-C4A1-C9FC-EDF21D31F784}"/>
                </a:ext>
              </a:extLst>
            </p:cNvPr>
            <p:cNvSpPr/>
            <p:nvPr/>
          </p:nvSpPr>
          <p:spPr>
            <a:xfrm>
              <a:off x="3160138" y="2514479"/>
              <a:ext cx="939086" cy="844423"/>
            </a:xfrm>
            <a:custGeom>
              <a:avLst/>
              <a:gdLst>
                <a:gd name="connsiteX0" fmla="*/ 0 w 939086"/>
                <a:gd name="connsiteY0" fmla="*/ 0 h 844423"/>
                <a:gd name="connsiteX1" fmla="*/ 382051 w 939086"/>
                <a:gd name="connsiteY1" fmla="*/ 308487 h 844423"/>
                <a:gd name="connsiteX2" fmla="*/ 492392 w 939086"/>
                <a:gd name="connsiteY2" fmla="*/ 361286 h 844423"/>
                <a:gd name="connsiteX3" fmla="*/ 600395 w 939086"/>
                <a:gd name="connsiteY3" fmla="*/ 282160 h 844423"/>
                <a:gd name="connsiteX4" fmla="*/ 701138 w 939086"/>
                <a:gd name="connsiteY4" fmla="*/ 154843 h 844423"/>
                <a:gd name="connsiteX5" fmla="*/ 709510 w 939086"/>
                <a:gd name="connsiteY5" fmla="*/ 147890 h 844423"/>
                <a:gd name="connsiteX6" fmla="*/ 723914 w 939086"/>
                <a:gd name="connsiteY6" fmla="*/ 152710 h 844423"/>
                <a:gd name="connsiteX7" fmla="*/ 898643 w 939086"/>
                <a:gd name="connsiteY7" fmla="*/ 276972 h 844423"/>
                <a:gd name="connsiteX8" fmla="*/ 939048 w 939086"/>
                <a:gd name="connsiteY8" fmla="*/ 329913 h 844423"/>
                <a:gd name="connsiteX9" fmla="*/ 927739 w 939086"/>
                <a:gd name="connsiteY9" fmla="*/ 366733 h 844423"/>
                <a:gd name="connsiteX10" fmla="*/ 733363 w 939086"/>
                <a:gd name="connsiteY10" fmla="*/ 701241 h 844423"/>
                <a:gd name="connsiteX11" fmla="*/ 450460 w 939086"/>
                <a:gd name="connsiteY11" fmla="*/ 842477 h 844423"/>
                <a:gd name="connsiteX12" fmla="*/ 378465 w 939086"/>
                <a:gd name="connsiteY12" fmla="*/ 824494 h 844423"/>
                <a:gd name="connsiteX13" fmla="*/ 232388 w 939086"/>
                <a:gd name="connsiteY13" fmla="*/ 779188 h 844423"/>
                <a:gd name="connsiteX14" fmla="*/ 132674 w 939086"/>
                <a:gd name="connsiteY14" fmla="*/ 714534 h 84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086" h="844423">
                  <a:moveTo>
                    <a:pt x="0" y="0"/>
                  </a:moveTo>
                  <a:cubicBezTo>
                    <a:pt x="167762" y="61272"/>
                    <a:pt x="272820" y="196339"/>
                    <a:pt x="382051" y="308487"/>
                  </a:cubicBezTo>
                  <a:cubicBezTo>
                    <a:pt x="412543" y="339791"/>
                    <a:pt x="446963" y="371430"/>
                    <a:pt x="492392" y="361286"/>
                  </a:cubicBezTo>
                  <a:cubicBezTo>
                    <a:pt x="540105" y="350624"/>
                    <a:pt x="570809" y="319545"/>
                    <a:pt x="600395" y="282160"/>
                  </a:cubicBezTo>
                  <a:cubicBezTo>
                    <a:pt x="633976" y="239723"/>
                    <a:pt x="667557" y="197287"/>
                    <a:pt x="701138" y="154843"/>
                  </a:cubicBezTo>
                  <a:cubicBezTo>
                    <a:pt x="703429" y="151953"/>
                    <a:pt x="705958" y="148899"/>
                    <a:pt x="709510" y="147890"/>
                  </a:cubicBezTo>
                  <a:cubicBezTo>
                    <a:pt x="714555" y="146472"/>
                    <a:pt x="719633" y="149676"/>
                    <a:pt x="723914" y="152710"/>
                  </a:cubicBezTo>
                  <a:cubicBezTo>
                    <a:pt x="782153" y="194137"/>
                    <a:pt x="840398" y="235551"/>
                    <a:pt x="898643" y="276972"/>
                  </a:cubicBezTo>
                  <a:cubicBezTo>
                    <a:pt x="917411" y="290320"/>
                    <a:pt x="938032" y="306906"/>
                    <a:pt x="939048" y="329913"/>
                  </a:cubicBezTo>
                  <a:cubicBezTo>
                    <a:pt x="939621" y="342886"/>
                    <a:pt x="933608" y="355144"/>
                    <a:pt x="927739" y="366733"/>
                  </a:cubicBezTo>
                  <a:cubicBezTo>
                    <a:pt x="870659" y="479583"/>
                    <a:pt x="812264" y="601691"/>
                    <a:pt x="733363" y="701241"/>
                  </a:cubicBezTo>
                  <a:cubicBezTo>
                    <a:pt x="664851" y="787688"/>
                    <a:pt x="559799" y="857059"/>
                    <a:pt x="450460" y="842477"/>
                  </a:cubicBezTo>
                  <a:cubicBezTo>
                    <a:pt x="425912" y="839205"/>
                    <a:pt x="402120" y="831836"/>
                    <a:pt x="378465" y="824494"/>
                  </a:cubicBezTo>
                  <a:cubicBezTo>
                    <a:pt x="330063" y="809476"/>
                    <a:pt x="279815" y="797014"/>
                    <a:pt x="232388" y="779188"/>
                  </a:cubicBezTo>
                  <a:cubicBezTo>
                    <a:pt x="196755" y="765799"/>
                    <a:pt x="163092" y="737644"/>
                    <a:pt x="132674" y="714534"/>
                  </a:cubicBezTo>
                </a:path>
              </a:pathLst>
            </a:custGeom>
            <a:solidFill>
              <a:srgbClr val="B3C46E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93543ABA-D2CD-B6CA-950C-0F586E99985F}"/>
                </a:ext>
              </a:extLst>
            </p:cNvPr>
            <p:cNvSpPr/>
            <p:nvPr/>
          </p:nvSpPr>
          <p:spPr>
            <a:xfrm>
              <a:off x="2831197" y="2427336"/>
              <a:ext cx="298094" cy="181409"/>
            </a:xfrm>
            <a:custGeom>
              <a:avLst/>
              <a:gdLst>
                <a:gd name="connsiteX0" fmla="*/ 255391 w 298094"/>
                <a:gd name="connsiteY0" fmla="*/ 46336 h 181409"/>
                <a:gd name="connsiteX1" fmla="*/ 291154 w 298094"/>
                <a:gd name="connsiteY1" fmla="*/ 75792 h 181409"/>
                <a:gd name="connsiteX2" fmla="*/ 297671 w 298094"/>
                <a:gd name="connsiteY2" fmla="*/ 123110 h 181409"/>
                <a:gd name="connsiteX3" fmla="*/ 278494 w 298094"/>
                <a:gd name="connsiteY3" fmla="*/ 168450 h 181409"/>
                <a:gd name="connsiteX4" fmla="*/ 225900 w 298094"/>
                <a:gd name="connsiteY4" fmla="*/ 170857 h 181409"/>
                <a:gd name="connsiteX5" fmla="*/ 172781 w 298094"/>
                <a:gd name="connsiteY5" fmla="*/ 121556 h 181409"/>
                <a:gd name="connsiteX6" fmla="*/ 147129 w 298094"/>
                <a:gd name="connsiteY6" fmla="*/ 164415 h 181409"/>
                <a:gd name="connsiteX7" fmla="*/ 52235 w 298094"/>
                <a:gd name="connsiteY7" fmla="*/ 171157 h 181409"/>
                <a:gd name="connsiteX8" fmla="*/ 288 w 298094"/>
                <a:gd name="connsiteY8" fmla="*/ 90211 h 181409"/>
                <a:gd name="connsiteX9" fmla="*/ 36290 w 298094"/>
                <a:gd name="connsiteY9" fmla="*/ 0 h 18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094" h="181409">
                  <a:moveTo>
                    <a:pt x="255391" y="46336"/>
                  </a:moveTo>
                  <a:cubicBezTo>
                    <a:pt x="271295" y="48797"/>
                    <a:pt x="284459" y="61156"/>
                    <a:pt x="291154" y="75792"/>
                  </a:cubicBezTo>
                  <a:cubicBezTo>
                    <a:pt x="297841" y="90429"/>
                    <a:pt x="298850" y="107062"/>
                    <a:pt x="297671" y="123110"/>
                  </a:cubicBezTo>
                  <a:cubicBezTo>
                    <a:pt x="296423" y="139989"/>
                    <a:pt x="291958" y="158198"/>
                    <a:pt x="278494" y="168450"/>
                  </a:cubicBezTo>
                  <a:cubicBezTo>
                    <a:pt x="263872" y="179576"/>
                    <a:pt x="242909" y="177817"/>
                    <a:pt x="225900" y="170857"/>
                  </a:cubicBezTo>
                  <a:cubicBezTo>
                    <a:pt x="203049" y="161511"/>
                    <a:pt x="183805" y="143643"/>
                    <a:pt x="172781" y="121556"/>
                  </a:cubicBezTo>
                  <a:cubicBezTo>
                    <a:pt x="171493" y="138667"/>
                    <a:pt x="160817" y="154066"/>
                    <a:pt x="147129" y="164415"/>
                  </a:cubicBezTo>
                  <a:cubicBezTo>
                    <a:pt x="120426" y="184593"/>
                    <a:pt x="81848" y="186754"/>
                    <a:pt x="52235" y="171157"/>
                  </a:cubicBezTo>
                  <a:cubicBezTo>
                    <a:pt x="22621" y="155566"/>
                    <a:pt x="2811" y="123580"/>
                    <a:pt x="288" y="90211"/>
                  </a:cubicBezTo>
                  <a:cubicBezTo>
                    <a:pt x="-2234" y="56834"/>
                    <a:pt x="11953" y="22967"/>
                    <a:pt x="36290" y="0"/>
                  </a:cubicBezTo>
                </a:path>
              </a:pathLst>
            </a:custGeom>
            <a:solidFill>
              <a:srgbClr val="F2F2F2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67E2C975-F0BF-CD5D-283C-222F6F16BC87}"/>
                </a:ext>
              </a:extLst>
            </p:cNvPr>
            <p:cNvSpPr/>
            <p:nvPr/>
          </p:nvSpPr>
          <p:spPr>
            <a:xfrm>
              <a:off x="2845570" y="2359874"/>
              <a:ext cx="256588" cy="181598"/>
            </a:xfrm>
            <a:custGeom>
              <a:avLst/>
              <a:gdLst>
                <a:gd name="connsiteX0" fmla="*/ 256589 w 256588"/>
                <a:gd name="connsiteY0" fmla="*/ 52410 h 181598"/>
                <a:gd name="connsiteX1" fmla="*/ 229545 w 256588"/>
                <a:gd name="connsiteY1" fmla="*/ 157059 h 181598"/>
                <a:gd name="connsiteX2" fmla="*/ 151230 w 256588"/>
                <a:gd name="connsiteY2" fmla="*/ 181464 h 181598"/>
                <a:gd name="connsiteX3" fmla="*/ 34263 w 256588"/>
                <a:gd name="connsiteY3" fmla="*/ 150385 h 181598"/>
                <a:gd name="connsiteX4" fmla="*/ 21562 w 256588"/>
                <a:gd name="connsiteY4" fmla="*/ 137296 h 181598"/>
                <a:gd name="connsiteX5" fmla="*/ 18154 w 256588"/>
                <a:gd name="connsiteY5" fmla="*/ 120881 h 181598"/>
                <a:gd name="connsiteX6" fmla="*/ 12850 w 256588"/>
                <a:gd name="connsiteY6" fmla="*/ 50760 h 181598"/>
                <a:gd name="connsiteX7" fmla="*/ 0 w 256588"/>
                <a:gd name="connsiteY7" fmla="*/ 0 h 18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88" h="181598">
                  <a:moveTo>
                    <a:pt x="256589" y="52410"/>
                  </a:moveTo>
                  <a:cubicBezTo>
                    <a:pt x="251374" y="83823"/>
                    <a:pt x="249826" y="131427"/>
                    <a:pt x="229545" y="157059"/>
                  </a:cubicBezTo>
                  <a:cubicBezTo>
                    <a:pt x="211916" y="179337"/>
                    <a:pt x="179624" y="182350"/>
                    <a:pt x="151230" y="181464"/>
                  </a:cubicBezTo>
                  <a:cubicBezTo>
                    <a:pt x="110321" y="180183"/>
                    <a:pt x="67762" y="173897"/>
                    <a:pt x="34263" y="150385"/>
                  </a:cubicBezTo>
                  <a:cubicBezTo>
                    <a:pt x="29232" y="146854"/>
                    <a:pt x="24317" y="142791"/>
                    <a:pt x="21562" y="137296"/>
                  </a:cubicBezTo>
                  <a:cubicBezTo>
                    <a:pt x="19047" y="132265"/>
                    <a:pt x="18583" y="126491"/>
                    <a:pt x="18154" y="120881"/>
                  </a:cubicBezTo>
                  <a:cubicBezTo>
                    <a:pt x="16409" y="97784"/>
                    <a:pt x="16518" y="73618"/>
                    <a:pt x="12850" y="50760"/>
                  </a:cubicBezTo>
                  <a:cubicBezTo>
                    <a:pt x="10048" y="33329"/>
                    <a:pt x="2556" y="17861"/>
                    <a:pt x="0" y="0"/>
                  </a:cubicBezTo>
                </a:path>
              </a:pathLst>
            </a:custGeom>
            <a:solidFill>
              <a:srgbClr val="DFBBAC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43E493CF-C30B-0B95-0D05-867A7470DB0B}"/>
                </a:ext>
              </a:extLst>
            </p:cNvPr>
            <p:cNvSpPr/>
            <p:nvPr/>
          </p:nvSpPr>
          <p:spPr>
            <a:xfrm>
              <a:off x="3309187" y="2104960"/>
              <a:ext cx="119192" cy="207828"/>
            </a:xfrm>
            <a:custGeom>
              <a:avLst/>
              <a:gdLst>
                <a:gd name="connsiteX0" fmla="*/ 26362 w 119192"/>
                <a:gd name="connsiteY0" fmla="*/ 6165 h 207828"/>
                <a:gd name="connsiteX1" fmla="*/ 101582 w 119192"/>
                <a:gd name="connsiteY1" fmla="*/ 26854 h 207828"/>
                <a:gd name="connsiteX2" fmla="*/ 117220 w 119192"/>
                <a:gd name="connsiteY2" fmla="*/ 105742 h 207828"/>
                <a:gd name="connsiteX3" fmla="*/ 76474 w 119192"/>
                <a:gd name="connsiteY3" fmla="*/ 176783 h 207828"/>
                <a:gd name="connsiteX4" fmla="*/ 0 w 119192"/>
                <a:gd name="connsiteY4" fmla="*/ 207569 h 20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92" h="207828">
                  <a:moveTo>
                    <a:pt x="26362" y="6165"/>
                  </a:moveTo>
                  <a:cubicBezTo>
                    <a:pt x="53944" y="-7756"/>
                    <a:pt x="85145" y="3076"/>
                    <a:pt x="101582" y="26854"/>
                  </a:cubicBezTo>
                  <a:cubicBezTo>
                    <a:pt x="117356" y="49678"/>
                    <a:pt x="122428" y="78733"/>
                    <a:pt x="117220" y="105742"/>
                  </a:cubicBezTo>
                  <a:cubicBezTo>
                    <a:pt x="112012" y="132758"/>
                    <a:pt x="96946" y="157634"/>
                    <a:pt x="76474" y="176783"/>
                  </a:cubicBezTo>
                  <a:cubicBezTo>
                    <a:pt x="56009" y="195912"/>
                    <a:pt x="28359" y="209928"/>
                    <a:pt x="0" y="207569"/>
                  </a:cubicBezTo>
                </a:path>
              </a:pathLst>
            </a:custGeom>
            <a:solidFill>
              <a:srgbClr val="DFBBAC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85BFD74C-7F7F-23DA-95D6-DC1A08CE265B}"/>
                </a:ext>
              </a:extLst>
            </p:cNvPr>
            <p:cNvSpPr/>
            <p:nvPr/>
          </p:nvSpPr>
          <p:spPr>
            <a:xfrm>
              <a:off x="2582265" y="1753564"/>
              <a:ext cx="784525" cy="739682"/>
            </a:xfrm>
            <a:custGeom>
              <a:avLst/>
              <a:gdLst>
                <a:gd name="connsiteX0" fmla="*/ 716 w 784525"/>
                <a:gd name="connsiteY0" fmla="*/ 492151 h 739682"/>
                <a:gd name="connsiteX1" fmla="*/ 91220 w 784525"/>
                <a:gd name="connsiteY1" fmla="*/ 374222 h 739682"/>
                <a:gd name="connsiteX2" fmla="*/ 133309 w 784525"/>
                <a:gd name="connsiteY2" fmla="*/ 150035 h 739682"/>
                <a:gd name="connsiteX3" fmla="*/ 329730 w 784525"/>
                <a:gd name="connsiteY3" fmla="*/ 20776 h 739682"/>
                <a:gd name="connsiteX4" fmla="*/ 615857 w 784525"/>
                <a:gd name="connsiteY4" fmla="*/ 40021 h 739682"/>
                <a:gd name="connsiteX5" fmla="*/ 719232 w 784525"/>
                <a:gd name="connsiteY5" fmla="*/ 136878 h 739682"/>
                <a:gd name="connsiteX6" fmla="*/ 781478 w 784525"/>
                <a:gd name="connsiteY6" fmla="*/ 283568 h 739682"/>
                <a:gd name="connsiteX7" fmla="*/ 781049 w 784525"/>
                <a:gd name="connsiteY7" fmla="*/ 396030 h 739682"/>
                <a:gd name="connsiteX8" fmla="*/ 771648 w 784525"/>
                <a:gd name="connsiteY8" fmla="*/ 519924 h 739682"/>
                <a:gd name="connsiteX9" fmla="*/ 695890 w 784525"/>
                <a:gd name="connsiteY9" fmla="*/ 673758 h 739682"/>
                <a:gd name="connsiteX10" fmla="*/ 654612 w 784525"/>
                <a:gd name="connsiteY10" fmla="*/ 701449 h 739682"/>
                <a:gd name="connsiteX11" fmla="*/ 458525 w 784525"/>
                <a:gd name="connsiteY11" fmla="*/ 736857 h 739682"/>
                <a:gd name="connsiteX12" fmla="*/ 337372 w 784525"/>
                <a:gd name="connsiteY12" fmla="*/ 703379 h 739682"/>
                <a:gd name="connsiteX13" fmla="*/ 235709 w 784525"/>
                <a:gd name="connsiteY13" fmla="*/ 653321 h 739682"/>
                <a:gd name="connsiteX14" fmla="*/ 142287 w 784525"/>
                <a:gd name="connsiteY14" fmla="*/ 605260 h 739682"/>
                <a:gd name="connsiteX15" fmla="*/ 76672 w 784525"/>
                <a:gd name="connsiteY15" fmla="*/ 587672 h 739682"/>
                <a:gd name="connsiteX16" fmla="*/ 716 w 784525"/>
                <a:gd name="connsiteY16" fmla="*/ 492151 h 73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4525" h="739682">
                  <a:moveTo>
                    <a:pt x="716" y="492151"/>
                  </a:moveTo>
                  <a:cubicBezTo>
                    <a:pt x="-6019" y="437069"/>
                    <a:pt x="35552" y="378878"/>
                    <a:pt x="91220" y="374222"/>
                  </a:cubicBezTo>
                  <a:cubicBezTo>
                    <a:pt x="63495" y="299234"/>
                    <a:pt x="84839" y="212711"/>
                    <a:pt x="133309" y="150035"/>
                  </a:cubicBezTo>
                  <a:cubicBezTo>
                    <a:pt x="181785" y="87365"/>
                    <a:pt x="254074" y="46258"/>
                    <a:pt x="329730" y="20776"/>
                  </a:cubicBezTo>
                  <a:cubicBezTo>
                    <a:pt x="423560" y="-10815"/>
                    <a:pt x="526778" y="-7897"/>
                    <a:pt x="615857" y="40021"/>
                  </a:cubicBezTo>
                  <a:cubicBezTo>
                    <a:pt x="656351" y="61801"/>
                    <a:pt x="695672" y="96071"/>
                    <a:pt x="719232" y="136878"/>
                  </a:cubicBezTo>
                  <a:cubicBezTo>
                    <a:pt x="744434" y="180521"/>
                    <a:pt x="772835" y="233019"/>
                    <a:pt x="781478" y="283568"/>
                  </a:cubicBezTo>
                  <a:cubicBezTo>
                    <a:pt x="787900" y="321103"/>
                    <a:pt x="782385" y="358447"/>
                    <a:pt x="781049" y="396030"/>
                  </a:cubicBezTo>
                  <a:cubicBezTo>
                    <a:pt x="779577" y="437457"/>
                    <a:pt x="778438" y="479062"/>
                    <a:pt x="771648" y="519924"/>
                  </a:cubicBezTo>
                  <a:cubicBezTo>
                    <a:pt x="762009" y="577964"/>
                    <a:pt x="739472" y="636026"/>
                    <a:pt x="695890" y="673758"/>
                  </a:cubicBezTo>
                  <a:cubicBezTo>
                    <a:pt x="683305" y="684652"/>
                    <a:pt x="669228" y="693637"/>
                    <a:pt x="654612" y="701449"/>
                  </a:cubicBezTo>
                  <a:cubicBezTo>
                    <a:pt x="595079" y="733299"/>
                    <a:pt x="525694" y="745822"/>
                    <a:pt x="458525" y="736857"/>
                  </a:cubicBezTo>
                  <a:cubicBezTo>
                    <a:pt x="417064" y="731315"/>
                    <a:pt x="376877" y="717899"/>
                    <a:pt x="337372" y="703379"/>
                  </a:cubicBezTo>
                  <a:cubicBezTo>
                    <a:pt x="302080" y="690406"/>
                    <a:pt x="266372" y="676138"/>
                    <a:pt x="235709" y="653321"/>
                  </a:cubicBezTo>
                  <a:cubicBezTo>
                    <a:pt x="207077" y="632004"/>
                    <a:pt x="177197" y="614306"/>
                    <a:pt x="142287" y="605260"/>
                  </a:cubicBezTo>
                  <a:cubicBezTo>
                    <a:pt x="120186" y="599534"/>
                    <a:pt x="97976" y="596555"/>
                    <a:pt x="76672" y="587672"/>
                  </a:cubicBezTo>
                  <a:cubicBezTo>
                    <a:pt x="34522" y="570084"/>
                    <a:pt x="6300" y="537791"/>
                    <a:pt x="716" y="492151"/>
                  </a:cubicBezTo>
                </a:path>
              </a:pathLst>
            </a:custGeom>
            <a:solidFill>
              <a:srgbClr val="F7E4DA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3D9C6482-DE1F-C2F9-3FAE-07229ADD24D5}"/>
                </a:ext>
              </a:extLst>
            </p:cNvPr>
            <p:cNvSpPr/>
            <p:nvPr/>
          </p:nvSpPr>
          <p:spPr>
            <a:xfrm>
              <a:off x="2634083" y="2217703"/>
              <a:ext cx="100756" cy="21325"/>
            </a:xfrm>
            <a:custGeom>
              <a:avLst/>
              <a:gdLst>
                <a:gd name="connsiteX0" fmla="*/ 90879 w 100756"/>
                <a:gd name="connsiteY0" fmla="*/ 1 h 21325"/>
                <a:gd name="connsiteX1" fmla="*/ 9878 w 100756"/>
                <a:gd name="connsiteY1" fmla="*/ 873 h 21325"/>
                <a:gd name="connsiteX2" fmla="*/ 9878 w 100756"/>
                <a:gd name="connsiteY2" fmla="*/ 21325 h 21325"/>
                <a:gd name="connsiteX3" fmla="*/ 90879 w 100756"/>
                <a:gd name="connsiteY3" fmla="*/ 20452 h 21325"/>
                <a:gd name="connsiteX4" fmla="*/ 90879 w 100756"/>
                <a:gd name="connsiteY4" fmla="*/ 1 h 2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56" h="21325">
                  <a:moveTo>
                    <a:pt x="90879" y="1"/>
                  </a:moveTo>
                  <a:cubicBezTo>
                    <a:pt x="63883" y="287"/>
                    <a:pt x="36880" y="580"/>
                    <a:pt x="9878" y="873"/>
                  </a:cubicBezTo>
                  <a:cubicBezTo>
                    <a:pt x="-3279" y="1010"/>
                    <a:pt x="-3306" y="21461"/>
                    <a:pt x="9878" y="21325"/>
                  </a:cubicBezTo>
                  <a:cubicBezTo>
                    <a:pt x="36880" y="21031"/>
                    <a:pt x="63883" y="20738"/>
                    <a:pt x="90879" y="20452"/>
                  </a:cubicBezTo>
                  <a:cubicBezTo>
                    <a:pt x="104029" y="20309"/>
                    <a:pt x="104070" y="-142"/>
                    <a:pt x="90879" y="1"/>
                  </a:cubicBezTo>
                </a:path>
              </a:pathLst>
            </a:custGeom>
            <a:solidFill>
              <a:srgbClr val="BB7B6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FCCC98B7-EB86-7506-8199-E7DC63303725}"/>
                </a:ext>
              </a:extLst>
            </p:cNvPr>
            <p:cNvSpPr/>
            <p:nvPr/>
          </p:nvSpPr>
          <p:spPr>
            <a:xfrm>
              <a:off x="2881400" y="2228370"/>
              <a:ext cx="113239" cy="109140"/>
            </a:xfrm>
            <a:custGeom>
              <a:avLst/>
              <a:gdLst>
                <a:gd name="connsiteX0" fmla="*/ 2175 w 113239"/>
                <a:gd name="connsiteY0" fmla="*/ 69639 h 109140"/>
                <a:gd name="connsiteX1" fmla="*/ 72105 w 113239"/>
                <a:gd name="connsiteY1" fmla="*/ 107004 h 109140"/>
                <a:gd name="connsiteX2" fmla="*/ 111065 w 113239"/>
                <a:gd name="connsiteY2" fmla="*/ 39508 h 109140"/>
                <a:gd name="connsiteX3" fmla="*/ 41135 w 113239"/>
                <a:gd name="connsiteY3" fmla="*/ 2136 h 109140"/>
                <a:gd name="connsiteX4" fmla="*/ 2175 w 113239"/>
                <a:gd name="connsiteY4" fmla="*/ 69639 h 10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39" h="109140">
                  <a:moveTo>
                    <a:pt x="2175" y="69639"/>
                  </a:moveTo>
                  <a:cubicBezTo>
                    <a:pt x="10730" y="98598"/>
                    <a:pt x="42041" y="115328"/>
                    <a:pt x="72105" y="107004"/>
                  </a:cubicBezTo>
                  <a:cubicBezTo>
                    <a:pt x="102175" y="98687"/>
                    <a:pt x="119620" y="68467"/>
                    <a:pt x="111065" y="39508"/>
                  </a:cubicBezTo>
                  <a:cubicBezTo>
                    <a:pt x="102516" y="10549"/>
                    <a:pt x="71198" y="-6187"/>
                    <a:pt x="41135" y="2136"/>
                  </a:cubicBezTo>
                  <a:cubicBezTo>
                    <a:pt x="11065" y="10453"/>
                    <a:pt x="-6380" y="40674"/>
                    <a:pt x="2175" y="69639"/>
                  </a:cubicBezTo>
                </a:path>
              </a:pathLst>
            </a:custGeom>
            <a:solidFill>
              <a:srgbClr val="F2C3B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64FA3DE8-891A-35A9-6FF2-1FFA1CB9B877}"/>
                </a:ext>
              </a:extLst>
            </p:cNvPr>
            <p:cNvSpPr/>
            <p:nvPr/>
          </p:nvSpPr>
          <p:spPr>
            <a:xfrm>
              <a:off x="3247034" y="2247347"/>
              <a:ext cx="91706" cy="88386"/>
            </a:xfrm>
            <a:custGeom>
              <a:avLst/>
              <a:gdLst>
                <a:gd name="connsiteX0" fmla="*/ 1760 w 91706"/>
                <a:gd name="connsiteY0" fmla="*/ 56395 h 88386"/>
                <a:gd name="connsiteX1" fmla="*/ 58397 w 91706"/>
                <a:gd name="connsiteY1" fmla="*/ 86656 h 88386"/>
                <a:gd name="connsiteX2" fmla="*/ 89946 w 91706"/>
                <a:gd name="connsiteY2" fmla="*/ 31989 h 88386"/>
                <a:gd name="connsiteX3" fmla="*/ 33310 w 91706"/>
                <a:gd name="connsiteY3" fmla="*/ 1728 h 88386"/>
                <a:gd name="connsiteX4" fmla="*/ 1760 w 91706"/>
                <a:gd name="connsiteY4" fmla="*/ 56395 h 8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706" h="88386">
                  <a:moveTo>
                    <a:pt x="1760" y="56395"/>
                  </a:moveTo>
                  <a:cubicBezTo>
                    <a:pt x="8686" y="79846"/>
                    <a:pt x="34039" y="93398"/>
                    <a:pt x="58397" y="86656"/>
                  </a:cubicBezTo>
                  <a:cubicBezTo>
                    <a:pt x="82741" y="79921"/>
                    <a:pt x="96872" y="55447"/>
                    <a:pt x="89946" y="31989"/>
                  </a:cubicBezTo>
                  <a:cubicBezTo>
                    <a:pt x="83013" y="8539"/>
                    <a:pt x="57660" y="-5007"/>
                    <a:pt x="33310" y="1728"/>
                  </a:cubicBezTo>
                  <a:cubicBezTo>
                    <a:pt x="8966" y="8464"/>
                    <a:pt x="-5166" y="32944"/>
                    <a:pt x="1760" y="56395"/>
                  </a:cubicBezTo>
                </a:path>
              </a:pathLst>
            </a:custGeom>
            <a:solidFill>
              <a:srgbClr val="F2C3B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90336412-DBB4-D48C-48C0-4B9B259E6620}"/>
                </a:ext>
              </a:extLst>
            </p:cNvPr>
            <p:cNvSpPr/>
            <p:nvPr/>
          </p:nvSpPr>
          <p:spPr>
            <a:xfrm>
              <a:off x="3114317" y="2112890"/>
              <a:ext cx="46275" cy="144909"/>
            </a:xfrm>
            <a:custGeom>
              <a:avLst/>
              <a:gdLst>
                <a:gd name="connsiteX0" fmla="*/ 15539 w 46275"/>
                <a:gd name="connsiteY0" fmla="*/ 143767 h 144909"/>
                <a:gd name="connsiteX1" fmla="*/ 45834 w 46275"/>
                <a:gd name="connsiteY1" fmla="*/ 119811 h 144909"/>
                <a:gd name="connsiteX2" fmla="*/ 35302 w 46275"/>
                <a:gd name="connsiteY2" fmla="*/ 82161 h 144909"/>
                <a:gd name="connsiteX3" fmla="*/ 25956 w 46275"/>
                <a:gd name="connsiteY3" fmla="*/ 9865 h 144909"/>
                <a:gd name="connsiteX4" fmla="*/ 5505 w 46275"/>
                <a:gd name="connsiteY4" fmla="*/ 9865 h 144909"/>
                <a:gd name="connsiteX5" fmla="*/ 11531 w 46275"/>
                <a:gd name="connsiteY5" fmla="*/ 76455 h 144909"/>
                <a:gd name="connsiteX6" fmla="*/ 24313 w 46275"/>
                <a:gd name="connsiteY6" fmla="*/ 108304 h 144909"/>
                <a:gd name="connsiteX7" fmla="*/ 25813 w 46275"/>
                <a:gd name="connsiteY7" fmla="*/ 115387 h 144909"/>
                <a:gd name="connsiteX8" fmla="*/ 26372 w 46275"/>
                <a:gd name="connsiteY8" fmla="*/ 115564 h 144909"/>
                <a:gd name="connsiteX9" fmla="*/ 22936 w 46275"/>
                <a:gd name="connsiteY9" fmla="*/ 117439 h 144909"/>
                <a:gd name="connsiteX10" fmla="*/ 5218 w 46275"/>
                <a:gd name="connsiteY10" fmla="*/ 126110 h 144909"/>
                <a:gd name="connsiteX11" fmla="*/ 15539 w 46275"/>
                <a:gd name="connsiteY11" fmla="*/ 143767 h 14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275" h="144909">
                  <a:moveTo>
                    <a:pt x="15539" y="143767"/>
                  </a:moveTo>
                  <a:cubicBezTo>
                    <a:pt x="26719" y="138299"/>
                    <a:pt x="43265" y="133814"/>
                    <a:pt x="45834" y="119811"/>
                  </a:cubicBezTo>
                  <a:cubicBezTo>
                    <a:pt x="48221" y="106763"/>
                    <a:pt x="40381" y="93627"/>
                    <a:pt x="35302" y="82161"/>
                  </a:cubicBezTo>
                  <a:cubicBezTo>
                    <a:pt x="25383" y="59766"/>
                    <a:pt x="25124" y="33923"/>
                    <a:pt x="25956" y="9865"/>
                  </a:cubicBezTo>
                  <a:cubicBezTo>
                    <a:pt x="26413" y="-3299"/>
                    <a:pt x="5961" y="-3278"/>
                    <a:pt x="5505" y="9865"/>
                  </a:cubicBezTo>
                  <a:cubicBezTo>
                    <a:pt x="4741" y="32000"/>
                    <a:pt x="5307" y="55042"/>
                    <a:pt x="11531" y="76455"/>
                  </a:cubicBezTo>
                  <a:cubicBezTo>
                    <a:pt x="14749" y="87512"/>
                    <a:pt x="20945" y="97349"/>
                    <a:pt x="24313" y="108304"/>
                  </a:cubicBezTo>
                  <a:cubicBezTo>
                    <a:pt x="24954" y="110390"/>
                    <a:pt x="26058" y="113137"/>
                    <a:pt x="25813" y="115387"/>
                  </a:cubicBezTo>
                  <a:cubicBezTo>
                    <a:pt x="25676" y="116205"/>
                    <a:pt x="25860" y="116260"/>
                    <a:pt x="26372" y="115564"/>
                  </a:cubicBezTo>
                  <a:cubicBezTo>
                    <a:pt x="25267" y="116260"/>
                    <a:pt x="24122" y="116887"/>
                    <a:pt x="22936" y="117439"/>
                  </a:cubicBezTo>
                  <a:cubicBezTo>
                    <a:pt x="17107" y="120473"/>
                    <a:pt x="11122" y="123220"/>
                    <a:pt x="5218" y="126110"/>
                  </a:cubicBezTo>
                  <a:cubicBezTo>
                    <a:pt x="-6603" y="131898"/>
                    <a:pt x="3753" y="149534"/>
                    <a:pt x="15539" y="143767"/>
                  </a:cubicBezTo>
                </a:path>
              </a:pathLst>
            </a:custGeom>
            <a:solidFill>
              <a:srgbClr val="BB7B6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E9D00A8-5D7B-0C89-CB55-008C597E4384}"/>
                </a:ext>
              </a:extLst>
            </p:cNvPr>
            <p:cNvSpPr/>
            <p:nvPr/>
          </p:nvSpPr>
          <p:spPr>
            <a:xfrm>
              <a:off x="2991596" y="2136684"/>
              <a:ext cx="53758" cy="51812"/>
            </a:xfrm>
            <a:custGeom>
              <a:avLst/>
              <a:gdLst>
                <a:gd name="connsiteX0" fmla="*/ 53742 w 53758"/>
                <a:gd name="connsiteY0" fmla="*/ 24935 h 51812"/>
                <a:gd name="connsiteX1" fmla="*/ 27810 w 53758"/>
                <a:gd name="connsiteY1" fmla="*/ 51795 h 51812"/>
                <a:gd name="connsiteX2" fmla="*/ 17 w 53758"/>
                <a:gd name="connsiteY2" fmla="*/ 26871 h 51812"/>
                <a:gd name="connsiteX3" fmla="*/ 25942 w 53758"/>
                <a:gd name="connsiteY3" fmla="*/ 19 h 51812"/>
                <a:gd name="connsiteX4" fmla="*/ 53742 w 53758"/>
                <a:gd name="connsiteY4" fmla="*/ 24935 h 5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8" h="51812">
                  <a:moveTo>
                    <a:pt x="53742" y="24935"/>
                  </a:moveTo>
                  <a:cubicBezTo>
                    <a:pt x="54253" y="39237"/>
                    <a:pt x="42651" y="51256"/>
                    <a:pt x="27810" y="51795"/>
                  </a:cubicBezTo>
                  <a:cubicBezTo>
                    <a:pt x="12976" y="52326"/>
                    <a:pt x="528" y="41167"/>
                    <a:pt x="17" y="26871"/>
                  </a:cubicBezTo>
                  <a:cubicBezTo>
                    <a:pt x="-502" y="12576"/>
                    <a:pt x="11108" y="550"/>
                    <a:pt x="25942" y="19"/>
                  </a:cubicBezTo>
                  <a:cubicBezTo>
                    <a:pt x="40783" y="-520"/>
                    <a:pt x="53224" y="10640"/>
                    <a:pt x="53742" y="24935"/>
                  </a:cubicBezTo>
                </a:path>
              </a:pathLst>
            </a:custGeom>
            <a:solidFill>
              <a:srgbClr val="4D3D3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380473F9-4CDD-AAD9-B23F-E699479A72D6}"/>
                </a:ext>
              </a:extLst>
            </p:cNvPr>
            <p:cNvSpPr/>
            <p:nvPr/>
          </p:nvSpPr>
          <p:spPr>
            <a:xfrm>
              <a:off x="3202401" y="2133535"/>
              <a:ext cx="53758" cy="51812"/>
            </a:xfrm>
            <a:custGeom>
              <a:avLst/>
              <a:gdLst>
                <a:gd name="connsiteX0" fmla="*/ 53742 w 53758"/>
                <a:gd name="connsiteY0" fmla="*/ 24935 h 51812"/>
                <a:gd name="connsiteX1" fmla="*/ 27810 w 53758"/>
                <a:gd name="connsiteY1" fmla="*/ 51795 h 51812"/>
                <a:gd name="connsiteX2" fmla="*/ 17 w 53758"/>
                <a:gd name="connsiteY2" fmla="*/ 26871 h 51812"/>
                <a:gd name="connsiteX3" fmla="*/ 25942 w 53758"/>
                <a:gd name="connsiteY3" fmla="*/ 19 h 51812"/>
                <a:gd name="connsiteX4" fmla="*/ 53742 w 53758"/>
                <a:gd name="connsiteY4" fmla="*/ 24935 h 5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8" h="51812">
                  <a:moveTo>
                    <a:pt x="53742" y="24935"/>
                  </a:moveTo>
                  <a:cubicBezTo>
                    <a:pt x="54260" y="39237"/>
                    <a:pt x="42651" y="51256"/>
                    <a:pt x="27810" y="51795"/>
                  </a:cubicBezTo>
                  <a:cubicBezTo>
                    <a:pt x="12976" y="52326"/>
                    <a:pt x="528" y="41173"/>
                    <a:pt x="17" y="26871"/>
                  </a:cubicBezTo>
                  <a:cubicBezTo>
                    <a:pt x="-502" y="12576"/>
                    <a:pt x="11108" y="550"/>
                    <a:pt x="25942" y="19"/>
                  </a:cubicBezTo>
                  <a:cubicBezTo>
                    <a:pt x="40783" y="-520"/>
                    <a:pt x="53217" y="10640"/>
                    <a:pt x="53742" y="24935"/>
                  </a:cubicBezTo>
                </a:path>
              </a:pathLst>
            </a:custGeom>
            <a:solidFill>
              <a:srgbClr val="4D3D3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6FECB7E6-862C-89CB-696C-F32916F8388D}"/>
                </a:ext>
              </a:extLst>
            </p:cNvPr>
            <p:cNvSpPr/>
            <p:nvPr/>
          </p:nvSpPr>
          <p:spPr>
            <a:xfrm>
              <a:off x="2628840" y="1702568"/>
              <a:ext cx="784626" cy="474299"/>
            </a:xfrm>
            <a:custGeom>
              <a:avLst/>
              <a:gdLst>
                <a:gd name="connsiteX0" fmla="*/ 36765 w 784626"/>
                <a:gd name="connsiteY0" fmla="*/ 175310 h 474299"/>
                <a:gd name="connsiteX1" fmla="*/ 52956 w 784626"/>
                <a:gd name="connsiteY1" fmla="*/ 153421 h 474299"/>
                <a:gd name="connsiteX2" fmla="*/ 48832 w 784626"/>
                <a:gd name="connsiteY2" fmla="*/ 105517 h 474299"/>
                <a:gd name="connsiteX3" fmla="*/ 93484 w 784626"/>
                <a:gd name="connsiteY3" fmla="*/ 87704 h 474299"/>
                <a:gd name="connsiteX4" fmla="*/ 104043 w 784626"/>
                <a:gd name="connsiteY4" fmla="*/ 13677 h 474299"/>
                <a:gd name="connsiteX5" fmla="*/ 155260 w 784626"/>
                <a:gd name="connsiteY5" fmla="*/ 5926 h 474299"/>
                <a:gd name="connsiteX6" fmla="*/ 176727 w 784626"/>
                <a:gd name="connsiteY6" fmla="*/ 55186 h 474299"/>
                <a:gd name="connsiteX7" fmla="*/ 363979 w 784626"/>
                <a:gd name="connsiteY7" fmla="*/ 15654 h 474299"/>
                <a:gd name="connsiteX8" fmla="*/ 519886 w 784626"/>
                <a:gd name="connsiteY8" fmla="*/ 29125 h 474299"/>
                <a:gd name="connsiteX9" fmla="*/ 669951 w 784626"/>
                <a:gd name="connsiteY9" fmla="*/ 76537 h 474299"/>
                <a:gd name="connsiteX10" fmla="*/ 784383 w 784626"/>
                <a:gd name="connsiteY10" fmla="*/ 286027 h 474299"/>
                <a:gd name="connsiteX11" fmla="*/ 753310 w 784626"/>
                <a:gd name="connsiteY11" fmla="*/ 395448 h 474299"/>
                <a:gd name="connsiteX12" fmla="*/ 741094 w 784626"/>
                <a:gd name="connsiteY12" fmla="*/ 406383 h 474299"/>
                <a:gd name="connsiteX13" fmla="*/ 725783 w 784626"/>
                <a:gd name="connsiteY13" fmla="*/ 404044 h 474299"/>
                <a:gd name="connsiteX14" fmla="*/ 722150 w 784626"/>
                <a:gd name="connsiteY14" fmla="*/ 391528 h 474299"/>
                <a:gd name="connsiteX15" fmla="*/ 719968 w 784626"/>
                <a:gd name="connsiteY15" fmla="*/ 357443 h 474299"/>
                <a:gd name="connsiteX16" fmla="*/ 634339 w 784626"/>
                <a:gd name="connsiteY16" fmla="*/ 379489 h 474299"/>
                <a:gd name="connsiteX17" fmla="*/ 611910 w 784626"/>
                <a:gd name="connsiteY17" fmla="*/ 366128 h 474299"/>
                <a:gd name="connsiteX18" fmla="*/ 613308 w 784626"/>
                <a:gd name="connsiteY18" fmla="*/ 341968 h 474299"/>
                <a:gd name="connsiteX19" fmla="*/ 531871 w 784626"/>
                <a:gd name="connsiteY19" fmla="*/ 362924 h 474299"/>
                <a:gd name="connsiteX20" fmla="*/ 498930 w 784626"/>
                <a:gd name="connsiteY20" fmla="*/ 352773 h 474299"/>
                <a:gd name="connsiteX21" fmla="*/ 494056 w 784626"/>
                <a:gd name="connsiteY21" fmla="*/ 321476 h 474299"/>
                <a:gd name="connsiteX22" fmla="*/ 416532 w 784626"/>
                <a:gd name="connsiteY22" fmla="*/ 358779 h 474299"/>
                <a:gd name="connsiteX23" fmla="*/ 378343 w 784626"/>
                <a:gd name="connsiteY23" fmla="*/ 356584 h 474299"/>
                <a:gd name="connsiteX24" fmla="*/ 366720 w 784626"/>
                <a:gd name="connsiteY24" fmla="*/ 324121 h 474299"/>
                <a:gd name="connsiteX25" fmla="*/ 281417 w 784626"/>
                <a:gd name="connsiteY25" fmla="*/ 372856 h 474299"/>
                <a:gd name="connsiteX26" fmla="*/ 242969 w 784626"/>
                <a:gd name="connsiteY26" fmla="*/ 360088 h 474299"/>
                <a:gd name="connsiteX27" fmla="*/ 138674 w 784626"/>
                <a:gd name="connsiteY27" fmla="*/ 460517 h 474299"/>
                <a:gd name="connsiteX28" fmla="*/ 62479 w 784626"/>
                <a:gd name="connsiteY28" fmla="*/ 450769 h 474299"/>
                <a:gd name="connsiteX29" fmla="*/ 117 w 784626"/>
                <a:gd name="connsiteY29" fmla="*/ 307017 h 474299"/>
                <a:gd name="connsiteX30" fmla="*/ 36765 w 784626"/>
                <a:gd name="connsiteY30" fmla="*/ 175310 h 47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84626" h="474299">
                  <a:moveTo>
                    <a:pt x="36765" y="175310"/>
                  </a:moveTo>
                  <a:cubicBezTo>
                    <a:pt x="41755" y="167362"/>
                    <a:pt x="47168" y="159999"/>
                    <a:pt x="52956" y="153421"/>
                  </a:cubicBezTo>
                  <a:cubicBezTo>
                    <a:pt x="41578" y="140557"/>
                    <a:pt x="39819" y="120126"/>
                    <a:pt x="48832" y="105517"/>
                  </a:cubicBezTo>
                  <a:cubicBezTo>
                    <a:pt x="57844" y="90908"/>
                    <a:pt x="76891" y="83307"/>
                    <a:pt x="93484" y="87704"/>
                  </a:cubicBezTo>
                  <a:cubicBezTo>
                    <a:pt x="98821" y="62930"/>
                    <a:pt x="88589" y="33767"/>
                    <a:pt x="104043" y="13677"/>
                  </a:cubicBezTo>
                  <a:cubicBezTo>
                    <a:pt x="115591" y="-1328"/>
                    <a:pt x="139199" y="-4102"/>
                    <a:pt x="155260" y="5926"/>
                  </a:cubicBezTo>
                  <a:cubicBezTo>
                    <a:pt x="171321" y="15961"/>
                    <a:pt x="179277" y="36426"/>
                    <a:pt x="176727" y="55186"/>
                  </a:cubicBezTo>
                  <a:cubicBezTo>
                    <a:pt x="233609" y="28300"/>
                    <a:pt x="301698" y="20003"/>
                    <a:pt x="363979" y="15654"/>
                  </a:cubicBezTo>
                  <a:cubicBezTo>
                    <a:pt x="417984" y="11884"/>
                    <a:pt x="467354" y="21817"/>
                    <a:pt x="519886" y="29125"/>
                  </a:cubicBezTo>
                  <a:cubicBezTo>
                    <a:pt x="571996" y="36364"/>
                    <a:pt x="624604" y="48846"/>
                    <a:pt x="669951" y="76537"/>
                  </a:cubicBezTo>
                  <a:cubicBezTo>
                    <a:pt x="739424" y="118953"/>
                    <a:pt x="780408" y="206001"/>
                    <a:pt x="784383" y="286027"/>
                  </a:cubicBezTo>
                  <a:cubicBezTo>
                    <a:pt x="786312" y="324693"/>
                    <a:pt x="776850" y="364717"/>
                    <a:pt x="753310" y="395448"/>
                  </a:cubicBezTo>
                  <a:cubicBezTo>
                    <a:pt x="749956" y="399838"/>
                    <a:pt x="746153" y="404154"/>
                    <a:pt x="741094" y="406383"/>
                  </a:cubicBezTo>
                  <a:cubicBezTo>
                    <a:pt x="736036" y="408605"/>
                    <a:pt x="729437" y="408182"/>
                    <a:pt x="725783" y="404044"/>
                  </a:cubicBezTo>
                  <a:cubicBezTo>
                    <a:pt x="722858" y="400718"/>
                    <a:pt x="722436" y="395946"/>
                    <a:pt x="722150" y="391528"/>
                  </a:cubicBezTo>
                  <a:cubicBezTo>
                    <a:pt x="721427" y="380164"/>
                    <a:pt x="720697" y="368807"/>
                    <a:pt x="719968" y="357443"/>
                  </a:cubicBezTo>
                  <a:cubicBezTo>
                    <a:pt x="705489" y="383375"/>
                    <a:pt x="659473" y="386225"/>
                    <a:pt x="634339" y="379489"/>
                  </a:cubicBezTo>
                  <a:cubicBezTo>
                    <a:pt x="625763" y="377192"/>
                    <a:pt x="617084" y="373347"/>
                    <a:pt x="611910" y="366128"/>
                  </a:cubicBezTo>
                  <a:cubicBezTo>
                    <a:pt x="606743" y="358915"/>
                    <a:pt x="606477" y="347640"/>
                    <a:pt x="613308" y="341968"/>
                  </a:cubicBezTo>
                  <a:cubicBezTo>
                    <a:pt x="588909" y="356529"/>
                    <a:pt x="560271" y="363899"/>
                    <a:pt x="531871" y="362924"/>
                  </a:cubicBezTo>
                  <a:cubicBezTo>
                    <a:pt x="520159" y="362522"/>
                    <a:pt x="507806" y="360429"/>
                    <a:pt x="498930" y="352773"/>
                  </a:cubicBezTo>
                  <a:cubicBezTo>
                    <a:pt x="490061" y="345117"/>
                    <a:pt x="486476" y="330413"/>
                    <a:pt x="494056" y="321476"/>
                  </a:cubicBezTo>
                  <a:cubicBezTo>
                    <a:pt x="474157" y="342806"/>
                    <a:pt x="445212" y="353427"/>
                    <a:pt x="416532" y="358779"/>
                  </a:cubicBezTo>
                  <a:cubicBezTo>
                    <a:pt x="403757" y="361158"/>
                    <a:pt x="389911" y="362494"/>
                    <a:pt x="378343" y="356584"/>
                  </a:cubicBezTo>
                  <a:cubicBezTo>
                    <a:pt x="366774" y="350667"/>
                    <a:pt x="359473" y="334906"/>
                    <a:pt x="366720" y="324121"/>
                  </a:cubicBezTo>
                  <a:cubicBezTo>
                    <a:pt x="345437" y="349964"/>
                    <a:pt x="314487" y="367648"/>
                    <a:pt x="281417" y="372856"/>
                  </a:cubicBezTo>
                  <a:cubicBezTo>
                    <a:pt x="267074" y="375113"/>
                    <a:pt x="249152" y="373224"/>
                    <a:pt x="242969" y="360088"/>
                  </a:cubicBezTo>
                  <a:cubicBezTo>
                    <a:pt x="210997" y="396314"/>
                    <a:pt x="176080" y="429936"/>
                    <a:pt x="138674" y="460517"/>
                  </a:cubicBezTo>
                  <a:cubicBezTo>
                    <a:pt x="110288" y="483730"/>
                    <a:pt x="86346" y="475692"/>
                    <a:pt x="62479" y="450769"/>
                  </a:cubicBezTo>
                  <a:cubicBezTo>
                    <a:pt x="25544" y="412204"/>
                    <a:pt x="2100" y="360381"/>
                    <a:pt x="117" y="307017"/>
                  </a:cubicBezTo>
                  <a:cubicBezTo>
                    <a:pt x="-1444" y="265091"/>
                    <a:pt x="12762" y="213520"/>
                    <a:pt x="36765" y="175310"/>
                  </a:cubicBezTo>
                </a:path>
              </a:pathLst>
            </a:custGeom>
            <a:solidFill>
              <a:srgbClr val="4D3D3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C100EED4-4DCA-74CF-A003-7FF29C37F0D0}"/>
                </a:ext>
              </a:extLst>
            </p:cNvPr>
            <p:cNvSpPr/>
            <p:nvPr/>
          </p:nvSpPr>
          <p:spPr>
            <a:xfrm>
              <a:off x="3049595" y="2293073"/>
              <a:ext cx="148091" cy="70469"/>
            </a:xfrm>
            <a:custGeom>
              <a:avLst/>
              <a:gdLst>
                <a:gd name="connsiteX0" fmla="*/ 148058 w 148091"/>
                <a:gd name="connsiteY0" fmla="*/ 2809 h 70469"/>
                <a:gd name="connsiteX1" fmla="*/ 116549 w 148091"/>
                <a:gd name="connsiteY1" fmla="*/ 56848 h 70469"/>
                <a:gd name="connsiteX2" fmla="*/ 59401 w 148091"/>
                <a:gd name="connsiteY2" fmla="*/ 70441 h 70469"/>
                <a:gd name="connsiteX3" fmla="*/ 11245 w 148091"/>
                <a:gd name="connsiteY3" fmla="*/ 52614 h 70469"/>
                <a:gd name="connsiteX4" fmla="*/ 317 w 148091"/>
                <a:gd name="connsiteY4" fmla="*/ 3906 h 70469"/>
                <a:gd name="connsiteX5" fmla="*/ 148092 w 148091"/>
                <a:gd name="connsiteY5" fmla="*/ 0 h 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091" h="70469">
                  <a:moveTo>
                    <a:pt x="148058" y="2809"/>
                  </a:moveTo>
                  <a:cubicBezTo>
                    <a:pt x="147028" y="21971"/>
                    <a:pt x="133353" y="46561"/>
                    <a:pt x="116549" y="56848"/>
                  </a:cubicBezTo>
                  <a:cubicBezTo>
                    <a:pt x="99745" y="67135"/>
                    <a:pt x="79300" y="70836"/>
                    <a:pt x="59401" y="70441"/>
                  </a:cubicBezTo>
                  <a:cubicBezTo>
                    <a:pt x="41649" y="70093"/>
                    <a:pt x="22514" y="65833"/>
                    <a:pt x="11245" y="52614"/>
                  </a:cubicBezTo>
                  <a:cubicBezTo>
                    <a:pt x="31" y="39464"/>
                    <a:pt x="-664" y="20894"/>
                    <a:pt x="317" y="3906"/>
                  </a:cubicBezTo>
                  <a:cubicBezTo>
                    <a:pt x="49578" y="2604"/>
                    <a:pt x="98838" y="1302"/>
                    <a:pt x="148092" y="0"/>
                  </a:cubicBezTo>
                </a:path>
              </a:pathLst>
            </a:custGeom>
            <a:solidFill>
              <a:srgbClr val="BB7B6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240A2C47-D134-E644-E970-D99CBD1982D5}"/>
                </a:ext>
              </a:extLst>
            </p:cNvPr>
            <p:cNvSpPr/>
            <p:nvPr/>
          </p:nvSpPr>
          <p:spPr>
            <a:xfrm>
              <a:off x="2742529" y="1916675"/>
              <a:ext cx="79157" cy="129907"/>
            </a:xfrm>
            <a:custGeom>
              <a:avLst/>
              <a:gdLst>
                <a:gd name="connsiteX0" fmla="*/ 59806 w 79157"/>
                <a:gd name="connsiteY0" fmla="*/ 4710 h 129907"/>
                <a:gd name="connsiteX1" fmla="*/ 552 w 79157"/>
                <a:gd name="connsiteY1" fmla="*/ 116940 h 129907"/>
                <a:gd name="connsiteX2" fmla="*/ 7690 w 79157"/>
                <a:gd name="connsiteY2" fmla="*/ 129518 h 129907"/>
                <a:gd name="connsiteX3" fmla="*/ 20274 w 79157"/>
                <a:gd name="connsiteY3" fmla="*/ 122373 h 129907"/>
                <a:gd name="connsiteX4" fmla="*/ 77463 w 79157"/>
                <a:gd name="connsiteY4" fmla="*/ 15031 h 129907"/>
                <a:gd name="connsiteX5" fmla="*/ 59806 w 79157"/>
                <a:gd name="connsiteY5" fmla="*/ 4710 h 1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157" h="129907">
                  <a:moveTo>
                    <a:pt x="59806" y="4710"/>
                  </a:moveTo>
                  <a:cubicBezTo>
                    <a:pt x="36628" y="40261"/>
                    <a:pt x="16974" y="77817"/>
                    <a:pt x="552" y="116940"/>
                  </a:cubicBezTo>
                  <a:cubicBezTo>
                    <a:pt x="-1589" y="122032"/>
                    <a:pt x="2856" y="128188"/>
                    <a:pt x="7690" y="129518"/>
                  </a:cubicBezTo>
                  <a:cubicBezTo>
                    <a:pt x="13593" y="131140"/>
                    <a:pt x="18127" y="127493"/>
                    <a:pt x="20274" y="122373"/>
                  </a:cubicBezTo>
                  <a:cubicBezTo>
                    <a:pt x="35987" y="84947"/>
                    <a:pt x="55300" y="49028"/>
                    <a:pt x="77463" y="15031"/>
                  </a:cubicBezTo>
                  <a:cubicBezTo>
                    <a:pt x="84675" y="3974"/>
                    <a:pt x="66978" y="-6286"/>
                    <a:pt x="59806" y="4710"/>
                  </a:cubicBezTo>
                </a:path>
              </a:pathLst>
            </a:custGeom>
            <a:solidFill>
              <a:srgbClr val="9D5D4B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2CAC277B-9039-4267-B2B2-3CD0A24E63C6}"/>
                </a:ext>
              </a:extLst>
            </p:cNvPr>
            <p:cNvSpPr/>
            <p:nvPr/>
          </p:nvSpPr>
          <p:spPr>
            <a:xfrm>
              <a:off x="2704772" y="1894730"/>
              <a:ext cx="38782" cy="98948"/>
            </a:xfrm>
            <a:custGeom>
              <a:avLst/>
              <a:gdLst>
                <a:gd name="connsiteX0" fmla="*/ 18771 w 38782"/>
                <a:gd name="connsiteY0" fmla="*/ 7479 h 98948"/>
                <a:gd name="connsiteX1" fmla="*/ 290 w 38782"/>
                <a:gd name="connsiteY1" fmla="*/ 86025 h 98948"/>
                <a:gd name="connsiteX2" fmla="*/ 7428 w 38782"/>
                <a:gd name="connsiteY2" fmla="*/ 98610 h 98948"/>
                <a:gd name="connsiteX3" fmla="*/ 20012 w 38782"/>
                <a:gd name="connsiteY3" fmla="*/ 91465 h 98948"/>
                <a:gd name="connsiteX4" fmla="*/ 38493 w 38782"/>
                <a:gd name="connsiteY4" fmla="*/ 12919 h 98948"/>
                <a:gd name="connsiteX5" fmla="*/ 31349 w 38782"/>
                <a:gd name="connsiteY5" fmla="*/ 341 h 98948"/>
                <a:gd name="connsiteX6" fmla="*/ 18771 w 38782"/>
                <a:gd name="connsiteY6" fmla="*/ 7479 h 9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82" h="98948">
                  <a:moveTo>
                    <a:pt x="18771" y="7479"/>
                  </a:moveTo>
                  <a:lnTo>
                    <a:pt x="290" y="86025"/>
                  </a:lnTo>
                  <a:cubicBezTo>
                    <a:pt x="-971" y="91397"/>
                    <a:pt x="1967" y="97103"/>
                    <a:pt x="7428" y="98610"/>
                  </a:cubicBezTo>
                  <a:cubicBezTo>
                    <a:pt x="12615" y="100028"/>
                    <a:pt x="18737" y="96865"/>
                    <a:pt x="20012" y="91465"/>
                  </a:cubicBezTo>
                  <a:cubicBezTo>
                    <a:pt x="26168" y="65281"/>
                    <a:pt x="32330" y="39096"/>
                    <a:pt x="38493" y="12919"/>
                  </a:cubicBezTo>
                  <a:cubicBezTo>
                    <a:pt x="39754" y="7547"/>
                    <a:pt x="36816" y="1841"/>
                    <a:pt x="31349" y="341"/>
                  </a:cubicBezTo>
                  <a:cubicBezTo>
                    <a:pt x="26168" y="-1084"/>
                    <a:pt x="20039" y="2080"/>
                    <a:pt x="18771" y="7479"/>
                  </a:cubicBezTo>
                </a:path>
              </a:pathLst>
            </a:custGeom>
            <a:solidFill>
              <a:srgbClr val="9D5D4B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99F1E7E2-4B9F-349E-6A95-66549896451E}"/>
                </a:ext>
              </a:extLst>
            </p:cNvPr>
            <p:cNvSpPr/>
            <p:nvPr/>
          </p:nvSpPr>
          <p:spPr>
            <a:xfrm>
              <a:off x="3359150" y="2806878"/>
              <a:ext cx="42125" cy="423021"/>
            </a:xfrm>
            <a:custGeom>
              <a:avLst/>
              <a:gdLst>
                <a:gd name="connsiteX0" fmla="*/ 13 w 42125"/>
                <a:gd name="connsiteY0" fmla="*/ 9858 h 423021"/>
                <a:gd name="connsiteX1" fmla="*/ 9284 w 42125"/>
                <a:gd name="connsiteY1" fmla="*/ 215557 h 423021"/>
                <a:gd name="connsiteX2" fmla="*/ 13885 w 42125"/>
                <a:gd name="connsiteY2" fmla="*/ 317561 h 423021"/>
                <a:gd name="connsiteX3" fmla="*/ 16183 w 42125"/>
                <a:gd name="connsiteY3" fmla="*/ 368560 h 423021"/>
                <a:gd name="connsiteX4" fmla="*/ 21950 w 42125"/>
                <a:gd name="connsiteY4" fmla="*/ 415829 h 423021"/>
                <a:gd name="connsiteX5" fmla="*/ 41672 w 42125"/>
                <a:gd name="connsiteY5" fmla="*/ 410389 h 423021"/>
                <a:gd name="connsiteX6" fmla="*/ 36402 w 42125"/>
                <a:gd name="connsiteY6" fmla="*/ 363460 h 423021"/>
                <a:gd name="connsiteX7" fmla="*/ 34105 w 42125"/>
                <a:gd name="connsiteY7" fmla="*/ 312462 h 423021"/>
                <a:gd name="connsiteX8" fmla="*/ 29585 w 42125"/>
                <a:gd name="connsiteY8" fmla="*/ 212162 h 423021"/>
                <a:gd name="connsiteX9" fmla="*/ 20464 w 42125"/>
                <a:gd name="connsiteY9" fmla="*/ 9858 h 423021"/>
                <a:gd name="connsiteX10" fmla="*/ 13 w 42125"/>
                <a:gd name="connsiteY10" fmla="*/ 9858 h 4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125" h="423021">
                  <a:moveTo>
                    <a:pt x="13" y="9858"/>
                  </a:moveTo>
                  <a:cubicBezTo>
                    <a:pt x="3108" y="78424"/>
                    <a:pt x="6196" y="146990"/>
                    <a:pt x="9284" y="215557"/>
                  </a:cubicBezTo>
                  <a:cubicBezTo>
                    <a:pt x="10818" y="249560"/>
                    <a:pt x="12352" y="283557"/>
                    <a:pt x="13885" y="317561"/>
                  </a:cubicBezTo>
                  <a:cubicBezTo>
                    <a:pt x="14649" y="334556"/>
                    <a:pt x="15419" y="351565"/>
                    <a:pt x="16183" y="368560"/>
                  </a:cubicBezTo>
                  <a:cubicBezTo>
                    <a:pt x="16899" y="384464"/>
                    <a:pt x="17492" y="400443"/>
                    <a:pt x="21950" y="415829"/>
                  </a:cubicBezTo>
                  <a:cubicBezTo>
                    <a:pt x="25604" y="428448"/>
                    <a:pt x="45347" y="423083"/>
                    <a:pt x="41672" y="410389"/>
                  </a:cubicBezTo>
                  <a:cubicBezTo>
                    <a:pt x="37241" y="395105"/>
                    <a:pt x="37118" y="379249"/>
                    <a:pt x="36402" y="363460"/>
                  </a:cubicBezTo>
                  <a:cubicBezTo>
                    <a:pt x="35639" y="346458"/>
                    <a:pt x="34869" y="329457"/>
                    <a:pt x="34105" y="312462"/>
                  </a:cubicBezTo>
                  <a:cubicBezTo>
                    <a:pt x="32598" y="279024"/>
                    <a:pt x="31092" y="245593"/>
                    <a:pt x="29585" y="212162"/>
                  </a:cubicBezTo>
                  <a:cubicBezTo>
                    <a:pt x="26545" y="144727"/>
                    <a:pt x="23504" y="77292"/>
                    <a:pt x="20464" y="9858"/>
                  </a:cubicBezTo>
                  <a:cubicBezTo>
                    <a:pt x="19878" y="-3252"/>
                    <a:pt x="-580" y="-3320"/>
                    <a:pt x="13" y="9858"/>
                  </a:cubicBezTo>
                </a:path>
              </a:pathLst>
            </a:custGeom>
            <a:solidFill>
              <a:srgbClr val="7E893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C9F22511-702F-C9EE-4802-6C6F8FF0DCED}"/>
                </a:ext>
              </a:extLst>
            </p:cNvPr>
            <p:cNvSpPr/>
            <p:nvPr/>
          </p:nvSpPr>
          <p:spPr>
            <a:xfrm>
              <a:off x="2607733" y="2635138"/>
              <a:ext cx="60640" cy="300824"/>
            </a:xfrm>
            <a:custGeom>
              <a:avLst/>
              <a:gdLst>
                <a:gd name="connsiteX0" fmla="*/ 20664 w 60640"/>
                <a:gd name="connsiteY0" fmla="*/ 12431 h 300824"/>
                <a:gd name="connsiteX1" fmla="*/ 1277 w 60640"/>
                <a:gd name="connsiteY1" fmla="*/ 285387 h 300824"/>
                <a:gd name="connsiteX2" fmla="*/ 18940 w 60640"/>
                <a:gd name="connsiteY2" fmla="*/ 295709 h 300824"/>
                <a:gd name="connsiteX3" fmla="*/ 40386 w 60640"/>
                <a:gd name="connsiteY3" fmla="*/ 6998 h 300824"/>
                <a:gd name="connsiteX4" fmla="*/ 20664 w 60640"/>
                <a:gd name="connsiteY4" fmla="*/ 12431 h 30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40" h="300824">
                  <a:moveTo>
                    <a:pt x="20664" y="12431"/>
                  </a:moveTo>
                  <a:cubicBezTo>
                    <a:pt x="52180" y="101428"/>
                    <a:pt x="45376" y="201796"/>
                    <a:pt x="1277" y="285387"/>
                  </a:cubicBezTo>
                  <a:cubicBezTo>
                    <a:pt x="-4859" y="297024"/>
                    <a:pt x="12784" y="307366"/>
                    <a:pt x="18940" y="295709"/>
                  </a:cubicBezTo>
                  <a:cubicBezTo>
                    <a:pt x="65473" y="207502"/>
                    <a:pt x="73708" y="101108"/>
                    <a:pt x="40386" y="6998"/>
                  </a:cubicBezTo>
                  <a:cubicBezTo>
                    <a:pt x="36023" y="-5328"/>
                    <a:pt x="16254" y="-17"/>
                    <a:pt x="20664" y="12431"/>
                  </a:cubicBezTo>
                </a:path>
              </a:pathLst>
            </a:custGeom>
            <a:solidFill>
              <a:srgbClr val="7E893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35B452A7-2950-4F10-CCB8-333CD8E3F1E6}"/>
                </a:ext>
              </a:extLst>
            </p:cNvPr>
            <p:cNvSpPr/>
            <p:nvPr/>
          </p:nvSpPr>
          <p:spPr>
            <a:xfrm>
              <a:off x="3870025" y="2457363"/>
              <a:ext cx="401221" cy="382746"/>
            </a:xfrm>
            <a:custGeom>
              <a:avLst/>
              <a:gdLst>
                <a:gd name="connsiteX0" fmla="*/ 366403 w 401221"/>
                <a:gd name="connsiteY0" fmla="*/ 255078 h 382746"/>
                <a:gd name="connsiteX1" fmla="*/ 401191 w 401221"/>
                <a:gd name="connsiteY1" fmla="*/ 215307 h 382746"/>
                <a:gd name="connsiteX2" fmla="*/ 361502 w 401221"/>
                <a:gd name="connsiteY2" fmla="*/ 183560 h 382746"/>
                <a:gd name="connsiteX3" fmla="*/ 389193 w 401221"/>
                <a:gd name="connsiteY3" fmla="*/ 164349 h 382746"/>
                <a:gd name="connsiteX4" fmla="*/ 390038 w 401221"/>
                <a:gd name="connsiteY4" fmla="*/ 133093 h 382746"/>
                <a:gd name="connsiteX5" fmla="*/ 375565 w 401221"/>
                <a:gd name="connsiteY5" fmla="*/ 125342 h 382746"/>
                <a:gd name="connsiteX6" fmla="*/ 326707 w 401221"/>
                <a:gd name="connsiteY6" fmla="*/ 116398 h 382746"/>
                <a:gd name="connsiteX7" fmla="*/ 366328 w 401221"/>
                <a:gd name="connsiteY7" fmla="*/ 82476 h 382746"/>
                <a:gd name="connsiteX8" fmla="*/ 382730 w 401221"/>
                <a:gd name="connsiteY8" fmla="*/ 52419 h 382746"/>
                <a:gd name="connsiteX9" fmla="*/ 364780 w 401221"/>
                <a:gd name="connsiteY9" fmla="*/ 36208 h 382746"/>
                <a:gd name="connsiteX10" fmla="*/ 300509 w 401221"/>
                <a:gd name="connsiteY10" fmla="*/ 43905 h 382746"/>
                <a:gd name="connsiteX11" fmla="*/ 142591 w 401221"/>
                <a:gd name="connsiteY11" fmla="*/ 98796 h 382746"/>
                <a:gd name="connsiteX12" fmla="*/ 143941 w 401221"/>
                <a:gd name="connsiteY12" fmla="*/ 62802 h 382746"/>
                <a:gd name="connsiteX13" fmla="*/ 139189 w 401221"/>
                <a:gd name="connsiteY13" fmla="*/ 17557 h 382746"/>
                <a:gd name="connsiteX14" fmla="*/ 120469 w 401221"/>
                <a:gd name="connsiteY14" fmla="*/ 139 h 382746"/>
                <a:gd name="connsiteX15" fmla="*/ 112214 w 401221"/>
                <a:gd name="connsiteY15" fmla="*/ 1066 h 382746"/>
                <a:gd name="connsiteX16" fmla="*/ 100311 w 401221"/>
                <a:gd name="connsiteY16" fmla="*/ 4045 h 382746"/>
                <a:gd name="connsiteX17" fmla="*/ 89308 w 401221"/>
                <a:gd name="connsiteY17" fmla="*/ 18470 h 382746"/>
                <a:gd name="connsiteX18" fmla="*/ 13134 w 401221"/>
                <a:gd name="connsiteY18" fmla="*/ 157068 h 382746"/>
                <a:gd name="connsiteX19" fmla="*/ 16761 w 401221"/>
                <a:gd name="connsiteY19" fmla="*/ 155589 h 382746"/>
                <a:gd name="connsiteX20" fmla="*/ 11 w 401221"/>
                <a:gd name="connsiteY20" fmla="*/ 226289 h 382746"/>
                <a:gd name="connsiteX21" fmla="*/ 11253 w 401221"/>
                <a:gd name="connsiteY21" fmla="*/ 289634 h 382746"/>
                <a:gd name="connsiteX22" fmla="*/ 146334 w 401221"/>
                <a:gd name="connsiteY22" fmla="*/ 381746 h 382746"/>
                <a:gd name="connsiteX23" fmla="*/ 156702 w 401221"/>
                <a:gd name="connsiteY23" fmla="*/ 382524 h 382746"/>
                <a:gd name="connsiteX24" fmla="*/ 366219 w 401221"/>
                <a:gd name="connsiteY24" fmla="*/ 315893 h 382746"/>
                <a:gd name="connsiteX25" fmla="*/ 391136 w 401221"/>
                <a:gd name="connsiteY25" fmla="*/ 283198 h 382746"/>
                <a:gd name="connsiteX26" fmla="*/ 366403 w 401221"/>
                <a:gd name="connsiteY26" fmla="*/ 255078 h 38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1221" h="382746">
                  <a:moveTo>
                    <a:pt x="366403" y="255078"/>
                  </a:moveTo>
                  <a:cubicBezTo>
                    <a:pt x="385545" y="252426"/>
                    <a:pt x="402036" y="234606"/>
                    <a:pt x="401191" y="215307"/>
                  </a:cubicBezTo>
                  <a:cubicBezTo>
                    <a:pt x="400345" y="195994"/>
                    <a:pt x="380330" y="179224"/>
                    <a:pt x="361502" y="183560"/>
                  </a:cubicBezTo>
                  <a:cubicBezTo>
                    <a:pt x="371713" y="178624"/>
                    <a:pt x="382314" y="173375"/>
                    <a:pt x="389193" y="164349"/>
                  </a:cubicBezTo>
                  <a:cubicBezTo>
                    <a:pt x="396064" y="155323"/>
                    <a:pt x="397843" y="141328"/>
                    <a:pt x="390038" y="133093"/>
                  </a:cubicBezTo>
                  <a:cubicBezTo>
                    <a:pt x="386227" y="129084"/>
                    <a:pt x="380835" y="127032"/>
                    <a:pt x="375565" y="125342"/>
                  </a:cubicBezTo>
                  <a:cubicBezTo>
                    <a:pt x="359756" y="120270"/>
                    <a:pt x="343286" y="117257"/>
                    <a:pt x="326707" y="116398"/>
                  </a:cubicBezTo>
                  <a:cubicBezTo>
                    <a:pt x="339912" y="105088"/>
                    <a:pt x="353123" y="93778"/>
                    <a:pt x="366328" y="82476"/>
                  </a:cubicBezTo>
                  <a:cubicBezTo>
                    <a:pt x="375483" y="74636"/>
                    <a:pt x="385580" y="64124"/>
                    <a:pt x="382730" y="52419"/>
                  </a:cubicBezTo>
                  <a:cubicBezTo>
                    <a:pt x="380739" y="44225"/>
                    <a:pt x="372791" y="38805"/>
                    <a:pt x="364780" y="36208"/>
                  </a:cubicBezTo>
                  <a:cubicBezTo>
                    <a:pt x="343866" y="29418"/>
                    <a:pt x="321274" y="36685"/>
                    <a:pt x="300509" y="43905"/>
                  </a:cubicBezTo>
                  <a:lnTo>
                    <a:pt x="142591" y="98796"/>
                  </a:lnTo>
                  <a:cubicBezTo>
                    <a:pt x="143041" y="86798"/>
                    <a:pt x="143491" y="74800"/>
                    <a:pt x="143941" y="62802"/>
                  </a:cubicBezTo>
                  <a:cubicBezTo>
                    <a:pt x="144513" y="47524"/>
                    <a:pt x="144990" y="31695"/>
                    <a:pt x="139189" y="17557"/>
                  </a:cubicBezTo>
                  <a:cubicBezTo>
                    <a:pt x="135801" y="9288"/>
                    <a:pt x="129338" y="1291"/>
                    <a:pt x="120469" y="139"/>
                  </a:cubicBezTo>
                  <a:cubicBezTo>
                    <a:pt x="117661" y="-229"/>
                    <a:pt x="114866" y="153"/>
                    <a:pt x="112214" y="1066"/>
                  </a:cubicBezTo>
                  <a:cubicBezTo>
                    <a:pt x="108137" y="650"/>
                    <a:pt x="104040" y="1502"/>
                    <a:pt x="100311" y="4045"/>
                  </a:cubicBezTo>
                  <a:cubicBezTo>
                    <a:pt x="95260" y="7481"/>
                    <a:pt x="92192" y="13078"/>
                    <a:pt x="89308" y="18470"/>
                  </a:cubicBezTo>
                  <a:cubicBezTo>
                    <a:pt x="64842" y="64152"/>
                    <a:pt x="31363" y="108585"/>
                    <a:pt x="13134" y="157068"/>
                  </a:cubicBezTo>
                  <a:lnTo>
                    <a:pt x="16761" y="155589"/>
                  </a:lnTo>
                  <a:cubicBezTo>
                    <a:pt x="6528" y="177452"/>
                    <a:pt x="-316" y="200521"/>
                    <a:pt x="11" y="226289"/>
                  </a:cubicBezTo>
                  <a:cubicBezTo>
                    <a:pt x="284" y="247859"/>
                    <a:pt x="3181" y="269632"/>
                    <a:pt x="11253" y="289634"/>
                  </a:cubicBezTo>
                  <a:cubicBezTo>
                    <a:pt x="32713" y="342787"/>
                    <a:pt x="89056" y="375795"/>
                    <a:pt x="146334" y="381746"/>
                  </a:cubicBezTo>
                  <a:cubicBezTo>
                    <a:pt x="149790" y="382108"/>
                    <a:pt x="153246" y="382367"/>
                    <a:pt x="156702" y="382524"/>
                  </a:cubicBezTo>
                  <a:cubicBezTo>
                    <a:pt x="229993" y="385932"/>
                    <a:pt x="303747" y="349631"/>
                    <a:pt x="366219" y="315893"/>
                  </a:cubicBezTo>
                  <a:cubicBezTo>
                    <a:pt x="378783" y="309110"/>
                    <a:pt x="389806" y="297412"/>
                    <a:pt x="391136" y="283198"/>
                  </a:cubicBezTo>
                  <a:cubicBezTo>
                    <a:pt x="392478" y="268985"/>
                    <a:pt x="380603" y="253599"/>
                    <a:pt x="366403" y="255078"/>
                  </a:cubicBezTo>
                </a:path>
              </a:pathLst>
            </a:custGeom>
            <a:solidFill>
              <a:srgbClr val="F7E4DA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B0DA2835-CD3A-ADDA-6D9B-C399670C680B}"/>
                </a:ext>
              </a:extLst>
            </p:cNvPr>
            <p:cNvSpPr/>
            <p:nvPr/>
          </p:nvSpPr>
          <p:spPr>
            <a:xfrm>
              <a:off x="3991817" y="2573606"/>
              <a:ext cx="40176" cy="159894"/>
            </a:xfrm>
            <a:custGeom>
              <a:avLst/>
              <a:gdLst>
                <a:gd name="connsiteX0" fmla="*/ 4022 w 40176"/>
                <a:gd name="connsiteY0" fmla="*/ 7544 h 159894"/>
                <a:gd name="connsiteX1" fmla="*/ 11977 w 40176"/>
                <a:gd name="connsiteY1" fmla="*/ 77242 h 159894"/>
                <a:gd name="connsiteX2" fmla="*/ 14329 w 40176"/>
                <a:gd name="connsiteY2" fmla="*/ 147411 h 159894"/>
                <a:gd name="connsiteX3" fmla="*/ 34051 w 40176"/>
                <a:gd name="connsiteY3" fmla="*/ 152844 h 159894"/>
                <a:gd name="connsiteX4" fmla="*/ 35060 w 40176"/>
                <a:gd name="connsiteY4" fmla="*/ 81680 h 159894"/>
                <a:gd name="connsiteX5" fmla="*/ 23743 w 40176"/>
                <a:gd name="connsiteY5" fmla="*/ 12984 h 159894"/>
                <a:gd name="connsiteX6" fmla="*/ 16599 w 40176"/>
                <a:gd name="connsiteY6" fmla="*/ 407 h 159894"/>
                <a:gd name="connsiteX7" fmla="*/ 4022 w 40176"/>
                <a:gd name="connsiteY7" fmla="*/ 7544 h 15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76" h="159894">
                  <a:moveTo>
                    <a:pt x="4022" y="7544"/>
                  </a:moveTo>
                  <a:cubicBezTo>
                    <a:pt x="-5529" y="30947"/>
                    <a:pt x="3892" y="55012"/>
                    <a:pt x="11977" y="77242"/>
                  </a:cubicBezTo>
                  <a:cubicBezTo>
                    <a:pt x="20464" y="100611"/>
                    <a:pt x="22407" y="123592"/>
                    <a:pt x="14329" y="147411"/>
                  </a:cubicBezTo>
                  <a:cubicBezTo>
                    <a:pt x="10096" y="159900"/>
                    <a:pt x="29838" y="165265"/>
                    <a:pt x="34051" y="152844"/>
                  </a:cubicBezTo>
                  <a:cubicBezTo>
                    <a:pt x="41850" y="129857"/>
                    <a:pt x="42218" y="104879"/>
                    <a:pt x="35060" y="81680"/>
                  </a:cubicBezTo>
                  <a:cubicBezTo>
                    <a:pt x="28256" y="59620"/>
                    <a:pt x="14213" y="36319"/>
                    <a:pt x="23743" y="12984"/>
                  </a:cubicBezTo>
                  <a:cubicBezTo>
                    <a:pt x="25843" y="7831"/>
                    <a:pt x="21453" y="1798"/>
                    <a:pt x="16599" y="407"/>
                  </a:cubicBezTo>
                  <a:cubicBezTo>
                    <a:pt x="10764" y="-1270"/>
                    <a:pt x="6094" y="2459"/>
                    <a:pt x="4022" y="7544"/>
                  </a:cubicBezTo>
                </a:path>
              </a:pathLst>
            </a:custGeom>
            <a:solidFill>
              <a:srgbClr val="BB7B6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ED78510B-460D-2366-6D08-D28F837A368A}"/>
                </a:ext>
              </a:extLst>
            </p:cNvPr>
            <p:cNvSpPr/>
            <p:nvPr/>
          </p:nvSpPr>
          <p:spPr>
            <a:xfrm>
              <a:off x="4101958" y="2563414"/>
              <a:ext cx="95823" cy="49503"/>
            </a:xfrm>
            <a:custGeom>
              <a:avLst/>
              <a:gdLst>
                <a:gd name="connsiteX0" fmla="*/ 12941 w 95823"/>
                <a:gd name="connsiteY0" fmla="*/ 49075 h 49503"/>
                <a:gd name="connsiteX1" fmla="*/ 90840 w 95823"/>
                <a:gd name="connsiteY1" fmla="*/ 18868 h 49503"/>
                <a:gd name="connsiteX2" fmla="*/ 94508 w 95823"/>
                <a:gd name="connsiteY2" fmla="*/ 4879 h 49503"/>
                <a:gd name="connsiteX3" fmla="*/ 80519 w 95823"/>
                <a:gd name="connsiteY3" fmla="*/ 1212 h 49503"/>
                <a:gd name="connsiteX4" fmla="*/ 7501 w 95823"/>
                <a:gd name="connsiteY4" fmla="*/ 29353 h 49503"/>
                <a:gd name="connsiteX5" fmla="*/ 363 w 95823"/>
                <a:gd name="connsiteY5" fmla="*/ 41937 h 49503"/>
                <a:gd name="connsiteX6" fmla="*/ 12941 w 95823"/>
                <a:gd name="connsiteY6" fmla="*/ 49075 h 4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23" h="49503">
                  <a:moveTo>
                    <a:pt x="12941" y="49075"/>
                  </a:moveTo>
                  <a:cubicBezTo>
                    <a:pt x="39412" y="40349"/>
                    <a:pt x="65385" y="30218"/>
                    <a:pt x="90840" y="18868"/>
                  </a:cubicBezTo>
                  <a:cubicBezTo>
                    <a:pt x="95885" y="16618"/>
                    <a:pt x="97084" y="9276"/>
                    <a:pt x="94508" y="4879"/>
                  </a:cubicBezTo>
                  <a:cubicBezTo>
                    <a:pt x="91474" y="-315"/>
                    <a:pt x="85584" y="-1052"/>
                    <a:pt x="80519" y="1212"/>
                  </a:cubicBezTo>
                  <a:cubicBezTo>
                    <a:pt x="56686" y="11846"/>
                    <a:pt x="32288" y="21186"/>
                    <a:pt x="7501" y="29353"/>
                  </a:cubicBezTo>
                  <a:cubicBezTo>
                    <a:pt x="2259" y="31084"/>
                    <a:pt x="-1157" y="36422"/>
                    <a:pt x="363" y="41937"/>
                  </a:cubicBezTo>
                  <a:cubicBezTo>
                    <a:pt x="1768" y="47070"/>
                    <a:pt x="7671" y="50806"/>
                    <a:pt x="12941" y="49075"/>
                  </a:cubicBezTo>
                </a:path>
              </a:pathLst>
            </a:custGeom>
            <a:solidFill>
              <a:srgbClr val="BB7B6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4D9BDCDB-BF38-A97A-8348-0AA66EC4DF38}"/>
                </a:ext>
              </a:extLst>
            </p:cNvPr>
            <p:cNvSpPr/>
            <p:nvPr/>
          </p:nvSpPr>
          <p:spPr>
            <a:xfrm>
              <a:off x="4132550" y="2648471"/>
              <a:ext cx="87956" cy="42285"/>
            </a:xfrm>
            <a:custGeom>
              <a:avLst/>
              <a:gdLst>
                <a:gd name="connsiteX0" fmla="*/ 12917 w 87956"/>
                <a:gd name="connsiteY0" fmla="*/ 41991 h 42285"/>
                <a:gd name="connsiteX1" fmla="*/ 80433 w 87956"/>
                <a:gd name="connsiteY1" fmla="*/ 20265 h 42285"/>
                <a:gd name="connsiteX2" fmla="*/ 87578 w 87956"/>
                <a:gd name="connsiteY2" fmla="*/ 7687 h 42285"/>
                <a:gd name="connsiteX3" fmla="*/ 75000 w 87956"/>
                <a:gd name="connsiteY3" fmla="*/ 543 h 42285"/>
                <a:gd name="connsiteX4" fmla="*/ 7477 w 87956"/>
                <a:gd name="connsiteY4" fmla="*/ 22276 h 42285"/>
                <a:gd name="connsiteX5" fmla="*/ 339 w 87956"/>
                <a:gd name="connsiteY5" fmla="*/ 34854 h 42285"/>
                <a:gd name="connsiteX6" fmla="*/ 12917 w 87956"/>
                <a:gd name="connsiteY6" fmla="*/ 41991 h 4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956" h="42285">
                  <a:moveTo>
                    <a:pt x="12917" y="41991"/>
                  </a:moveTo>
                  <a:cubicBezTo>
                    <a:pt x="35972" y="36578"/>
                    <a:pt x="58544" y="29311"/>
                    <a:pt x="80433" y="20265"/>
                  </a:cubicBezTo>
                  <a:cubicBezTo>
                    <a:pt x="85533" y="18158"/>
                    <a:pt x="89173" y="13482"/>
                    <a:pt x="87578" y="7687"/>
                  </a:cubicBezTo>
                  <a:cubicBezTo>
                    <a:pt x="86255" y="2868"/>
                    <a:pt x="80134" y="-1577"/>
                    <a:pt x="75000" y="543"/>
                  </a:cubicBezTo>
                  <a:cubicBezTo>
                    <a:pt x="53111" y="9596"/>
                    <a:pt x="30539" y="16856"/>
                    <a:pt x="7477" y="22276"/>
                  </a:cubicBezTo>
                  <a:cubicBezTo>
                    <a:pt x="2105" y="23537"/>
                    <a:pt x="-1085" y="29672"/>
                    <a:pt x="339" y="34854"/>
                  </a:cubicBezTo>
                  <a:cubicBezTo>
                    <a:pt x="1846" y="40355"/>
                    <a:pt x="7518" y="43259"/>
                    <a:pt x="12917" y="41991"/>
                  </a:cubicBezTo>
                </a:path>
              </a:pathLst>
            </a:custGeom>
            <a:solidFill>
              <a:srgbClr val="BB7B6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CEE8330C-E0D5-829E-89DE-B7A9321686D4}"/>
                </a:ext>
              </a:extLst>
            </p:cNvPr>
            <p:cNvSpPr/>
            <p:nvPr/>
          </p:nvSpPr>
          <p:spPr>
            <a:xfrm>
              <a:off x="4153087" y="2710474"/>
              <a:ext cx="68728" cy="34204"/>
            </a:xfrm>
            <a:custGeom>
              <a:avLst/>
              <a:gdLst>
                <a:gd name="connsiteX0" fmla="*/ 12975 w 68728"/>
                <a:gd name="connsiteY0" fmla="*/ 33960 h 34204"/>
                <a:gd name="connsiteX1" fmla="*/ 61138 w 68728"/>
                <a:gd name="connsiteY1" fmla="*/ 20237 h 34204"/>
                <a:gd name="connsiteX2" fmla="*/ 68282 w 68728"/>
                <a:gd name="connsiteY2" fmla="*/ 7659 h 34204"/>
                <a:gd name="connsiteX3" fmla="*/ 55704 w 68728"/>
                <a:gd name="connsiteY3" fmla="*/ 515 h 34204"/>
                <a:gd name="connsiteX4" fmla="*/ 7535 w 68728"/>
                <a:gd name="connsiteY4" fmla="*/ 14238 h 34204"/>
                <a:gd name="connsiteX5" fmla="*/ 397 w 68728"/>
                <a:gd name="connsiteY5" fmla="*/ 26815 h 34204"/>
                <a:gd name="connsiteX6" fmla="*/ 12975 w 68728"/>
                <a:gd name="connsiteY6" fmla="*/ 33960 h 3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8" h="34204">
                  <a:moveTo>
                    <a:pt x="12975" y="33960"/>
                  </a:moveTo>
                  <a:cubicBezTo>
                    <a:pt x="29397" y="30763"/>
                    <a:pt x="45499" y="26175"/>
                    <a:pt x="61138" y="20237"/>
                  </a:cubicBezTo>
                  <a:cubicBezTo>
                    <a:pt x="66128" y="18342"/>
                    <a:pt x="70095" y="13256"/>
                    <a:pt x="68282" y="7659"/>
                  </a:cubicBezTo>
                  <a:cubicBezTo>
                    <a:pt x="66707" y="2792"/>
                    <a:pt x="61056" y="-1516"/>
                    <a:pt x="55704" y="515"/>
                  </a:cubicBezTo>
                  <a:cubicBezTo>
                    <a:pt x="40066" y="6453"/>
                    <a:pt x="23957" y="11041"/>
                    <a:pt x="7535" y="14238"/>
                  </a:cubicBezTo>
                  <a:cubicBezTo>
                    <a:pt x="2279" y="15261"/>
                    <a:pt x="-1218" y="21839"/>
                    <a:pt x="397" y="26815"/>
                  </a:cubicBezTo>
                  <a:cubicBezTo>
                    <a:pt x="2211" y="32419"/>
                    <a:pt x="7337" y="35057"/>
                    <a:pt x="12975" y="33960"/>
                  </a:cubicBezTo>
                </a:path>
              </a:pathLst>
            </a:custGeom>
            <a:solidFill>
              <a:srgbClr val="BB7B6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1FF53F68-F78E-9A1D-E5BE-46311EC1E7F9}"/>
                </a:ext>
              </a:extLst>
            </p:cNvPr>
            <p:cNvSpPr/>
            <p:nvPr/>
          </p:nvSpPr>
          <p:spPr>
            <a:xfrm>
              <a:off x="3777411" y="2813975"/>
              <a:ext cx="225416" cy="154407"/>
            </a:xfrm>
            <a:custGeom>
              <a:avLst/>
              <a:gdLst>
                <a:gd name="connsiteX0" fmla="*/ 349 w 225416"/>
                <a:gd name="connsiteY0" fmla="*/ 9817 h 154407"/>
                <a:gd name="connsiteX1" fmla="*/ 64703 w 225416"/>
                <a:gd name="connsiteY1" fmla="*/ 130677 h 154407"/>
                <a:gd name="connsiteX2" fmla="*/ 218387 w 225416"/>
                <a:gd name="connsiteY2" fmla="*/ 143071 h 154407"/>
                <a:gd name="connsiteX3" fmla="*/ 212947 w 225416"/>
                <a:gd name="connsiteY3" fmla="*/ 123356 h 154407"/>
                <a:gd name="connsiteX4" fmla="*/ 77192 w 225416"/>
                <a:gd name="connsiteY4" fmla="*/ 114357 h 154407"/>
                <a:gd name="connsiteX5" fmla="*/ 20801 w 225416"/>
                <a:gd name="connsiteY5" fmla="*/ 9817 h 154407"/>
                <a:gd name="connsiteX6" fmla="*/ 349 w 225416"/>
                <a:gd name="connsiteY6" fmla="*/ 9817 h 15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416" h="154407">
                  <a:moveTo>
                    <a:pt x="349" y="9817"/>
                  </a:moveTo>
                  <a:cubicBezTo>
                    <a:pt x="-3462" y="58348"/>
                    <a:pt x="24298" y="105086"/>
                    <a:pt x="64703" y="130677"/>
                  </a:cubicBezTo>
                  <a:cubicBezTo>
                    <a:pt x="110091" y="159425"/>
                    <a:pt x="168704" y="160134"/>
                    <a:pt x="218387" y="143071"/>
                  </a:cubicBezTo>
                  <a:cubicBezTo>
                    <a:pt x="230760" y="138823"/>
                    <a:pt x="225443" y="119061"/>
                    <a:pt x="212947" y="123356"/>
                  </a:cubicBezTo>
                  <a:cubicBezTo>
                    <a:pt x="168943" y="138469"/>
                    <a:pt x="117971" y="139062"/>
                    <a:pt x="77192" y="114357"/>
                  </a:cubicBezTo>
                  <a:cubicBezTo>
                    <a:pt x="41320" y="92631"/>
                    <a:pt x="17481" y="52151"/>
                    <a:pt x="20801" y="9817"/>
                  </a:cubicBezTo>
                  <a:cubicBezTo>
                    <a:pt x="21830" y="-3306"/>
                    <a:pt x="1372" y="-3238"/>
                    <a:pt x="349" y="9817"/>
                  </a:cubicBezTo>
                </a:path>
              </a:pathLst>
            </a:custGeom>
            <a:solidFill>
              <a:srgbClr val="7E893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FB16D963-E072-504E-3AFA-6AFE58F0EA18}"/>
                </a:ext>
              </a:extLst>
            </p:cNvPr>
            <p:cNvSpPr/>
            <p:nvPr/>
          </p:nvSpPr>
          <p:spPr>
            <a:xfrm>
              <a:off x="3602310" y="3033494"/>
              <a:ext cx="29889" cy="149695"/>
            </a:xfrm>
            <a:custGeom>
              <a:avLst/>
              <a:gdLst>
                <a:gd name="connsiteX0" fmla="*/ 9406 w 29889"/>
                <a:gd name="connsiteY0" fmla="*/ 9822 h 149695"/>
                <a:gd name="connsiteX1" fmla="*/ 32 w 29889"/>
                <a:gd name="connsiteY1" fmla="*/ 139872 h 149695"/>
                <a:gd name="connsiteX2" fmla="*/ 20484 w 29889"/>
                <a:gd name="connsiteY2" fmla="*/ 139872 h 149695"/>
                <a:gd name="connsiteX3" fmla="*/ 29857 w 29889"/>
                <a:gd name="connsiteY3" fmla="*/ 9822 h 149695"/>
                <a:gd name="connsiteX4" fmla="*/ 9406 w 29889"/>
                <a:gd name="connsiteY4" fmla="*/ 9822 h 14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" h="149695">
                  <a:moveTo>
                    <a:pt x="9406" y="9822"/>
                  </a:moveTo>
                  <a:lnTo>
                    <a:pt x="32" y="139872"/>
                  </a:lnTo>
                  <a:cubicBezTo>
                    <a:pt x="-922" y="153001"/>
                    <a:pt x="19536" y="152940"/>
                    <a:pt x="20484" y="139872"/>
                  </a:cubicBezTo>
                  <a:lnTo>
                    <a:pt x="29857" y="9822"/>
                  </a:lnTo>
                  <a:cubicBezTo>
                    <a:pt x="30805" y="-3301"/>
                    <a:pt x="10347" y="-3247"/>
                    <a:pt x="9406" y="9822"/>
                  </a:cubicBezTo>
                </a:path>
              </a:pathLst>
            </a:custGeom>
            <a:solidFill>
              <a:srgbClr val="7E893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3434E2E7-980E-0950-0956-DFBD389E71FF}"/>
                </a:ext>
              </a:extLst>
            </p:cNvPr>
            <p:cNvSpPr/>
            <p:nvPr/>
          </p:nvSpPr>
          <p:spPr>
            <a:xfrm>
              <a:off x="3649216" y="3086701"/>
              <a:ext cx="43567" cy="140789"/>
            </a:xfrm>
            <a:custGeom>
              <a:avLst/>
              <a:gdLst>
                <a:gd name="connsiteX0" fmla="*/ 21 w 43567"/>
                <a:gd name="connsiteY0" fmla="*/ 9842 h 140789"/>
                <a:gd name="connsiteX1" fmla="*/ 23288 w 43567"/>
                <a:gd name="connsiteY1" fmla="*/ 133702 h 140789"/>
                <a:gd name="connsiteX2" fmla="*/ 43009 w 43567"/>
                <a:gd name="connsiteY2" fmla="*/ 128269 h 140789"/>
                <a:gd name="connsiteX3" fmla="*/ 20472 w 43567"/>
                <a:gd name="connsiteY3" fmla="*/ 9842 h 140789"/>
                <a:gd name="connsiteX4" fmla="*/ 21 w 43567"/>
                <a:gd name="connsiteY4" fmla="*/ 9842 h 14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67" h="140789">
                  <a:moveTo>
                    <a:pt x="21" y="9842"/>
                  </a:moveTo>
                  <a:cubicBezTo>
                    <a:pt x="2461" y="51945"/>
                    <a:pt x="10192" y="93611"/>
                    <a:pt x="23288" y="133702"/>
                  </a:cubicBezTo>
                  <a:cubicBezTo>
                    <a:pt x="27357" y="146164"/>
                    <a:pt x="47113" y="140826"/>
                    <a:pt x="43009" y="128269"/>
                  </a:cubicBezTo>
                  <a:cubicBezTo>
                    <a:pt x="30466" y="89875"/>
                    <a:pt x="22810" y="50165"/>
                    <a:pt x="20472" y="9842"/>
                  </a:cubicBezTo>
                  <a:cubicBezTo>
                    <a:pt x="19715" y="-3240"/>
                    <a:pt x="-743" y="-3322"/>
                    <a:pt x="21" y="9842"/>
                  </a:cubicBezTo>
                </a:path>
              </a:pathLst>
            </a:custGeom>
            <a:solidFill>
              <a:srgbClr val="7E893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D77B650D-6ECF-CC26-7AE6-61AE96D8B8B6}"/>
                </a:ext>
              </a:extLst>
            </p:cNvPr>
            <p:cNvSpPr/>
            <p:nvPr/>
          </p:nvSpPr>
          <p:spPr>
            <a:xfrm>
              <a:off x="2568966" y="3912448"/>
              <a:ext cx="49496" cy="1028263"/>
            </a:xfrm>
            <a:custGeom>
              <a:avLst/>
              <a:gdLst>
                <a:gd name="connsiteX0" fmla="*/ 29027 w 49496"/>
                <a:gd name="connsiteY0" fmla="*/ 9850 h 1028263"/>
                <a:gd name="connsiteX1" fmla="*/ 11460 w 49496"/>
                <a:gd name="connsiteY1" fmla="*/ 403565 h 1028263"/>
                <a:gd name="connsiteX2" fmla="*/ 1902 w 49496"/>
                <a:gd name="connsiteY2" fmla="*/ 795855 h 1028263"/>
                <a:gd name="connsiteX3" fmla="*/ 0 w 49496"/>
                <a:gd name="connsiteY3" fmla="*/ 1018378 h 1028263"/>
                <a:gd name="connsiteX4" fmla="*/ 20451 w 49496"/>
                <a:gd name="connsiteY4" fmla="*/ 1018378 h 1028263"/>
                <a:gd name="connsiteX5" fmla="*/ 25557 w 49496"/>
                <a:gd name="connsiteY5" fmla="*/ 624309 h 1028263"/>
                <a:gd name="connsiteX6" fmla="*/ 38578 w 49496"/>
                <a:gd name="connsiteY6" fmla="*/ 232115 h 1028263"/>
                <a:gd name="connsiteX7" fmla="*/ 49479 w 49496"/>
                <a:gd name="connsiteY7" fmla="*/ 9850 h 1028263"/>
                <a:gd name="connsiteX8" fmla="*/ 29027 w 49496"/>
                <a:gd name="connsiteY8" fmla="*/ 9850 h 102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96" h="1028263">
                  <a:moveTo>
                    <a:pt x="29027" y="9850"/>
                  </a:moveTo>
                  <a:cubicBezTo>
                    <a:pt x="21856" y="141018"/>
                    <a:pt x="15986" y="272260"/>
                    <a:pt x="11460" y="403565"/>
                  </a:cubicBezTo>
                  <a:cubicBezTo>
                    <a:pt x="6954" y="534289"/>
                    <a:pt x="3770" y="665055"/>
                    <a:pt x="1902" y="795855"/>
                  </a:cubicBezTo>
                  <a:cubicBezTo>
                    <a:pt x="845" y="870025"/>
                    <a:pt x="211" y="944201"/>
                    <a:pt x="0" y="1018378"/>
                  </a:cubicBezTo>
                  <a:cubicBezTo>
                    <a:pt x="-41" y="1031549"/>
                    <a:pt x="20410" y="1031569"/>
                    <a:pt x="20451" y="1018378"/>
                  </a:cubicBezTo>
                  <a:cubicBezTo>
                    <a:pt x="20833" y="887006"/>
                    <a:pt x="22524" y="755641"/>
                    <a:pt x="25557" y="624309"/>
                  </a:cubicBezTo>
                  <a:cubicBezTo>
                    <a:pt x="28584" y="493530"/>
                    <a:pt x="32920" y="362798"/>
                    <a:pt x="38578" y="232115"/>
                  </a:cubicBezTo>
                  <a:cubicBezTo>
                    <a:pt x="41789" y="158006"/>
                    <a:pt x="45429" y="83918"/>
                    <a:pt x="49479" y="9850"/>
                  </a:cubicBezTo>
                  <a:cubicBezTo>
                    <a:pt x="50194" y="-3300"/>
                    <a:pt x="29743" y="-3266"/>
                    <a:pt x="29027" y="9850"/>
                  </a:cubicBezTo>
                </a:path>
              </a:pathLst>
            </a:custGeom>
            <a:solidFill>
              <a:srgbClr val="29282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93DD9094-BAC8-7B81-FAB0-63ED42ED7A90}"/>
                </a:ext>
              </a:extLst>
            </p:cNvPr>
            <p:cNvSpPr/>
            <p:nvPr/>
          </p:nvSpPr>
          <p:spPr>
            <a:xfrm>
              <a:off x="3037355" y="3787442"/>
              <a:ext cx="107682" cy="106152"/>
            </a:xfrm>
            <a:custGeom>
              <a:avLst/>
              <a:gdLst>
                <a:gd name="connsiteX0" fmla="*/ 88861 w 107682"/>
                <a:gd name="connsiteY0" fmla="*/ 4977 h 106152"/>
                <a:gd name="connsiteX1" fmla="*/ 66099 w 107682"/>
                <a:gd name="connsiteY1" fmla="*/ 82133 h 106152"/>
                <a:gd name="connsiteX2" fmla="*/ 73236 w 107682"/>
                <a:gd name="connsiteY2" fmla="*/ 74989 h 106152"/>
                <a:gd name="connsiteX3" fmla="*/ 7465 w 107682"/>
                <a:gd name="connsiteY3" fmla="*/ 86230 h 106152"/>
                <a:gd name="connsiteX4" fmla="*/ 321 w 107682"/>
                <a:gd name="connsiteY4" fmla="*/ 98807 h 106152"/>
                <a:gd name="connsiteX5" fmla="*/ 12898 w 107682"/>
                <a:gd name="connsiteY5" fmla="*/ 105952 h 106152"/>
                <a:gd name="connsiteX6" fmla="*/ 78677 w 107682"/>
                <a:gd name="connsiteY6" fmla="*/ 94724 h 106152"/>
                <a:gd name="connsiteX7" fmla="*/ 85821 w 107682"/>
                <a:gd name="connsiteY7" fmla="*/ 87573 h 106152"/>
                <a:gd name="connsiteX8" fmla="*/ 106517 w 107682"/>
                <a:gd name="connsiteY8" fmla="*/ 15291 h 106152"/>
                <a:gd name="connsiteX9" fmla="*/ 102850 w 107682"/>
                <a:gd name="connsiteY9" fmla="*/ 1303 h 106152"/>
                <a:gd name="connsiteX10" fmla="*/ 88861 w 107682"/>
                <a:gd name="connsiteY10" fmla="*/ 4977 h 10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682" h="106152">
                  <a:moveTo>
                    <a:pt x="88861" y="4977"/>
                  </a:moveTo>
                  <a:cubicBezTo>
                    <a:pt x="78295" y="29805"/>
                    <a:pt x="70496" y="55505"/>
                    <a:pt x="66099" y="82133"/>
                  </a:cubicBezTo>
                  <a:lnTo>
                    <a:pt x="73236" y="74989"/>
                  </a:lnTo>
                  <a:cubicBezTo>
                    <a:pt x="51313" y="78738"/>
                    <a:pt x="29389" y="82494"/>
                    <a:pt x="7465" y="86230"/>
                  </a:cubicBezTo>
                  <a:cubicBezTo>
                    <a:pt x="2018" y="87164"/>
                    <a:pt x="-1036" y="93865"/>
                    <a:pt x="321" y="98807"/>
                  </a:cubicBezTo>
                  <a:cubicBezTo>
                    <a:pt x="1909" y="104575"/>
                    <a:pt x="7438" y="106886"/>
                    <a:pt x="12898" y="105952"/>
                  </a:cubicBezTo>
                  <a:cubicBezTo>
                    <a:pt x="34829" y="102203"/>
                    <a:pt x="56753" y="98460"/>
                    <a:pt x="78677" y="94724"/>
                  </a:cubicBezTo>
                  <a:cubicBezTo>
                    <a:pt x="81819" y="94179"/>
                    <a:pt x="85296" y="90736"/>
                    <a:pt x="85821" y="87573"/>
                  </a:cubicBezTo>
                  <a:cubicBezTo>
                    <a:pt x="89904" y="62820"/>
                    <a:pt x="96687" y="38394"/>
                    <a:pt x="106517" y="15291"/>
                  </a:cubicBezTo>
                  <a:cubicBezTo>
                    <a:pt x="108679" y="10219"/>
                    <a:pt x="108038" y="4336"/>
                    <a:pt x="102850" y="1303"/>
                  </a:cubicBezTo>
                  <a:cubicBezTo>
                    <a:pt x="98555" y="-1213"/>
                    <a:pt x="91036" y="-136"/>
                    <a:pt x="88861" y="4977"/>
                  </a:cubicBezTo>
                </a:path>
              </a:pathLst>
            </a:custGeom>
            <a:solidFill>
              <a:srgbClr val="29282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7F7EA7C2-7AAD-C026-A1B4-747A4F031A2E}"/>
                </a:ext>
              </a:extLst>
            </p:cNvPr>
            <p:cNvSpPr/>
            <p:nvPr/>
          </p:nvSpPr>
          <p:spPr>
            <a:xfrm>
              <a:off x="3027822" y="3792865"/>
              <a:ext cx="31387" cy="220362"/>
            </a:xfrm>
            <a:custGeom>
              <a:avLst/>
              <a:gdLst>
                <a:gd name="connsiteX0" fmla="*/ 8156 w 31387"/>
                <a:gd name="connsiteY0" fmla="*/ 9807 h 220362"/>
                <a:gd name="connsiteX1" fmla="*/ 166 w 31387"/>
                <a:gd name="connsiteY1" fmla="*/ 207523 h 220362"/>
                <a:gd name="connsiteX2" fmla="*/ 19888 w 31387"/>
                <a:gd name="connsiteY2" fmla="*/ 212963 h 220362"/>
                <a:gd name="connsiteX3" fmla="*/ 28607 w 31387"/>
                <a:gd name="connsiteY3" fmla="*/ 9807 h 220362"/>
                <a:gd name="connsiteX4" fmla="*/ 8156 w 31387"/>
                <a:gd name="connsiteY4" fmla="*/ 9807 h 22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87" h="220362">
                  <a:moveTo>
                    <a:pt x="8156" y="9807"/>
                  </a:moveTo>
                  <a:cubicBezTo>
                    <a:pt x="13685" y="75769"/>
                    <a:pt x="11162" y="142235"/>
                    <a:pt x="166" y="207523"/>
                  </a:cubicBezTo>
                  <a:cubicBezTo>
                    <a:pt x="-2001" y="220407"/>
                    <a:pt x="17700" y="225936"/>
                    <a:pt x="19888" y="212963"/>
                  </a:cubicBezTo>
                  <a:cubicBezTo>
                    <a:pt x="31198" y="145821"/>
                    <a:pt x="34293" y="77670"/>
                    <a:pt x="28607" y="9807"/>
                  </a:cubicBezTo>
                  <a:cubicBezTo>
                    <a:pt x="27516" y="-3214"/>
                    <a:pt x="7052" y="-3323"/>
                    <a:pt x="8156" y="9807"/>
                  </a:cubicBezTo>
                </a:path>
              </a:pathLst>
            </a:custGeom>
            <a:solidFill>
              <a:srgbClr val="292826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65AF0D76-B03B-FD30-B01B-BB5E9AB92A55}"/>
                </a:ext>
              </a:extLst>
            </p:cNvPr>
            <p:cNvSpPr/>
            <p:nvPr/>
          </p:nvSpPr>
          <p:spPr>
            <a:xfrm>
              <a:off x="2322023" y="4313395"/>
              <a:ext cx="93278" cy="1619074"/>
            </a:xfrm>
            <a:custGeom>
              <a:avLst/>
              <a:gdLst>
                <a:gd name="connsiteX0" fmla="*/ 86461 w 93278"/>
                <a:gd name="connsiteY0" fmla="*/ 1619074 h 1619074"/>
                <a:gd name="connsiteX1" fmla="*/ 6817 w 93278"/>
                <a:gd name="connsiteY1" fmla="*/ 1619074 h 1619074"/>
                <a:gd name="connsiteX2" fmla="*/ 0 w 93278"/>
                <a:gd name="connsiteY2" fmla="*/ 0 h 1619074"/>
                <a:gd name="connsiteX3" fmla="*/ 93278 w 93278"/>
                <a:gd name="connsiteY3" fmla="*/ 0 h 161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78" h="1619074">
                  <a:moveTo>
                    <a:pt x="86461" y="1619074"/>
                  </a:moveTo>
                  <a:lnTo>
                    <a:pt x="6817" y="1619074"/>
                  </a:lnTo>
                  <a:lnTo>
                    <a:pt x="0" y="0"/>
                  </a:lnTo>
                  <a:lnTo>
                    <a:pt x="93278" y="0"/>
                  </a:lnTo>
                  <a:close/>
                </a:path>
              </a:pathLst>
            </a:custGeom>
            <a:solidFill>
              <a:srgbClr val="6E5C52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348C441B-8F7A-10F7-8CC6-BE64293F1CD9}"/>
                </a:ext>
              </a:extLst>
            </p:cNvPr>
            <p:cNvSpPr/>
            <p:nvPr/>
          </p:nvSpPr>
          <p:spPr>
            <a:xfrm>
              <a:off x="2318690" y="5856956"/>
              <a:ext cx="99938" cy="99938"/>
            </a:xfrm>
            <a:custGeom>
              <a:avLst/>
              <a:gdLst>
                <a:gd name="connsiteX0" fmla="*/ 82453 w 99938"/>
                <a:gd name="connsiteY0" fmla="*/ 99939 h 99938"/>
                <a:gd name="connsiteX1" fmla="*/ 17493 w 99938"/>
                <a:gd name="connsiteY1" fmla="*/ 99939 h 99938"/>
                <a:gd name="connsiteX2" fmla="*/ 0 w 99938"/>
                <a:gd name="connsiteY2" fmla="*/ 82460 h 99938"/>
                <a:gd name="connsiteX3" fmla="*/ 0 w 99938"/>
                <a:gd name="connsiteY3" fmla="*/ 17493 h 99938"/>
                <a:gd name="connsiteX4" fmla="*/ 17493 w 99938"/>
                <a:gd name="connsiteY4" fmla="*/ 0 h 99938"/>
                <a:gd name="connsiteX5" fmla="*/ 82453 w 99938"/>
                <a:gd name="connsiteY5" fmla="*/ 0 h 99938"/>
                <a:gd name="connsiteX6" fmla="*/ 99939 w 99938"/>
                <a:gd name="connsiteY6" fmla="*/ 17493 h 99938"/>
                <a:gd name="connsiteX7" fmla="*/ 99939 w 99938"/>
                <a:gd name="connsiteY7" fmla="*/ 82460 h 99938"/>
                <a:gd name="connsiteX8" fmla="*/ 82453 w 99938"/>
                <a:gd name="connsiteY8" fmla="*/ 99939 h 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938" h="99938">
                  <a:moveTo>
                    <a:pt x="82453" y="99939"/>
                  </a:moveTo>
                  <a:lnTo>
                    <a:pt x="17493" y="99939"/>
                  </a:lnTo>
                  <a:cubicBezTo>
                    <a:pt x="7833" y="99939"/>
                    <a:pt x="0" y="92119"/>
                    <a:pt x="0" y="82460"/>
                  </a:cubicBezTo>
                  <a:lnTo>
                    <a:pt x="0" y="17493"/>
                  </a:lnTo>
                  <a:cubicBezTo>
                    <a:pt x="0" y="7833"/>
                    <a:pt x="7833" y="0"/>
                    <a:pt x="17493" y="0"/>
                  </a:cubicBezTo>
                  <a:lnTo>
                    <a:pt x="82453" y="0"/>
                  </a:lnTo>
                  <a:cubicBezTo>
                    <a:pt x="92113" y="0"/>
                    <a:pt x="99939" y="7833"/>
                    <a:pt x="99939" y="17493"/>
                  </a:cubicBezTo>
                  <a:lnTo>
                    <a:pt x="99939" y="82460"/>
                  </a:lnTo>
                  <a:cubicBezTo>
                    <a:pt x="99939" y="92119"/>
                    <a:pt x="92113" y="99939"/>
                    <a:pt x="82453" y="99939"/>
                  </a:cubicBezTo>
                </a:path>
              </a:pathLst>
            </a:custGeom>
            <a:solidFill>
              <a:srgbClr val="4C3F39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F15CBA16-1BA6-F1BD-90AC-1929DAD598DA}"/>
                </a:ext>
              </a:extLst>
            </p:cNvPr>
            <p:cNvSpPr/>
            <p:nvPr/>
          </p:nvSpPr>
          <p:spPr>
            <a:xfrm>
              <a:off x="2219462" y="4199906"/>
              <a:ext cx="531574" cy="165708"/>
            </a:xfrm>
            <a:custGeom>
              <a:avLst/>
              <a:gdLst>
                <a:gd name="connsiteX0" fmla="*/ 53322 w 531574"/>
                <a:gd name="connsiteY0" fmla="*/ 163902 h 165708"/>
                <a:gd name="connsiteX1" fmla="*/ 360 w 531574"/>
                <a:gd name="connsiteY1" fmla="*/ 117900 h 165708"/>
                <a:gd name="connsiteX2" fmla="*/ 24083 w 531574"/>
                <a:gd name="connsiteY2" fmla="*/ 66710 h 165708"/>
                <a:gd name="connsiteX3" fmla="*/ 146934 w 531574"/>
                <a:gd name="connsiteY3" fmla="*/ 39387 h 165708"/>
                <a:gd name="connsiteX4" fmla="*/ 442292 w 531574"/>
                <a:gd name="connsiteY4" fmla="*/ 5227 h 165708"/>
                <a:gd name="connsiteX5" fmla="*/ 529816 w 531574"/>
                <a:gd name="connsiteY5" fmla="*/ 25283 h 165708"/>
                <a:gd name="connsiteX6" fmla="*/ 469581 w 531574"/>
                <a:gd name="connsiteY6" fmla="*/ 94122 h 165708"/>
                <a:gd name="connsiteX7" fmla="*/ 411213 w 531574"/>
                <a:gd name="connsiteY7" fmla="*/ 100107 h 165708"/>
                <a:gd name="connsiteX8" fmla="*/ 396733 w 531574"/>
                <a:gd name="connsiteY8" fmla="*/ 115480 h 165708"/>
                <a:gd name="connsiteX9" fmla="*/ 303598 w 531574"/>
                <a:gd name="connsiteY9" fmla="*/ 120429 h 165708"/>
                <a:gd name="connsiteX10" fmla="*/ 272382 w 531574"/>
                <a:gd name="connsiteY10" fmla="*/ 151160 h 165708"/>
                <a:gd name="connsiteX11" fmla="*/ 227587 w 531574"/>
                <a:gd name="connsiteY11" fmla="*/ 161031 h 165708"/>
                <a:gd name="connsiteX12" fmla="*/ 126497 w 531574"/>
                <a:gd name="connsiteY12" fmla="*/ 164283 h 165708"/>
                <a:gd name="connsiteX13" fmla="*/ 53322 w 531574"/>
                <a:gd name="connsiteY13" fmla="*/ 163902 h 16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1574" h="165708">
                  <a:moveTo>
                    <a:pt x="53322" y="163902"/>
                  </a:moveTo>
                  <a:cubicBezTo>
                    <a:pt x="28985" y="157446"/>
                    <a:pt x="3932" y="146879"/>
                    <a:pt x="360" y="117900"/>
                  </a:cubicBezTo>
                  <a:cubicBezTo>
                    <a:pt x="-2033" y="98471"/>
                    <a:pt x="7695" y="79567"/>
                    <a:pt x="24083" y="66710"/>
                  </a:cubicBezTo>
                  <a:cubicBezTo>
                    <a:pt x="57991" y="40117"/>
                    <a:pt x="103911" y="40294"/>
                    <a:pt x="146934" y="39387"/>
                  </a:cubicBezTo>
                  <a:cubicBezTo>
                    <a:pt x="246355" y="37308"/>
                    <a:pt x="345530" y="25842"/>
                    <a:pt x="442292" y="5227"/>
                  </a:cubicBezTo>
                  <a:cubicBezTo>
                    <a:pt x="471442" y="-990"/>
                    <a:pt x="519045" y="-8039"/>
                    <a:pt x="529816" y="25283"/>
                  </a:cubicBezTo>
                  <a:cubicBezTo>
                    <a:pt x="540083" y="57030"/>
                    <a:pt x="503489" y="92724"/>
                    <a:pt x="469581" y="94122"/>
                  </a:cubicBezTo>
                  <a:cubicBezTo>
                    <a:pt x="449491" y="94947"/>
                    <a:pt x="426272" y="88143"/>
                    <a:pt x="411213" y="100107"/>
                  </a:cubicBezTo>
                  <a:cubicBezTo>
                    <a:pt x="405602" y="104559"/>
                    <a:pt x="402309" y="110987"/>
                    <a:pt x="396733" y="115480"/>
                  </a:cubicBezTo>
                  <a:cubicBezTo>
                    <a:pt x="372771" y="134765"/>
                    <a:pt x="331412" y="105895"/>
                    <a:pt x="303598" y="120429"/>
                  </a:cubicBezTo>
                  <a:cubicBezTo>
                    <a:pt x="290168" y="127437"/>
                    <a:pt x="284599" y="142523"/>
                    <a:pt x="272382" y="151160"/>
                  </a:cubicBezTo>
                  <a:cubicBezTo>
                    <a:pt x="260084" y="159845"/>
                    <a:pt x="243239" y="160629"/>
                    <a:pt x="227587" y="161031"/>
                  </a:cubicBezTo>
                  <a:cubicBezTo>
                    <a:pt x="194367" y="161890"/>
                    <a:pt x="159389" y="160050"/>
                    <a:pt x="126497" y="164283"/>
                  </a:cubicBezTo>
                  <a:cubicBezTo>
                    <a:pt x="99917" y="167699"/>
                    <a:pt x="79724" y="163902"/>
                    <a:pt x="53322" y="163902"/>
                  </a:cubicBezTo>
                </a:path>
              </a:pathLst>
            </a:custGeom>
            <a:solidFill>
              <a:srgbClr val="4C3F39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4D8380B2-D87A-6EDB-C7E2-A5658B8489EF}"/>
                </a:ext>
              </a:extLst>
            </p:cNvPr>
            <p:cNvSpPr/>
            <p:nvPr/>
          </p:nvSpPr>
          <p:spPr>
            <a:xfrm>
              <a:off x="2310911" y="4315617"/>
              <a:ext cx="115488" cy="102161"/>
            </a:xfrm>
            <a:custGeom>
              <a:avLst/>
              <a:gdLst>
                <a:gd name="connsiteX0" fmla="*/ 97914 w 115488"/>
                <a:gd name="connsiteY0" fmla="*/ 102161 h 102161"/>
                <a:gd name="connsiteX1" fmla="*/ 17581 w 115488"/>
                <a:gd name="connsiteY1" fmla="*/ 102161 h 102161"/>
                <a:gd name="connsiteX2" fmla="*/ 0 w 115488"/>
                <a:gd name="connsiteY2" fmla="*/ 84580 h 102161"/>
                <a:gd name="connsiteX3" fmla="*/ 0 w 115488"/>
                <a:gd name="connsiteY3" fmla="*/ 0 h 102161"/>
                <a:gd name="connsiteX4" fmla="*/ 115488 w 115488"/>
                <a:gd name="connsiteY4" fmla="*/ 0 h 102161"/>
                <a:gd name="connsiteX5" fmla="*/ 115488 w 115488"/>
                <a:gd name="connsiteY5" fmla="*/ 84580 h 102161"/>
                <a:gd name="connsiteX6" fmla="*/ 97914 w 115488"/>
                <a:gd name="connsiteY6" fmla="*/ 102161 h 102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488" h="102161">
                  <a:moveTo>
                    <a:pt x="97914" y="102161"/>
                  </a:moveTo>
                  <a:lnTo>
                    <a:pt x="17581" y="102161"/>
                  </a:lnTo>
                  <a:cubicBezTo>
                    <a:pt x="7874" y="102161"/>
                    <a:pt x="0" y="94287"/>
                    <a:pt x="0" y="84580"/>
                  </a:cubicBezTo>
                  <a:lnTo>
                    <a:pt x="0" y="0"/>
                  </a:lnTo>
                  <a:lnTo>
                    <a:pt x="115488" y="0"/>
                  </a:lnTo>
                  <a:lnTo>
                    <a:pt x="115488" y="84580"/>
                  </a:lnTo>
                  <a:cubicBezTo>
                    <a:pt x="115495" y="94287"/>
                    <a:pt x="107615" y="102161"/>
                    <a:pt x="97914" y="102161"/>
                  </a:cubicBezTo>
                </a:path>
              </a:pathLst>
            </a:custGeom>
            <a:solidFill>
              <a:srgbClr val="4C3F39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25617AF7-4EAD-8B96-A6EB-F2A1E2779545}"/>
                </a:ext>
              </a:extLst>
            </p:cNvPr>
            <p:cNvSpPr/>
            <p:nvPr/>
          </p:nvSpPr>
          <p:spPr>
            <a:xfrm>
              <a:off x="2286111" y="4090669"/>
              <a:ext cx="433717" cy="351644"/>
            </a:xfrm>
            <a:custGeom>
              <a:avLst/>
              <a:gdLst>
                <a:gd name="connsiteX0" fmla="*/ 48680 w 433717"/>
                <a:gd name="connsiteY0" fmla="*/ 292983 h 351644"/>
                <a:gd name="connsiteX1" fmla="*/ 1227 w 433717"/>
                <a:gd name="connsiteY1" fmla="*/ 165251 h 351644"/>
                <a:gd name="connsiteX2" fmla="*/ 29293 w 433717"/>
                <a:gd name="connsiteY2" fmla="*/ 12507 h 351644"/>
                <a:gd name="connsiteX3" fmla="*/ 33840 w 433717"/>
                <a:gd name="connsiteY3" fmla="*/ 6235 h 351644"/>
                <a:gd name="connsiteX4" fmla="*/ 44692 w 433717"/>
                <a:gd name="connsiteY4" fmla="*/ 4245 h 351644"/>
                <a:gd name="connsiteX5" fmla="*/ 224125 w 433717"/>
                <a:gd name="connsiteY5" fmla="*/ 2186 h 351644"/>
                <a:gd name="connsiteX6" fmla="*/ 379862 w 433717"/>
                <a:gd name="connsiteY6" fmla="*/ 60343 h 351644"/>
                <a:gd name="connsiteX7" fmla="*/ 416265 w 433717"/>
                <a:gd name="connsiteY7" fmla="*/ 74120 h 351644"/>
                <a:gd name="connsiteX8" fmla="*/ 433438 w 433717"/>
                <a:gd name="connsiteY8" fmla="*/ 106979 h 351644"/>
                <a:gd name="connsiteX9" fmla="*/ 396230 w 433717"/>
                <a:gd name="connsiteY9" fmla="*/ 136306 h 351644"/>
                <a:gd name="connsiteX10" fmla="*/ 345858 w 433717"/>
                <a:gd name="connsiteY10" fmla="*/ 141719 h 351644"/>
                <a:gd name="connsiteX11" fmla="*/ 391022 w 433717"/>
                <a:gd name="connsiteY11" fmla="*/ 210885 h 351644"/>
                <a:gd name="connsiteX12" fmla="*/ 395207 w 433717"/>
                <a:gd name="connsiteY12" fmla="*/ 241446 h 351644"/>
                <a:gd name="connsiteX13" fmla="*/ 329886 w 433717"/>
                <a:gd name="connsiteY13" fmla="*/ 268946 h 351644"/>
                <a:gd name="connsiteX14" fmla="*/ 304294 w 433717"/>
                <a:gd name="connsiteY14" fmla="*/ 310176 h 351644"/>
                <a:gd name="connsiteX15" fmla="*/ 252764 w 433717"/>
                <a:gd name="connsiteY15" fmla="*/ 308908 h 351644"/>
                <a:gd name="connsiteX16" fmla="*/ 176024 w 433717"/>
                <a:gd name="connsiteY16" fmla="*/ 330034 h 351644"/>
                <a:gd name="connsiteX17" fmla="*/ 75076 w 433717"/>
                <a:gd name="connsiteY17" fmla="*/ 330770 h 351644"/>
                <a:gd name="connsiteX18" fmla="*/ 48680 w 433717"/>
                <a:gd name="connsiteY18" fmla="*/ 292983 h 35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3717" h="351644">
                  <a:moveTo>
                    <a:pt x="48680" y="292983"/>
                  </a:moveTo>
                  <a:cubicBezTo>
                    <a:pt x="28556" y="248502"/>
                    <a:pt x="5896" y="215602"/>
                    <a:pt x="1227" y="165251"/>
                  </a:cubicBezTo>
                  <a:cubicBezTo>
                    <a:pt x="-3607" y="113066"/>
                    <a:pt x="5862" y="59457"/>
                    <a:pt x="29293" y="12507"/>
                  </a:cubicBezTo>
                  <a:cubicBezTo>
                    <a:pt x="30458" y="10176"/>
                    <a:pt x="31726" y="7776"/>
                    <a:pt x="33840" y="6235"/>
                  </a:cubicBezTo>
                  <a:cubicBezTo>
                    <a:pt x="36873" y="4034"/>
                    <a:pt x="40943" y="4102"/>
                    <a:pt x="44692" y="4245"/>
                  </a:cubicBezTo>
                  <a:cubicBezTo>
                    <a:pt x="103197" y="6522"/>
                    <a:pt x="166623" y="-4508"/>
                    <a:pt x="224125" y="2186"/>
                  </a:cubicBezTo>
                  <a:cubicBezTo>
                    <a:pt x="278689" y="8540"/>
                    <a:pt x="327179" y="46252"/>
                    <a:pt x="379862" y="60343"/>
                  </a:cubicBezTo>
                  <a:cubicBezTo>
                    <a:pt x="392460" y="63704"/>
                    <a:pt x="405460" y="66805"/>
                    <a:pt x="416265" y="74120"/>
                  </a:cubicBezTo>
                  <a:cubicBezTo>
                    <a:pt x="427070" y="81422"/>
                    <a:pt x="435367" y="94081"/>
                    <a:pt x="433438" y="106979"/>
                  </a:cubicBezTo>
                  <a:cubicBezTo>
                    <a:pt x="430936" y="123715"/>
                    <a:pt x="412952" y="133709"/>
                    <a:pt x="396230" y="136306"/>
                  </a:cubicBezTo>
                  <a:cubicBezTo>
                    <a:pt x="379501" y="138896"/>
                    <a:pt x="362049" y="136790"/>
                    <a:pt x="345858" y="141719"/>
                  </a:cubicBezTo>
                  <a:cubicBezTo>
                    <a:pt x="365457" y="161338"/>
                    <a:pt x="380939" y="185048"/>
                    <a:pt x="391022" y="210885"/>
                  </a:cubicBezTo>
                  <a:cubicBezTo>
                    <a:pt x="394825" y="220633"/>
                    <a:pt x="397893" y="231343"/>
                    <a:pt x="395207" y="241446"/>
                  </a:cubicBezTo>
                  <a:cubicBezTo>
                    <a:pt x="388615" y="266260"/>
                    <a:pt x="355525" y="270146"/>
                    <a:pt x="329886" y="268946"/>
                  </a:cubicBezTo>
                  <a:cubicBezTo>
                    <a:pt x="333274" y="286159"/>
                    <a:pt x="320567" y="303618"/>
                    <a:pt x="304294" y="310176"/>
                  </a:cubicBezTo>
                  <a:cubicBezTo>
                    <a:pt x="288022" y="316727"/>
                    <a:pt x="269432" y="314389"/>
                    <a:pt x="252764" y="308908"/>
                  </a:cubicBezTo>
                  <a:cubicBezTo>
                    <a:pt x="241782" y="337751"/>
                    <a:pt x="200225" y="349197"/>
                    <a:pt x="176024" y="330034"/>
                  </a:cubicBezTo>
                  <a:cubicBezTo>
                    <a:pt x="153630" y="360772"/>
                    <a:pt x="102965" y="356628"/>
                    <a:pt x="75076" y="330770"/>
                  </a:cubicBezTo>
                  <a:cubicBezTo>
                    <a:pt x="63583" y="320129"/>
                    <a:pt x="55102" y="307170"/>
                    <a:pt x="48680" y="292983"/>
                  </a:cubicBezTo>
                </a:path>
              </a:pathLst>
            </a:custGeom>
            <a:solidFill>
              <a:srgbClr val="F7E4DA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90776BC6-38DF-0FE1-A4B0-AC16A7CB44A5}"/>
                </a:ext>
              </a:extLst>
            </p:cNvPr>
            <p:cNvSpPr/>
            <p:nvPr/>
          </p:nvSpPr>
          <p:spPr>
            <a:xfrm>
              <a:off x="2562892" y="4159101"/>
              <a:ext cx="60542" cy="71236"/>
            </a:xfrm>
            <a:custGeom>
              <a:avLst/>
              <a:gdLst>
                <a:gd name="connsiteX0" fmla="*/ 2877 w 60542"/>
                <a:gd name="connsiteY0" fmla="*/ 17448 h 71236"/>
                <a:gd name="connsiteX1" fmla="*/ 43207 w 60542"/>
                <a:gd name="connsiteY1" fmla="*/ 68248 h 71236"/>
                <a:gd name="connsiteX2" fmla="*/ 57666 w 60542"/>
                <a:gd name="connsiteY2" fmla="*/ 68248 h 71236"/>
                <a:gd name="connsiteX3" fmla="*/ 57666 w 60542"/>
                <a:gd name="connsiteY3" fmla="*/ 53796 h 71236"/>
                <a:gd name="connsiteX4" fmla="*/ 17343 w 60542"/>
                <a:gd name="connsiteY4" fmla="*/ 2988 h 71236"/>
                <a:gd name="connsiteX5" fmla="*/ 2877 w 60542"/>
                <a:gd name="connsiteY5" fmla="*/ 2988 h 71236"/>
                <a:gd name="connsiteX6" fmla="*/ 2877 w 60542"/>
                <a:gd name="connsiteY6" fmla="*/ 17448 h 7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42" h="71236">
                  <a:moveTo>
                    <a:pt x="2877" y="17448"/>
                  </a:moveTo>
                  <a:cubicBezTo>
                    <a:pt x="16320" y="34374"/>
                    <a:pt x="29764" y="51322"/>
                    <a:pt x="43207" y="68248"/>
                  </a:cubicBezTo>
                  <a:cubicBezTo>
                    <a:pt x="46547" y="72455"/>
                    <a:pt x="54223" y="72005"/>
                    <a:pt x="57666" y="68248"/>
                  </a:cubicBezTo>
                  <a:cubicBezTo>
                    <a:pt x="61763" y="63783"/>
                    <a:pt x="61231" y="58275"/>
                    <a:pt x="57666" y="53796"/>
                  </a:cubicBezTo>
                  <a:cubicBezTo>
                    <a:pt x="44223" y="36856"/>
                    <a:pt x="30779" y="19915"/>
                    <a:pt x="17343" y="2988"/>
                  </a:cubicBezTo>
                  <a:cubicBezTo>
                    <a:pt x="13996" y="-1225"/>
                    <a:pt x="6320" y="-761"/>
                    <a:pt x="2877" y="2988"/>
                  </a:cubicBezTo>
                  <a:cubicBezTo>
                    <a:pt x="-1227" y="7447"/>
                    <a:pt x="-681" y="12955"/>
                    <a:pt x="2877" y="17448"/>
                  </a:cubicBezTo>
                </a:path>
              </a:pathLst>
            </a:custGeom>
            <a:solidFill>
              <a:srgbClr val="BB7B6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965BA708-9EBA-31A4-9AAE-29DD7ACD6316}"/>
                </a:ext>
              </a:extLst>
            </p:cNvPr>
            <p:cNvSpPr/>
            <p:nvPr/>
          </p:nvSpPr>
          <p:spPr>
            <a:xfrm>
              <a:off x="2578264" y="4314580"/>
              <a:ext cx="31903" cy="35754"/>
            </a:xfrm>
            <a:custGeom>
              <a:avLst/>
              <a:gdLst>
                <a:gd name="connsiteX0" fmla="*/ 1398 w 31903"/>
                <a:gd name="connsiteY0" fmla="*/ 15394 h 35754"/>
                <a:gd name="connsiteX1" fmla="*/ 12850 w 31903"/>
                <a:gd name="connsiteY1" fmla="*/ 30678 h 35754"/>
                <a:gd name="connsiteX2" fmla="*/ 15482 w 31903"/>
                <a:gd name="connsiteY2" fmla="*/ 33555 h 35754"/>
                <a:gd name="connsiteX3" fmla="*/ 18958 w 31903"/>
                <a:gd name="connsiteY3" fmla="*/ 35382 h 35754"/>
                <a:gd name="connsiteX4" fmla="*/ 23035 w 31903"/>
                <a:gd name="connsiteY4" fmla="*/ 35566 h 35754"/>
                <a:gd name="connsiteX5" fmla="*/ 26839 w 31903"/>
                <a:gd name="connsiteY5" fmla="*/ 34345 h 35754"/>
                <a:gd name="connsiteX6" fmla="*/ 31536 w 31903"/>
                <a:gd name="connsiteY6" fmla="*/ 28237 h 35754"/>
                <a:gd name="connsiteX7" fmla="*/ 31904 w 31903"/>
                <a:gd name="connsiteY7" fmla="*/ 25517 h 35754"/>
                <a:gd name="connsiteX8" fmla="*/ 30507 w 31903"/>
                <a:gd name="connsiteY8" fmla="*/ 20364 h 35754"/>
                <a:gd name="connsiteX9" fmla="*/ 19054 w 31903"/>
                <a:gd name="connsiteY9" fmla="*/ 5073 h 35754"/>
                <a:gd name="connsiteX10" fmla="*/ 16422 w 31903"/>
                <a:gd name="connsiteY10" fmla="*/ 2203 h 35754"/>
                <a:gd name="connsiteX11" fmla="*/ 12946 w 31903"/>
                <a:gd name="connsiteY11" fmla="*/ 376 h 35754"/>
                <a:gd name="connsiteX12" fmla="*/ 8869 w 31903"/>
                <a:gd name="connsiteY12" fmla="*/ 192 h 35754"/>
                <a:gd name="connsiteX13" fmla="*/ 5065 w 31903"/>
                <a:gd name="connsiteY13" fmla="*/ 1405 h 35754"/>
                <a:gd name="connsiteX14" fmla="*/ 368 w 31903"/>
                <a:gd name="connsiteY14" fmla="*/ 7513 h 35754"/>
                <a:gd name="connsiteX15" fmla="*/ 0 w 31903"/>
                <a:gd name="connsiteY15" fmla="*/ 10227 h 35754"/>
                <a:gd name="connsiteX16" fmla="*/ 1398 w 31903"/>
                <a:gd name="connsiteY16" fmla="*/ 15394 h 3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03" h="35754">
                  <a:moveTo>
                    <a:pt x="1398" y="15394"/>
                  </a:moveTo>
                  <a:cubicBezTo>
                    <a:pt x="5215" y="20493"/>
                    <a:pt x="9033" y="25585"/>
                    <a:pt x="12850" y="30678"/>
                  </a:cubicBezTo>
                  <a:cubicBezTo>
                    <a:pt x="13491" y="31871"/>
                    <a:pt x="14370" y="32825"/>
                    <a:pt x="15482" y="33555"/>
                  </a:cubicBezTo>
                  <a:cubicBezTo>
                    <a:pt x="16470" y="34455"/>
                    <a:pt x="17629" y="35068"/>
                    <a:pt x="18958" y="35382"/>
                  </a:cubicBezTo>
                  <a:cubicBezTo>
                    <a:pt x="20315" y="35811"/>
                    <a:pt x="21678" y="35866"/>
                    <a:pt x="23035" y="35566"/>
                  </a:cubicBezTo>
                  <a:cubicBezTo>
                    <a:pt x="24398" y="35497"/>
                    <a:pt x="25666" y="35095"/>
                    <a:pt x="26839" y="34345"/>
                  </a:cubicBezTo>
                  <a:cubicBezTo>
                    <a:pt x="29020" y="32934"/>
                    <a:pt x="30943" y="30841"/>
                    <a:pt x="31536" y="28237"/>
                  </a:cubicBezTo>
                  <a:cubicBezTo>
                    <a:pt x="31659" y="27330"/>
                    <a:pt x="31781" y="26424"/>
                    <a:pt x="31904" y="25517"/>
                  </a:cubicBezTo>
                  <a:cubicBezTo>
                    <a:pt x="31897" y="23677"/>
                    <a:pt x="31434" y="21959"/>
                    <a:pt x="30507" y="20364"/>
                  </a:cubicBezTo>
                  <a:cubicBezTo>
                    <a:pt x="26689" y="15264"/>
                    <a:pt x="22871" y="10165"/>
                    <a:pt x="19054" y="5073"/>
                  </a:cubicBezTo>
                  <a:cubicBezTo>
                    <a:pt x="18413" y="3880"/>
                    <a:pt x="17534" y="2932"/>
                    <a:pt x="16422" y="2203"/>
                  </a:cubicBezTo>
                  <a:cubicBezTo>
                    <a:pt x="15434" y="1303"/>
                    <a:pt x="14275" y="690"/>
                    <a:pt x="12946" y="376"/>
                  </a:cubicBezTo>
                  <a:cubicBezTo>
                    <a:pt x="11589" y="-54"/>
                    <a:pt x="10226" y="-115"/>
                    <a:pt x="8869" y="192"/>
                  </a:cubicBezTo>
                  <a:cubicBezTo>
                    <a:pt x="7506" y="253"/>
                    <a:pt x="6238" y="655"/>
                    <a:pt x="5065" y="1405"/>
                  </a:cubicBezTo>
                  <a:cubicBezTo>
                    <a:pt x="2884" y="2809"/>
                    <a:pt x="961" y="4916"/>
                    <a:pt x="368" y="7513"/>
                  </a:cubicBezTo>
                  <a:cubicBezTo>
                    <a:pt x="245" y="8427"/>
                    <a:pt x="123" y="9327"/>
                    <a:pt x="0" y="10227"/>
                  </a:cubicBezTo>
                  <a:cubicBezTo>
                    <a:pt x="7" y="12081"/>
                    <a:pt x="470" y="13799"/>
                    <a:pt x="1398" y="15394"/>
                  </a:cubicBezTo>
                </a:path>
              </a:pathLst>
            </a:custGeom>
            <a:solidFill>
              <a:srgbClr val="BB7B6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53144AFA-6A47-3A35-A695-FD5E2BC912E9}"/>
                </a:ext>
              </a:extLst>
            </p:cNvPr>
            <p:cNvSpPr/>
            <p:nvPr/>
          </p:nvSpPr>
          <p:spPr>
            <a:xfrm>
              <a:off x="2503785" y="4351057"/>
              <a:ext cx="33536" cy="36870"/>
            </a:xfrm>
            <a:custGeom>
              <a:avLst/>
              <a:gdLst>
                <a:gd name="connsiteX0" fmla="*/ 5089 w 33536"/>
                <a:gd name="connsiteY0" fmla="*/ 19063 h 36870"/>
                <a:gd name="connsiteX1" fmla="*/ 6991 w 33536"/>
                <a:gd name="connsiteY1" fmla="*/ 20413 h 36870"/>
                <a:gd name="connsiteX2" fmla="*/ 4925 w 33536"/>
                <a:gd name="connsiteY2" fmla="*/ 18818 h 36870"/>
                <a:gd name="connsiteX3" fmla="*/ 11142 w 33536"/>
                <a:gd name="connsiteY3" fmla="*/ 25042 h 36870"/>
                <a:gd name="connsiteX4" fmla="*/ 9540 w 33536"/>
                <a:gd name="connsiteY4" fmla="*/ 22963 h 36870"/>
                <a:gd name="connsiteX5" fmla="*/ 13849 w 33536"/>
                <a:gd name="connsiteY5" fmla="*/ 30339 h 36870"/>
                <a:gd name="connsiteX6" fmla="*/ 12819 w 33536"/>
                <a:gd name="connsiteY6" fmla="*/ 27905 h 36870"/>
                <a:gd name="connsiteX7" fmla="*/ 13392 w 33536"/>
                <a:gd name="connsiteY7" fmla="*/ 29350 h 36870"/>
                <a:gd name="connsiteX8" fmla="*/ 15219 w 33536"/>
                <a:gd name="connsiteY8" fmla="*/ 32834 h 36870"/>
                <a:gd name="connsiteX9" fmla="*/ 18089 w 33536"/>
                <a:gd name="connsiteY9" fmla="*/ 35465 h 36870"/>
                <a:gd name="connsiteX10" fmla="*/ 25969 w 33536"/>
                <a:gd name="connsiteY10" fmla="*/ 36495 h 36870"/>
                <a:gd name="connsiteX11" fmla="*/ 32077 w 33536"/>
                <a:gd name="connsiteY11" fmla="*/ 31804 h 36870"/>
                <a:gd name="connsiteX12" fmla="*/ 33107 w 33536"/>
                <a:gd name="connsiteY12" fmla="*/ 23924 h 36870"/>
                <a:gd name="connsiteX13" fmla="*/ 29910 w 33536"/>
                <a:gd name="connsiteY13" fmla="*/ 16773 h 36870"/>
                <a:gd name="connsiteX14" fmla="*/ 25363 w 33536"/>
                <a:gd name="connsiteY14" fmla="*/ 10276 h 36870"/>
                <a:gd name="connsiteX15" fmla="*/ 15410 w 33536"/>
                <a:gd name="connsiteY15" fmla="*/ 1407 h 36870"/>
                <a:gd name="connsiteX16" fmla="*/ 11612 w 33536"/>
                <a:gd name="connsiteY16" fmla="*/ 187 h 36870"/>
                <a:gd name="connsiteX17" fmla="*/ 7529 w 33536"/>
                <a:gd name="connsiteY17" fmla="*/ 371 h 36870"/>
                <a:gd name="connsiteX18" fmla="*/ 1421 w 33536"/>
                <a:gd name="connsiteY18" fmla="*/ 5068 h 36870"/>
                <a:gd name="connsiteX19" fmla="*/ 392 w 33536"/>
                <a:gd name="connsiteY19" fmla="*/ 12948 h 36870"/>
                <a:gd name="connsiteX20" fmla="*/ 5089 w 33536"/>
                <a:gd name="connsiteY20" fmla="*/ 19063 h 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536" h="36870">
                  <a:moveTo>
                    <a:pt x="5089" y="19063"/>
                  </a:moveTo>
                  <a:cubicBezTo>
                    <a:pt x="5736" y="19493"/>
                    <a:pt x="6370" y="19943"/>
                    <a:pt x="6991" y="20413"/>
                  </a:cubicBezTo>
                  <a:cubicBezTo>
                    <a:pt x="6302" y="19881"/>
                    <a:pt x="5613" y="19349"/>
                    <a:pt x="4925" y="18818"/>
                  </a:cubicBezTo>
                  <a:cubicBezTo>
                    <a:pt x="7256" y="20624"/>
                    <a:pt x="9336" y="22703"/>
                    <a:pt x="11142" y="25042"/>
                  </a:cubicBezTo>
                  <a:cubicBezTo>
                    <a:pt x="10610" y="24340"/>
                    <a:pt x="10072" y="23658"/>
                    <a:pt x="9540" y="22963"/>
                  </a:cubicBezTo>
                  <a:cubicBezTo>
                    <a:pt x="11278" y="25239"/>
                    <a:pt x="12724" y="27707"/>
                    <a:pt x="13849" y="30339"/>
                  </a:cubicBezTo>
                  <a:cubicBezTo>
                    <a:pt x="13501" y="29534"/>
                    <a:pt x="13160" y="28723"/>
                    <a:pt x="12819" y="27905"/>
                  </a:cubicBezTo>
                  <a:cubicBezTo>
                    <a:pt x="13017" y="28376"/>
                    <a:pt x="13208" y="28866"/>
                    <a:pt x="13392" y="29350"/>
                  </a:cubicBezTo>
                  <a:cubicBezTo>
                    <a:pt x="13705" y="30686"/>
                    <a:pt x="14319" y="31845"/>
                    <a:pt x="15219" y="32834"/>
                  </a:cubicBezTo>
                  <a:cubicBezTo>
                    <a:pt x="15941" y="33945"/>
                    <a:pt x="16896" y="34824"/>
                    <a:pt x="18089" y="35465"/>
                  </a:cubicBezTo>
                  <a:cubicBezTo>
                    <a:pt x="20284" y="36747"/>
                    <a:pt x="23508" y="37299"/>
                    <a:pt x="25969" y="36495"/>
                  </a:cubicBezTo>
                  <a:cubicBezTo>
                    <a:pt x="28444" y="35690"/>
                    <a:pt x="30830" y="34163"/>
                    <a:pt x="32077" y="31804"/>
                  </a:cubicBezTo>
                  <a:cubicBezTo>
                    <a:pt x="33298" y="29486"/>
                    <a:pt x="34061" y="26474"/>
                    <a:pt x="33107" y="23924"/>
                  </a:cubicBezTo>
                  <a:cubicBezTo>
                    <a:pt x="32200" y="21484"/>
                    <a:pt x="31184" y="19050"/>
                    <a:pt x="29910" y="16773"/>
                  </a:cubicBezTo>
                  <a:cubicBezTo>
                    <a:pt x="28614" y="14441"/>
                    <a:pt x="27005" y="12369"/>
                    <a:pt x="25363" y="10276"/>
                  </a:cubicBezTo>
                  <a:cubicBezTo>
                    <a:pt x="22608" y="6765"/>
                    <a:pt x="19111" y="3875"/>
                    <a:pt x="15410" y="1407"/>
                  </a:cubicBezTo>
                  <a:cubicBezTo>
                    <a:pt x="14237" y="664"/>
                    <a:pt x="12969" y="255"/>
                    <a:pt x="11612" y="187"/>
                  </a:cubicBezTo>
                  <a:cubicBezTo>
                    <a:pt x="10249" y="-113"/>
                    <a:pt x="8892" y="-52"/>
                    <a:pt x="7529" y="371"/>
                  </a:cubicBezTo>
                  <a:cubicBezTo>
                    <a:pt x="5157" y="1025"/>
                    <a:pt x="2587" y="2859"/>
                    <a:pt x="1421" y="5068"/>
                  </a:cubicBezTo>
                  <a:cubicBezTo>
                    <a:pt x="167" y="7447"/>
                    <a:pt x="-461" y="10317"/>
                    <a:pt x="392" y="12948"/>
                  </a:cubicBezTo>
                  <a:cubicBezTo>
                    <a:pt x="1237" y="15566"/>
                    <a:pt x="2784" y="17523"/>
                    <a:pt x="5089" y="19063"/>
                  </a:cubicBezTo>
                </a:path>
              </a:pathLst>
            </a:custGeom>
            <a:solidFill>
              <a:srgbClr val="BB7B6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52865A80-B88C-52AD-0EDE-C052C4C6FD0E}"/>
                </a:ext>
              </a:extLst>
            </p:cNvPr>
            <p:cNvSpPr/>
            <p:nvPr/>
          </p:nvSpPr>
          <p:spPr>
            <a:xfrm>
              <a:off x="2429746" y="4374347"/>
              <a:ext cx="31374" cy="31761"/>
            </a:xfrm>
            <a:custGeom>
              <a:avLst/>
              <a:gdLst>
                <a:gd name="connsiteX0" fmla="*/ 3001 w 31374"/>
                <a:gd name="connsiteY0" fmla="*/ 17465 h 31761"/>
                <a:gd name="connsiteX1" fmla="*/ 13915 w 31374"/>
                <a:gd name="connsiteY1" fmla="*/ 28754 h 31761"/>
                <a:gd name="connsiteX2" fmla="*/ 17201 w 31374"/>
                <a:gd name="connsiteY2" fmla="*/ 30867 h 31761"/>
                <a:gd name="connsiteX3" fmla="*/ 21141 w 31374"/>
                <a:gd name="connsiteY3" fmla="*/ 31753 h 31761"/>
                <a:gd name="connsiteX4" fmla="*/ 25081 w 31374"/>
                <a:gd name="connsiteY4" fmla="*/ 30867 h 31761"/>
                <a:gd name="connsiteX5" fmla="*/ 28374 w 31374"/>
                <a:gd name="connsiteY5" fmla="*/ 28754 h 31761"/>
                <a:gd name="connsiteX6" fmla="*/ 31367 w 31374"/>
                <a:gd name="connsiteY6" fmla="*/ 21521 h 31761"/>
                <a:gd name="connsiteX7" fmla="*/ 30998 w 31374"/>
                <a:gd name="connsiteY7" fmla="*/ 18808 h 31761"/>
                <a:gd name="connsiteX8" fmla="*/ 28374 w 31374"/>
                <a:gd name="connsiteY8" fmla="*/ 14295 h 31761"/>
                <a:gd name="connsiteX9" fmla="*/ 17466 w 31374"/>
                <a:gd name="connsiteY9" fmla="*/ 2999 h 31761"/>
                <a:gd name="connsiteX10" fmla="*/ 14174 w 31374"/>
                <a:gd name="connsiteY10" fmla="*/ 885 h 31761"/>
                <a:gd name="connsiteX11" fmla="*/ 10234 w 31374"/>
                <a:gd name="connsiteY11" fmla="*/ 6 h 31761"/>
                <a:gd name="connsiteX12" fmla="*/ 6293 w 31374"/>
                <a:gd name="connsiteY12" fmla="*/ 885 h 31761"/>
                <a:gd name="connsiteX13" fmla="*/ 3001 w 31374"/>
                <a:gd name="connsiteY13" fmla="*/ 2999 h 31761"/>
                <a:gd name="connsiteX14" fmla="*/ 8 w 31374"/>
                <a:gd name="connsiteY14" fmla="*/ 10239 h 31761"/>
                <a:gd name="connsiteX15" fmla="*/ 369 w 31374"/>
                <a:gd name="connsiteY15" fmla="*/ 12952 h 31761"/>
                <a:gd name="connsiteX16" fmla="*/ 3001 w 31374"/>
                <a:gd name="connsiteY16" fmla="*/ 17465 h 3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374" h="31761">
                  <a:moveTo>
                    <a:pt x="3001" y="17465"/>
                  </a:moveTo>
                  <a:cubicBezTo>
                    <a:pt x="6641" y="21228"/>
                    <a:pt x="10274" y="24991"/>
                    <a:pt x="13915" y="28754"/>
                  </a:cubicBezTo>
                  <a:cubicBezTo>
                    <a:pt x="14835" y="29749"/>
                    <a:pt x="15933" y="30458"/>
                    <a:pt x="17201" y="30867"/>
                  </a:cubicBezTo>
                  <a:cubicBezTo>
                    <a:pt x="18421" y="31522"/>
                    <a:pt x="19737" y="31815"/>
                    <a:pt x="21141" y="31753"/>
                  </a:cubicBezTo>
                  <a:cubicBezTo>
                    <a:pt x="22552" y="31815"/>
                    <a:pt x="23868" y="31522"/>
                    <a:pt x="25081" y="30867"/>
                  </a:cubicBezTo>
                  <a:cubicBezTo>
                    <a:pt x="26349" y="30458"/>
                    <a:pt x="27447" y="29756"/>
                    <a:pt x="28374" y="28754"/>
                  </a:cubicBezTo>
                  <a:cubicBezTo>
                    <a:pt x="30160" y="26811"/>
                    <a:pt x="31489" y="24248"/>
                    <a:pt x="31367" y="21521"/>
                  </a:cubicBezTo>
                  <a:cubicBezTo>
                    <a:pt x="31244" y="20614"/>
                    <a:pt x="31121" y="19708"/>
                    <a:pt x="30998" y="18808"/>
                  </a:cubicBezTo>
                  <a:cubicBezTo>
                    <a:pt x="30514" y="17076"/>
                    <a:pt x="29642" y="15569"/>
                    <a:pt x="28374" y="14295"/>
                  </a:cubicBezTo>
                  <a:cubicBezTo>
                    <a:pt x="24733" y="10532"/>
                    <a:pt x="21100" y="6769"/>
                    <a:pt x="17466" y="2999"/>
                  </a:cubicBezTo>
                  <a:cubicBezTo>
                    <a:pt x="16532" y="2003"/>
                    <a:pt x="15442" y="1302"/>
                    <a:pt x="14174" y="885"/>
                  </a:cubicBezTo>
                  <a:cubicBezTo>
                    <a:pt x="12954" y="252"/>
                    <a:pt x="11638" y="-48"/>
                    <a:pt x="10234" y="6"/>
                  </a:cubicBezTo>
                  <a:cubicBezTo>
                    <a:pt x="8822" y="-48"/>
                    <a:pt x="7513" y="252"/>
                    <a:pt x="6293" y="885"/>
                  </a:cubicBezTo>
                  <a:cubicBezTo>
                    <a:pt x="5025" y="1302"/>
                    <a:pt x="3928" y="2003"/>
                    <a:pt x="3001" y="2999"/>
                  </a:cubicBezTo>
                  <a:cubicBezTo>
                    <a:pt x="1214" y="4956"/>
                    <a:pt x="-115" y="7512"/>
                    <a:pt x="8" y="10239"/>
                  </a:cubicBezTo>
                  <a:cubicBezTo>
                    <a:pt x="131" y="11145"/>
                    <a:pt x="246" y="12052"/>
                    <a:pt x="369" y="12952"/>
                  </a:cubicBezTo>
                  <a:cubicBezTo>
                    <a:pt x="860" y="14684"/>
                    <a:pt x="1733" y="16197"/>
                    <a:pt x="3001" y="17465"/>
                  </a:cubicBezTo>
                </a:path>
              </a:pathLst>
            </a:custGeom>
            <a:solidFill>
              <a:srgbClr val="BB7B6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1426B600-DE12-3183-1E09-C691B2050917}"/>
                </a:ext>
              </a:extLst>
            </p:cNvPr>
            <p:cNvSpPr/>
            <p:nvPr/>
          </p:nvSpPr>
          <p:spPr>
            <a:xfrm>
              <a:off x="2242490" y="2515525"/>
              <a:ext cx="566444" cy="1655479"/>
            </a:xfrm>
            <a:custGeom>
              <a:avLst/>
              <a:gdLst>
                <a:gd name="connsiteX0" fmla="*/ 566445 w 566444"/>
                <a:gd name="connsiteY0" fmla="*/ 134205 h 1655479"/>
                <a:gd name="connsiteX1" fmla="*/ 553895 w 566444"/>
                <a:gd name="connsiteY1" fmla="*/ 64050 h 1655479"/>
                <a:gd name="connsiteX2" fmla="*/ 510511 w 566444"/>
                <a:gd name="connsiteY2" fmla="*/ 9336 h 1655479"/>
                <a:gd name="connsiteX3" fmla="*/ 431139 w 566444"/>
                <a:gd name="connsiteY3" fmla="*/ 6030 h 1655479"/>
                <a:gd name="connsiteX4" fmla="*/ 170631 w 566444"/>
                <a:gd name="connsiteY4" fmla="*/ 172306 h 1655479"/>
                <a:gd name="connsiteX5" fmla="*/ 62034 w 566444"/>
                <a:gd name="connsiteY5" fmla="*/ 511633 h 1655479"/>
                <a:gd name="connsiteX6" fmla="*/ 9965 w 566444"/>
                <a:gd name="connsiteY6" fmla="*/ 1584167 h 1655479"/>
                <a:gd name="connsiteX7" fmla="*/ 22406 w 566444"/>
                <a:gd name="connsiteY7" fmla="*/ 1638370 h 1655479"/>
                <a:gd name="connsiteX8" fmla="*/ 319639 w 566444"/>
                <a:gd name="connsiteY8" fmla="*/ 1578864 h 1655479"/>
                <a:gd name="connsiteX9" fmla="*/ 329087 w 566444"/>
                <a:gd name="connsiteY9" fmla="*/ 1573676 h 1655479"/>
                <a:gd name="connsiteX10" fmla="*/ 331289 w 566444"/>
                <a:gd name="connsiteY10" fmla="*/ 1561317 h 1655479"/>
                <a:gd name="connsiteX11" fmla="*/ 354065 w 566444"/>
                <a:gd name="connsiteY11" fmla="*/ 1087869 h 1655479"/>
                <a:gd name="connsiteX12" fmla="*/ 377304 w 566444"/>
                <a:gd name="connsiteY12" fmla="*/ 571890 h 165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6444" h="1655479">
                  <a:moveTo>
                    <a:pt x="566445" y="134205"/>
                  </a:moveTo>
                  <a:cubicBezTo>
                    <a:pt x="564188" y="110488"/>
                    <a:pt x="561877" y="86492"/>
                    <a:pt x="553895" y="64050"/>
                  </a:cubicBezTo>
                  <a:cubicBezTo>
                    <a:pt x="545919" y="41608"/>
                    <a:pt x="531548" y="20509"/>
                    <a:pt x="510511" y="9336"/>
                  </a:cubicBezTo>
                  <a:cubicBezTo>
                    <a:pt x="486521" y="-3419"/>
                    <a:pt x="457187" y="-1674"/>
                    <a:pt x="431139" y="6030"/>
                  </a:cubicBezTo>
                  <a:cubicBezTo>
                    <a:pt x="337411" y="33728"/>
                    <a:pt x="233893" y="97311"/>
                    <a:pt x="170631" y="172306"/>
                  </a:cubicBezTo>
                  <a:cubicBezTo>
                    <a:pt x="97981" y="258426"/>
                    <a:pt x="79493" y="404762"/>
                    <a:pt x="62034" y="511633"/>
                  </a:cubicBezTo>
                  <a:cubicBezTo>
                    <a:pt x="4205" y="865639"/>
                    <a:pt x="-13295" y="1226222"/>
                    <a:pt x="9965" y="1584167"/>
                  </a:cubicBezTo>
                  <a:cubicBezTo>
                    <a:pt x="11179" y="1602853"/>
                    <a:pt x="12747" y="1622330"/>
                    <a:pt x="22406" y="1638370"/>
                  </a:cubicBezTo>
                  <a:cubicBezTo>
                    <a:pt x="56362" y="1694741"/>
                    <a:pt x="266534" y="1595143"/>
                    <a:pt x="319639" y="1578864"/>
                  </a:cubicBezTo>
                  <a:cubicBezTo>
                    <a:pt x="323136" y="1577793"/>
                    <a:pt x="326851" y="1576573"/>
                    <a:pt x="329087" y="1573676"/>
                  </a:cubicBezTo>
                  <a:cubicBezTo>
                    <a:pt x="331705" y="1570288"/>
                    <a:pt x="331548" y="1565584"/>
                    <a:pt x="331289" y="1561317"/>
                  </a:cubicBezTo>
                  <a:cubicBezTo>
                    <a:pt x="321363" y="1400794"/>
                    <a:pt x="336627" y="1246271"/>
                    <a:pt x="354065" y="1087869"/>
                  </a:cubicBezTo>
                  <a:cubicBezTo>
                    <a:pt x="372751" y="918124"/>
                    <a:pt x="363895" y="742713"/>
                    <a:pt x="377304" y="571890"/>
                  </a:cubicBezTo>
                </a:path>
              </a:pathLst>
            </a:custGeom>
            <a:solidFill>
              <a:srgbClr val="B3C46E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00186398-FEA3-EAAF-B366-6F991C0D9B9E}"/>
                </a:ext>
              </a:extLst>
            </p:cNvPr>
            <p:cNvSpPr/>
            <p:nvPr/>
          </p:nvSpPr>
          <p:spPr>
            <a:xfrm>
              <a:off x="2586695" y="2738791"/>
              <a:ext cx="45096" cy="536898"/>
            </a:xfrm>
            <a:custGeom>
              <a:avLst/>
              <a:gdLst>
                <a:gd name="connsiteX0" fmla="*/ 3397 w 45096"/>
                <a:gd name="connsiteY0" fmla="*/ 15629 h 536898"/>
                <a:gd name="connsiteX1" fmla="*/ 22130 w 45096"/>
                <a:gd name="connsiteY1" fmla="*/ 105049 h 536898"/>
                <a:gd name="connsiteX2" fmla="*/ 23985 w 45096"/>
                <a:gd name="connsiteY2" fmla="*/ 203795 h 536898"/>
                <a:gd name="connsiteX3" fmla="*/ 14038 w 45096"/>
                <a:gd name="connsiteY3" fmla="*/ 407333 h 536898"/>
                <a:gd name="connsiteX4" fmla="*/ 125 w 45096"/>
                <a:gd name="connsiteY4" fmla="*/ 524055 h 536898"/>
                <a:gd name="connsiteX5" fmla="*/ 19847 w 45096"/>
                <a:gd name="connsiteY5" fmla="*/ 529488 h 536898"/>
                <a:gd name="connsiteX6" fmla="*/ 42827 w 45096"/>
                <a:gd name="connsiteY6" fmla="*/ 109562 h 536898"/>
                <a:gd name="connsiteX7" fmla="*/ 21053 w 45096"/>
                <a:gd name="connsiteY7" fmla="*/ 5308 h 536898"/>
                <a:gd name="connsiteX8" fmla="*/ 3397 w 45096"/>
                <a:gd name="connsiteY8" fmla="*/ 15629 h 53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6" h="536898">
                  <a:moveTo>
                    <a:pt x="3397" y="15629"/>
                  </a:moveTo>
                  <a:cubicBezTo>
                    <a:pt x="16097" y="43675"/>
                    <a:pt x="20372" y="74570"/>
                    <a:pt x="22130" y="105049"/>
                  </a:cubicBezTo>
                  <a:cubicBezTo>
                    <a:pt x="24025" y="137887"/>
                    <a:pt x="24134" y="170902"/>
                    <a:pt x="23985" y="203795"/>
                  </a:cubicBezTo>
                  <a:cubicBezTo>
                    <a:pt x="23664" y="271741"/>
                    <a:pt x="20344" y="339673"/>
                    <a:pt x="14038" y="407333"/>
                  </a:cubicBezTo>
                  <a:cubicBezTo>
                    <a:pt x="10398" y="446354"/>
                    <a:pt x="5762" y="485273"/>
                    <a:pt x="125" y="524055"/>
                  </a:cubicBezTo>
                  <a:cubicBezTo>
                    <a:pt x="-1743" y="536926"/>
                    <a:pt x="17958" y="542489"/>
                    <a:pt x="19847" y="529488"/>
                  </a:cubicBezTo>
                  <a:cubicBezTo>
                    <a:pt x="39964" y="391094"/>
                    <a:pt x="49896" y="249401"/>
                    <a:pt x="42827" y="109562"/>
                  </a:cubicBezTo>
                  <a:cubicBezTo>
                    <a:pt x="41014" y="73718"/>
                    <a:pt x="35969" y="38235"/>
                    <a:pt x="21053" y="5308"/>
                  </a:cubicBezTo>
                  <a:cubicBezTo>
                    <a:pt x="15634" y="-6663"/>
                    <a:pt x="-2002" y="3726"/>
                    <a:pt x="3397" y="15629"/>
                  </a:cubicBezTo>
                </a:path>
              </a:pathLst>
            </a:custGeom>
            <a:solidFill>
              <a:srgbClr val="7E893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9AF11E8A-63AB-9D2C-A126-485A3C12B50B}"/>
                </a:ext>
              </a:extLst>
            </p:cNvPr>
            <p:cNvSpPr/>
            <p:nvPr/>
          </p:nvSpPr>
          <p:spPr>
            <a:xfrm>
              <a:off x="2564855" y="3348438"/>
              <a:ext cx="27144" cy="370730"/>
            </a:xfrm>
            <a:custGeom>
              <a:avLst/>
              <a:gdLst>
                <a:gd name="connsiteX0" fmla="*/ 6688 w 27144"/>
                <a:gd name="connsiteY0" fmla="*/ 9868 h 370730"/>
                <a:gd name="connsiteX1" fmla="*/ 0 w 27144"/>
                <a:gd name="connsiteY1" fmla="*/ 360853 h 370730"/>
                <a:gd name="connsiteX2" fmla="*/ 20452 w 27144"/>
                <a:gd name="connsiteY2" fmla="*/ 360853 h 370730"/>
                <a:gd name="connsiteX3" fmla="*/ 27139 w 27144"/>
                <a:gd name="connsiteY3" fmla="*/ 9868 h 370730"/>
                <a:gd name="connsiteX4" fmla="*/ 6688 w 27144"/>
                <a:gd name="connsiteY4" fmla="*/ 9868 h 37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44" h="370730">
                  <a:moveTo>
                    <a:pt x="6688" y="9868"/>
                  </a:moveTo>
                  <a:cubicBezTo>
                    <a:pt x="3157" y="126835"/>
                    <a:pt x="927" y="243837"/>
                    <a:pt x="0" y="360853"/>
                  </a:cubicBezTo>
                  <a:cubicBezTo>
                    <a:pt x="-109" y="374017"/>
                    <a:pt x="20343" y="374030"/>
                    <a:pt x="20452" y="360853"/>
                  </a:cubicBezTo>
                  <a:cubicBezTo>
                    <a:pt x="21379" y="243837"/>
                    <a:pt x="23608" y="126835"/>
                    <a:pt x="27139" y="9868"/>
                  </a:cubicBezTo>
                  <a:cubicBezTo>
                    <a:pt x="27535" y="-3296"/>
                    <a:pt x="7083" y="-3283"/>
                    <a:pt x="6688" y="9868"/>
                  </a:cubicBezTo>
                </a:path>
              </a:pathLst>
            </a:custGeom>
            <a:solidFill>
              <a:srgbClr val="7E893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A51E3821-C260-8A6D-5552-A106F0A86A76}"/>
                </a:ext>
              </a:extLst>
            </p:cNvPr>
            <p:cNvSpPr/>
            <p:nvPr/>
          </p:nvSpPr>
          <p:spPr>
            <a:xfrm>
              <a:off x="2290362" y="3951496"/>
              <a:ext cx="228491" cy="78902"/>
            </a:xfrm>
            <a:custGeom>
              <a:avLst/>
              <a:gdLst>
                <a:gd name="connsiteX0" fmla="*/ 12410 w 228491"/>
                <a:gd name="connsiteY0" fmla="*/ 78246 h 78902"/>
                <a:gd name="connsiteX1" fmla="*/ 221129 w 228491"/>
                <a:gd name="connsiteY1" fmla="*/ 19954 h 78902"/>
                <a:gd name="connsiteX2" fmla="*/ 215689 w 228491"/>
                <a:gd name="connsiteY2" fmla="*/ 232 h 78902"/>
                <a:gd name="connsiteX3" fmla="*/ 6970 w 228491"/>
                <a:gd name="connsiteY3" fmla="*/ 58518 h 78902"/>
                <a:gd name="connsiteX4" fmla="*/ 12410 w 228491"/>
                <a:gd name="connsiteY4" fmla="*/ 78246 h 7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91" h="78902">
                  <a:moveTo>
                    <a:pt x="12410" y="78246"/>
                  </a:moveTo>
                  <a:cubicBezTo>
                    <a:pt x="80445" y="53671"/>
                    <a:pt x="150204" y="34187"/>
                    <a:pt x="221129" y="19954"/>
                  </a:cubicBezTo>
                  <a:cubicBezTo>
                    <a:pt x="234020" y="17363"/>
                    <a:pt x="228566" y="-2345"/>
                    <a:pt x="215689" y="232"/>
                  </a:cubicBezTo>
                  <a:cubicBezTo>
                    <a:pt x="144764" y="14466"/>
                    <a:pt x="75011" y="33942"/>
                    <a:pt x="6970" y="58518"/>
                  </a:cubicBezTo>
                  <a:cubicBezTo>
                    <a:pt x="-5315" y="62962"/>
                    <a:pt x="-11" y="82726"/>
                    <a:pt x="12410" y="78246"/>
                  </a:cubicBezTo>
                </a:path>
              </a:pathLst>
            </a:custGeom>
            <a:solidFill>
              <a:srgbClr val="7E893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5A77D118-27AA-BD40-0855-69E0BA2A64CC}"/>
              </a:ext>
            </a:extLst>
          </p:cNvPr>
          <p:cNvCxnSpPr/>
          <p:nvPr/>
        </p:nvCxnSpPr>
        <p:spPr>
          <a:xfrm>
            <a:off x="1352459" y="3407465"/>
            <a:ext cx="2206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BB94367B-5B14-0364-21EB-7C4AD67B531D}"/>
              </a:ext>
            </a:extLst>
          </p:cNvPr>
          <p:cNvGrpSpPr/>
          <p:nvPr/>
        </p:nvGrpSpPr>
        <p:grpSpPr>
          <a:xfrm flipH="1">
            <a:off x="-42219" y="4759436"/>
            <a:ext cx="2835652" cy="2842966"/>
            <a:chOff x="-2721458" y="2756441"/>
            <a:chExt cx="2117233" cy="212269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D180EB0-1626-873C-E43E-B7790A74FE6D}"/>
                </a:ext>
              </a:extLst>
            </p:cNvPr>
            <p:cNvSpPr/>
            <p:nvPr/>
          </p:nvSpPr>
          <p:spPr>
            <a:xfrm>
              <a:off x="-1276732" y="3476572"/>
              <a:ext cx="358837" cy="621210"/>
            </a:xfrm>
            <a:custGeom>
              <a:avLst/>
              <a:gdLst>
                <a:gd name="connsiteX0" fmla="*/ 0 w 358837"/>
                <a:gd name="connsiteY0" fmla="*/ 0 h 621210"/>
                <a:gd name="connsiteX1" fmla="*/ 358838 w 358837"/>
                <a:gd name="connsiteY1" fmla="*/ 0 h 621210"/>
                <a:gd name="connsiteX2" fmla="*/ 358838 w 358837"/>
                <a:gd name="connsiteY2" fmla="*/ 621211 h 621210"/>
                <a:gd name="connsiteX3" fmla="*/ 0 w 358837"/>
                <a:gd name="connsiteY3" fmla="*/ 621211 h 62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837" h="621210">
                  <a:moveTo>
                    <a:pt x="0" y="0"/>
                  </a:moveTo>
                  <a:lnTo>
                    <a:pt x="358838" y="0"/>
                  </a:lnTo>
                  <a:lnTo>
                    <a:pt x="358838" y="621211"/>
                  </a:lnTo>
                  <a:lnTo>
                    <a:pt x="0" y="621211"/>
                  </a:lnTo>
                  <a:close/>
                </a:path>
              </a:pathLst>
            </a:custGeom>
            <a:solidFill>
              <a:srgbClr val="5C5049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601E7B3-CDCD-0F96-6504-02DB9DABCB6E}"/>
                </a:ext>
              </a:extLst>
            </p:cNvPr>
            <p:cNvSpPr/>
            <p:nvPr/>
          </p:nvSpPr>
          <p:spPr>
            <a:xfrm>
              <a:off x="-1453743" y="4122551"/>
              <a:ext cx="74016" cy="731606"/>
            </a:xfrm>
            <a:custGeom>
              <a:avLst/>
              <a:gdLst>
                <a:gd name="connsiteX0" fmla="*/ 0 w 74016"/>
                <a:gd name="connsiteY0" fmla="*/ 0 h 731606"/>
                <a:gd name="connsiteX1" fmla="*/ 74017 w 74016"/>
                <a:gd name="connsiteY1" fmla="*/ 0 h 731606"/>
                <a:gd name="connsiteX2" fmla="*/ 74017 w 74016"/>
                <a:gd name="connsiteY2" fmla="*/ 731607 h 731606"/>
                <a:gd name="connsiteX3" fmla="*/ 0 w 74016"/>
                <a:gd name="connsiteY3" fmla="*/ 731607 h 73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16" h="731606">
                  <a:moveTo>
                    <a:pt x="0" y="0"/>
                  </a:moveTo>
                  <a:lnTo>
                    <a:pt x="74017" y="0"/>
                  </a:lnTo>
                  <a:lnTo>
                    <a:pt x="74017" y="731607"/>
                  </a:lnTo>
                  <a:lnTo>
                    <a:pt x="0" y="731607"/>
                  </a:lnTo>
                  <a:close/>
                </a:path>
              </a:pathLst>
            </a:custGeom>
            <a:solidFill>
              <a:srgbClr val="4F464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428A6E3-0AD3-724F-1F5D-3CCDFA6439F2}"/>
                </a:ext>
              </a:extLst>
            </p:cNvPr>
            <p:cNvSpPr/>
            <p:nvPr/>
          </p:nvSpPr>
          <p:spPr>
            <a:xfrm>
              <a:off x="-1458800" y="4796536"/>
              <a:ext cx="84032" cy="63803"/>
            </a:xfrm>
            <a:custGeom>
              <a:avLst/>
              <a:gdLst>
                <a:gd name="connsiteX0" fmla="*/ 74601 w 84032"/>
                <a:gd name="connsiteY0" fmla="*/ 63804 h 63803"/>
                <a:gd name="connsiteX1" fmla="*/ 9435 w 84032"/>
                <a:gd name="connsiteY1" fmla="*/ 63804 h 63803"/>
                <a:gd name="connsiteX2" fmla="*/ 0 w 84032"/>
                <a:gd name="connsiteY2" fmla="*/ 54369 h 63803"/>
                <a:gd name="connsiteX3" fmla="*/ 0 w 84032"/>
                <a:gd name="connsiteY3" fmla="*/ 9431 h 63803"/>
                <a:gd name="connsiteX4" fmla="*/ 9435 w 84032"/>
                <a:gd name="connsiteY4" fmla="*/ 0 h 63803"/>
                <a:gd name="connsiteX5" fmla="*/ 74601 w 84032"/>
                <a:gd name="connsiteY5" fmla="*/ 0 h 63803"/>
                <a:gd name="connsiteX6" fmla="*/ 84032 w 84032"/>
                <a:gd name="connsiteY6" fmla="*/ 9431 h 63803"/>
                <a:gd name="connsiteX7" fmla="*/ 84032 w 84032"/>
                <a:gd name="connsiteY7" fmla="*/ 54369 h 63803"/>
                <a:gd name="connsiteX8" fmla="*/ 74601 w 84032"/>
                <a:gd name="connsiteY8" fmla="*/ 63804 h 6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032" h="63803">
                  <a:moveTo>
                    <a:pt x="74601" y="63804"/>
                  </a:moveTo>
                  <a:lnTo>
                    <a:pt x="9435" y="63804"/>
                  </a:lnTo>
                  <a:cubicBezTo>
                    <a:pt x="4224" y="63804"/>
                    <a:pt x="0" y="59584"/>
                    <a:pt x="0" y="54369"/>
                  </a:cubicBezTo>
                  <a:lnTo>
                    <a:pt x="0" y="9431"/>
                  </a:lnTo>
                  <a:cubicBezTo>
                    <a:pt x="0" y="4224"/>
                    <a:pt x="4220" y="0"/>
                    <a:pt x="9435" y="0"/>
                  </a:cubicBezTo>
                  <a:lnTo>
                    <a:pt x="74601" y="0"/>
                  </a:lnTo>
                  <a:cubicBezTo>
                    <a:pt x="79808" y="0"/>
                    <a:pt x="84032" y="4220"/>
                    <a:pt x="84032" y="9431"/>
                  </a:cubicBezTo>
                  <a:lnTo>
                    <a:pt x="84032" y="54369"/>
                  </a:lnTo>
                  <a:cubicBezTo>
                    <a:pt x="84028" y="59584"/>
                    <a:pt x="79808" y="63804"/>
                    <a:pt x="74601" y="63804"/>
                  </a:cubicBezTo>
                </a:path>
              </a:pathLst>
            </a:custGeom>
            <a:solidFill>
              <a:srgbClr val="4F464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EC5D254-7F71-F372-4CDC-63BF32ABFB58}"/>
                </a:ext>
              </a:extLst>
            </p:cNvPr>
            <p:cNvSpPr/>
            <p:nvPr/>
          </p:nvSpPr>
          <p:spPr>
            <a:xfrm>
              <a:off x="-927879" y="4122551"/>
              <a:ext cx="74016" cy="731606"/>
            </a:xfrm>
            <a:custGeom>
              <a:avLst/>
              <a:gdLst>
                <a:gd name="connsiteX0" fmla="*/ 0 w 74016"/>
                <a:gd name="connsiteY0" fmla="*/ 0 h 731606"/>
                <a:gd name="connsiteX1" fmla="*/ 74017 w 74016"/>
                <a:gd name="connsiteY1" fmla="*/ 0 h 731606"/>
                <a:gd name="connsiteX2" fmla="*/ 74017 w 74016"/>
                <a:gd name="connsiteY2" fmla="*/ 731607 h 731606"/>
                <a:gd name="connsiteX3" fmla="*/ 0 w 74016"/>
                <a:gd name="connsiteY3" fmla="*/ 731607 h 73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16" h="731606">
                  <a:moveTo>
                    <a:pt x="0" y="0"/>
                  </a:moveTo>
                  <a:lnTo>
                    <a:pt x="74017" y="0"/>
                  </a:lnTo>
                  <a:lnTo>
                    <a:pt x="74017" y="731607"/>
                  </a:lnTo>
                  <a:lnTo>
                    <a:pt x="0" y="731607"/>
                  </a:lnTo>
                  <a:close/>
                </a:path>
              </a:pathLst>
            </a:custGeom>
            <a:solidFill>
              <a:srgbClr val="6E5C5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3923D2D-2456-2DB7-3A59-2A9F5E8FFFE3}"/>
                </a:ext>
              </a:extLst>
            </p:cNvPr>
            <p:cNvSpPr/>
            <p:nvPr/>
          </p:nvSpPr>
          <p:spPr>
            <a:xfrm>
              <a:off x="-1231996" y="4122551"/>
              <a:ext cx="74016" cy="731606"/>
            </a:xfrm>
            <a:custGeom>
              <a:avLst/>
              <a:gdLst>
                <a:gd name="connsiteX0" fmla="*/ 0 w 74016"/>
                <a:gd name="connsiteY0" fmla="*/ 0 h 731606"/>
                <a:gd name="connsiteX1" fmla="*/ 74017 w 74016"/>
                <a:gd name="connsiteY1" fmla="*/ 0 h 731606"/>
                <a:gd name="connsiteX2" fmla="*/ 74017 w 74016"/>
                <a:gd name="connsiteY2" fmla="*/ 731607 h 731606"/>
                <a:gd name="connsiteX3" fmla="*/ 0 w 74016"/>
                <a:gd name="connsiteY3" fmla="*/ 731607 h 731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16" h="731606">
                  <a:moveTo>
                    <a:pt x="0" y="0"/>
                  </a:moveTo>
                  <a:lnTo>
                    <a:pt x="74017" y="0"/>
                  </a:lnTo>
                  <a:lnTo>
                    <a:pt x="74017" y="731607"/>
                  </a:lnTo>
                  <a:lnTo>
                    <a:pt x="0" y="731607"/>
                  </a:lnTo>
                  <a:close/>
                </a:path>
              </a:pathLst>
            </a:custGeom>
            <a:solidFill>
              <a:srgbClr val="6E5C5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956A747-CD1F-AE5F-49A4-AAF84FC5CAA3}"/>
                </a:ext>
              </a:extLst>
            </p:cNvPr>
            <p:cNvSpPr/>
            <p:nvPr/>
          </p:nvSpPr>
          <p:spPr>
            <a:xfrm>
              <a:off x="-1399670" y="4122354"/>
              <a:ext cx="550865" cy="65750"/>
            </a:xfrm>
            <a:custGeom>
              <a:avLst/>
              <a:gdLst>
                <a:gd name="connsiteX0" fmla="*/ 530068 w 550865"/>
                <a:gd name="connsiteY0" fmla="*/ 65750 h 65750"/>
                <a:gd name="connsiteX1" fmla="*/ 20793 w 550865"/>
                <a:gd name="connsiteY1" fmla="*/ 65750 h 65750"/>
                <a:gd name="connsiteX2" fmla="*/ 0 w 550865"/>
                <a:gd name="connsiteY2" fmla="*/ 44953 h 65750"/>
                <a:gd name="connsiteX3" fmla="*/ 0 w 550865"/>
                <a:gd name="connsiteY3" fmla="*/ 20793 h 65750"/>
                <a:gd name="connsiteX4" fmla="*/ 20793 w 550865"/>
                <a:gd name="connsiteY4" fmla="*/ 0 h 65750"/>
                <a:gd name="connsiteX5" fmla="*/ 530068 w 550865"/>
                <a:gd name="connsiteY5" fmla="*/ 0 h 65750"/>
                <a:gd name="connsiteX6" fmla="*/ 550865 w 550865"/>
                <a:gd name="connsiteY6" fmla="*/ 20793 h 65750"/>
                <a:gd name="connsiteX7" fmla="*/ 550865 w 550865"/>
                <a:gd name="connsiteY7" fmla="*/ 44953 h 65750"/>
                <a:gd name="connsiteX8" fmla="*/ 530068 w 550865"/>
                <a:gd name="connsiteY8" fmla="*/ 65750 h 6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0865" h="65750">
                  <a:moveTo>
                    <a:pt x="530068" y="65750"/>
                  </a:moveTo>
                  <a:lnTo>
                    <a:pt x="20793" y="65750"/>
                  </a:lnTo>
                  <a:cubicBezTo>
                    <a:pt x="9313" y="65750"/>
                    <a:pt x="0" y="56441"/>
                    <a:pt x="0" y="44953"/>
                  </a:cubicBezTo>
                  <a:lnTo>
                    <a:pt x="0" y="20793"/>
                  </a:lnTo>
                  <a:cubicBezTo>
                    <a:pt x="0" y="9317"/>
                    <a:pt x="9309" y="0"/>
                    <a:pt x="20793" y="0"/>
                  </a:cubicBezTo>
                  <a:lnTo>
                    <a:pt x="530068" y="0"/>
                  </a:lnTo>
                  <a:cubicBezTo>
                    <a:pt x="541552" y="0"/>
                    <a:pt x="550865" y="9313"/>
                    <a:pt x="550865" y="20793"/>
                  </a:cubicBezTo>
                  <a:lnTo>
                    <a:pt x="550865" y="44953"/>
                  </a:lnTo>
                  <a:cubicBezTo>
                    <a:pt x="550865" y="56437"/>
                    <a:pt x="541552" y="65750"/>
                    <a:pt x="530068" y="65750"/>
                  </a:cubicBezTo>
                </a:path>
              </a:pathLst>
            </a:custGeom>
            <a:solidFill>
              <a:srgbClr val="4F464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7A70FD79-FF30-5552-E681-76E25263EF13}"/>
                </a:ext>
              </a:extLst>
            </p:cNvPr>
            <p:cNvSpPr/>
            <p:nvPr/>
          </p:nvSpPr>
          <p:spPr>
            <a:xfrm>
              <a:off x="-927393" y="3476572"/>
              <a:ext cx="73527" cy="612715"/>
            </a:xfrm>
            <a:custGeom>
              <a:avLst/>
              <a:gdLst>
                <a:gd name="connsiteX0" fmla="*/ 73527 w 73527"/>
                <a:gd name="connsiteY0" fmla="*/ 612715 h 612715"/>
                <a:gd name="connsiteX1" fmla="*/ 0 w 73527"/>
                <a:gd name="connsiteY1" fmla="*/ 612715 h 612715"/>
                <a:gd name="connsiteX2" fmla="*/ 0 w 73527"/>
                <a:gd name="connsiteY2" fmla="*/ 0 h 612715"/>
                <a:gd name="connsiteX3" fmla="*/ 1867 w 73527"/>
                <a:gd name="connsiteY3" fmla="*/ 0 h 612715"/>
                <a:gd name="connsiteX4" fmla="*/ 73527 w 73527"/>
                <a:gd name="connsiteY4" fmla="*/ 71660 h 612715"/>
                <a:gd name="connsiteX5" fmla="*/ 73527 w 73527"/>
                <a:gd name="connsiteY5" fmla="*/ 612715 h 6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527" h="612715">
                  <a:moveTo>
                    <a:pt x="73527" y="612715"/>
                  </a:moveTo>
                  <a:lnTo>
                    <a:pt x="0" y="612715"/>
                  </a:lnTo>
                  <a:lnTo>
                    <a:pt x="0" y="0"/>
                  </a:lnTo>
                  <a:lnTo>
                    <a:pt x="1867" y="0"/>
                  </a:lnTo>
                  <a:cubicBezTo>
                    <a:pt x="41444" y="0"/>
                    <a:pt x="73527" y="32084"/>
                    <a:pt x="73527" y="71660"/>
                  </a:cubicBezTo>
                  <a:lnTo>
                    <a:pt x="73527" y="612715"/>
                  </a:lnTo>
                  <a:close/>
                </a:path>
              </a:pathLst>
            </a:custGeom>
            <a:solidFill>
              <a:srgbClr val="6E5C5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5B8E0E8-8ECC-C569-5760-A46D936BA0D4}"/>
                </a:ext>
              </a:extLst>
            </p:cNvPr>
            <p:cNvSpPr/>
            <p:nvPr/>
          </p:nvSpPr>
          <p:spPr>
            <a:xfrm>
              <a:off x="-1382549" y="4064779"/>
              <a:ext cx="539965" cy="91035"/>
            </a:xfrm>
            <a:custGeom>
              <a:avLst/>
              <a:gdLst>
                <a:gd name="connsiteX0" fmla="*/ 519173 w 539965"/>
                <a:gd name="connsiteY0" fmla="*/ 91036 h 91035"/>
                <a:gd name="connsiteX1" fmla="*/ 20789 w 539965"/>
                <a:gd name="connsiteY1" fmla="*/ 91036 h 91035"/>
                <a:gd name="connsiteX2" fmla="*/ 0 w 539965"/>
                <a:gd name="connsiteY2" fmla="*/ 70239 h 91035"/>
                <a:gd name="connsiteX3" fmla="*/ 0 w 539965"/>
                <a:gd name="connsiteY3" fmla="*/ 20797 h 91035"/>
                <a:gd name="connsiteX4" fmla="*/ 20789 w 539965"/>
                <a:gd name="connsiteY4" fmla="*/ 0 h 91035"/>
                <a:gd name="connsiteX5" fmla="*/ 519173 w 539965"/>
                <a:gd name="connsiteY5" fmla="*/ 0 h 91035"/>
                <a:gd name="connsiteX6" fmla="*/ 539965 w 539965"/>
                <a:gd name="connsiteY6" fmla="*/ 20797 h 91035"/>
                <a:gd name="connsiteX7" fmla="*/ 539965 w 539965"/>
                <a:gd name="connsiteY7" fmla="*/ 70239 h 91035"/>
                <a:gd name="connsiteX8" fmla="*/ 519173 w 539965"/>
                <a:gd name="connsiteY8" fmla="*/ 91036 h 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965" h="91035">
                  <a:moveTo>
                    <a:pt x="519173" y="91036"/>
                  </a:moveTo>
                  <a:lnTo>
                    <a:pt x="20789" y="91036"/>
                  </a:lnTo>
                  <a:cubicBezTo>
                    <a:pt x="9309" y="91036"/>
                    <a:pt x="0" y="81727"/>
                    <a:pt x="0" y="70239"/>
                  </a:cubicBezTo>
                  <a:lnTo>
                    <a:pt x="0" y="20797"/>
                  </a:lnTo>
                  <a:cubicBezTo>
                    <a:pt x="0" y="9313"/>
                    <a:pt x="9305" y="0"/>
                    <a:pt x="20789" y="0"/>
                  </a:cubicBezTo>
                  <a:lnTo>
                    <a:pt x="519173" y="0"/>
                  </a:lnTo>
                  <a:cubicBezTo>
                    <a:pt x="530657" y="0"/>
                    <a:pt x="539965" y="9309"/>
                    <a:pt x="539965" y="20797"/>
                  </a:cubicBezTo>
                  <a:lnTo>
                    <a:pt x="539965" y="70239"/>
                  </a:lnTo>
                  <a:cubicBezTo>
                    <a:pt x="539965" y="81727"/>
                    <a:pt x="530657" y="91036"/>
                    <a:pt x="519173" y="91036"/>
                  </a:cubicBezTo>
                </a:path>
              </a:pathLst>
            </a:custGeom>
            <a:solidFill>
              <a:srgbClr val="6E5C5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4F71EEA-9272-3A56-C459-DA2974D29D91}"/>
                </a:ext>
              </a:extLst>
            </p:cNvPr>
            <p:cNvSpPr/>
            <p:nvPr/>
          </p:nvSpPr>
          <p:spPr>
            <a:xfrm>
              <a:off x="-1237831" y="4796540"/>
              <a:ext cx="84028" cy="63800"/>
            </a:xfrm>
            <a:custGeom>
              <a:avLst/>
              <a:gdLst>
                <a:gd name="connsiteX0" fmla="*/ 0 w 84028"/>
                <a:gd name="connsiteY0" fmla="*/ 0 h 63800"/>
                <a:gd name="connsiteX1" fmla="*/ 84028 w 84028"/>
                <a:gd name="connsiteY1" fmla="*/ 0 h 63800"/>
                <a:gd name="connsiteX2" fmla="*/ 84028 w 84028"/>
                <a:gd name="connsiteY2" fmla="*/ 63800 h 63800"/>
                <a:gd name="connsiteX3" fmla="*/ 0 w 84028"/>
                <a:gd name="connsiteY3" fmla="*/ 63800 h 6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28" h="63800">
                  <a:moveTo>
                    <a:pt x="0" y="0"/>
                  </a:moveTo>
                  <a:lnTo>
                    <a:pt x="84028" y="0"/>
                  </a:lnTo>
                  <a:lnTo>
                    <a:pt x="84028" y="63800"/>
                  </a:lnTo>
                  <a:lnTo>
                    <a:pt x="0" y="63800"/>
                  </a:lnTo>
                  <a:close/>
                </a:path>
              </a:pathLst>
            </a:custGeom>
            <a:solidFill>
              <a:srgbClr val="4F464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5C2C547-8616-CB1C-6145-00C1D70000A7}"/>
                </a:ext>
              </a:extLst>
            </p:cNvPr>
            <p:cNvSpPr/>
            <p:nvPr/>
          </p:nvSpPr>
          <p:spPr>
            <a:xfrm>
              <a:off x="-932837" y="4796536"/>
              <a:ext cx="84032" cy="63803"/>
            </a:xfrm>
            <a:custGeom>
              <a:avLst/>
              <a:gdLst>
                <a:gd name="connsiteX0" fmla="*/ 74601 w 84032"/>
                <a:gd name="connsiteY0" fmla="*/ 63804 h 63803"/>
                <a:gd name="connsiteX1" fmla="*/ 9431 w 84032"/>
                <a:gd name="connsiteY1" fmla="*/ 63804 h 63803"/>
                <a:gd name="connsiteX2" fmla="*/ 0 w 84032"/>
                <a:gd name="connsiteY2" fmla="*/ 54369 h 63803"/>
                <a:gd name="connsiteX3" fmla="*/ 0 w 84032"/>
                <a:gd name="connsiteY3" fmla="*/ 9431 h 63803"/>
                <a:gd name="connsiteX4" fmla="*/ 9431 w 84032"/>
                <a:gd name="connsiteY4" fmla="*/ 0 h 63803"/>
                <a:gd name="connsiteX5" fmla="*/ 74601 w 84032"/>
                <a:gd name="connsiteY5" fmla="*/ 0 h 63803"/>
                <a:gd name="connsiteX6" fmla="*/ 84032 w 84032"/>
                <a:gd name="connsiteY6" fmla="*/ 9431 h 63803"/>
                <a:gd name="connsiteX7" fmla="*/ 84032 w 84032"/>
                <a:gd name="connsiteY7" fmla="*/ 54369 h 63803"/>
                <a:gd name="connsiteX8" fmla="*/ 74601 w 84032"/>
                <a:gd name="connsiteY8" fmla="*/ 63804 h 6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032" h="63803">
                  <a:moveTo>
                    <a:pt x="74601" y="63804"/>
                  </a:moveTo>
                  <a:lnTo>
                    <a:pt x="9431" y="63804"/>
                  </a:lnTo>
                  <a:cubicBezTo>
                    <a:pt x="4228" y="63804"/>
                    <a:pt x="0" y="59584"/>
                    <a:pt x="0" y="54369"/>
                  </a:cubicBezTo>
                  <a:lnTo>
                    <a:pt x="0" y="9431"/>
                  </a:lnTo>
                  <a:cubicBezTo>
                    <a:pt x="0" y="4224"/>
                    <a:pt x="4224" y="0"/>
                    <a:pt x="9431" y="0"/>
                  </a:cubicBezTo>
                  <a:lnTo>
                    <a:pt x="74601" y="0"/>
                  </a:lnTo>
                  <a:cubicBezTo>
                    <a:pt x="79808" y="0"/>
                    <a:pt x="84032" y="4220"/>
                    <a:pt x="84032" y="9431"/>
                  </a:cubicBezTo>
                  <a:lnTo>
                    <a:pt x="84032" y="54369"/>
                  </a:lnTo>
                  <a:cubicBezTo>
                    <a:pt x="84032" y="59584"/>
                    <a:pt x="79808" y="63804"/>
                    <a:pt x="74601" y="63804"/>
                  </a:cubicBezTo>
                </a:path>
              </a:pathLst>
            </a:custGeom>
            <a:solidFill>
              <a:srgbClr val="4F464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991839D-6DDE-71F8-958A-5242F85AFDD9}"/>
                </a:ext>
              </a:extLst>
            </p:cNvPr>
            <p:cNvSpPr/>
            <p:nvPr/>
          </p:nvSpPr>
          <p:spPr>
            <a:xfrm>
              <a:off x="-1181812" y="4297031"/>
              <a:ext cx="291768" cy="58352"/>
            </a:xfrm>
            <a:custGeom>
              <a:avLst/>
              <a:gdLst>
                <a:gd name="connsiteX0" fmla="*/ 0 w 291768"/>
                <a:gd name="connsiteY0" fmla="*/ 0 h 58352"/>
                <a:gd name="connsiteX1" fmla="*/ 291769 w 291768"/>
                <a:gd name="connsiteY1" fmla="*/ 0 h 58352"/>
                <a:gd name="connsiteX2" fmla="*/ 291769 w 291768"/>
                <a:gd name="connsiteY2" fmla="*/ 58352 h 58352"/>
                <a:gd name="connsiteX3" fmla="*/ 0 w 291768"/>
                <a:gd name="connsiteY3" fmla="*/ 58352 h 5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68" h="58352">
                  <a:moveTo>
                    <a:pt x="0" y="0"/>
                  </a:moveTo>
                  <a:lnTo>
                    <a:pt x="291769" y="0"/>
                  </a:lnTo>
                  <a:lnTo>
                    <a:pt x="291769" y="58352"/>
                  </a:lnTo>
                  <a:lnTo>
                    <a:pt x="0" y="58352"/>
                  </a:lnTo>
                  <a:close/>
                </a:path>
              </a:pathLst>
            </a:custGeom>
            <a:solidFill>
              <a:srgbClr val="6E5C5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EDF89B8-5C23-CCBA-1816-C3FBA2193127}"/>
                </a:ext>
              </a:extLst>
            </p:cNvPr>
            <p:cNvSpPr/>
            <p:nvPr/>
          </p:nvSpPr>
          <p:spPr>
            <a:xfrm>
              <a:off x="-1417561" y="4689168"/>
              <a:ext cx="217072" cy="58356"/>
            </a:xfrm>
            <a:custGeom>
              <a:avLst/>
              <a:gdLst>
                <a:gd name="connsiteX0" fmla="*/ 0 w 217072"/>
                <a:gd name="connsiteY0" fmla="*/ 0 h 58356"/>
                <a:gd name="connsiteX1" fmla="*/ 217073 w 217072"/>
                <a:gd name="connsiteY1" fmla="*/ 0 h 58356"/>
                <a:gd name="connsiteX2" fmla="*/ 217073 w 217072"/>
                <a:gd name="connsiteY2" fmla="*/ 58356 h 58356"/>
                <a:gd name="connsiteX3" fmla="*/ 0 w 217072"/>
                <a:gd name="connsiteY3" fmla="*/ 58356 h 5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072" h="58356">
                  <a:moveTo>
                    <a:pt x="0" y="0"/>
                  </a:moveTo>
                  <a:lnTo>
                    <a:pt x="217073" y="0"/>
                  </a:lnTo>
                  <a:lnTo>
                    <a:pt x="217073" y="58356"/>
                  </a:lnTo>
                  <a:lnTo>
                    <a:pt x="0" y="58356"/>
                  </a:lnTo>
                  <a:close/>
                </a:path>
              </a:pathLst>
            </a:custGeom>
            <a:solidFill>
              <a:srgbClr val="6E5C5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2C17DB-9AB0-A095-F635-D163C28B4AC3}"/>
                </a:ext>
              </a:extLst>
            </p:cNvPr>
            <p:cNvSpPr/>
            <p:nvPr/>
          </p:nvSpPr>
          <p:spPr>
            <a:xfrm>
              <a:off x="-1976176" y="3320346"/>
              <a:ext cx="131386" cy="284863"/>
            </a:xfrm>
            <a:custGeom>
              <a:avLst/>
              <a:gdLst>
                <a:gd name="connsiteX0" fmla="*/ 131386 w 131386"/>
                <a:gd name="connsiteY0" fmla="*/ 284864 h 284863"/>
                <a:gd name="connsiteX1" fmla="*/ 21156 w 131386"/>
                <a:gd name="connsiteY1" fmla="*/ 284864 h 284863"/>
                <a:gd name="connsiteX2" fmla="*/ 0 w 131386"/>
                <a:gd name="connsiteY2" fmla="*/ 12743 h 284863"/>
                <a:gd name="connsiteX3" fmla="*/ 12163 w 131386"/>
                <a:gd name="connsiteY3" fmla="*/ 0 h 284863"/>
                <a:gd name="connsiteX4" fmla="*/ 98071 w 131386"/>
                <a:gd name="connsiteY4" fmla="*/ 0 h 284863"/>
                <a:gd name="connsiteX5" fmla="*/ 110230 w 131386"/>
                <a:gd name="connsiteY5" fmla="*/ 12743 h 284863"/>
                <a:gd name="connsiteX6" fmla="*/ 131386 w 131386"/>
                <a:gd name="connsiteY6" fmla="*/ 284864 h 28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386" h="284863">
                  <a:moveTo>
                    <a:pt x="131386" y="284864"/>
                  </a:moveTo>
                  <a:lnTo>
                    <a:pt x="21156" y="284864"/>
                  </a:lnTo>
                  <a:lnTo>
                    <a:pt x="0" y="12743"/>
                  </a:lnTo>
                  <a:cubicBezTo>
                    <a:pt x="0" y="5708"/>
                    <a:pt x="5448" y="0"/>
                    <a:pt x="12163" y="0"/>
                  </a:cubicBezTo>
                  <a:lnTo>
                    <a:pt x="98071" y="0"/>
                  </a:lnTo>
                  <a:cubicBezTo>
                    <a:pt x="104786" y="0"/>
                    <a:pt x="110230" y="5708"/>
                    <a:pt x="110230" y="12743"/>
                  </a:cubicBezTo>
                  <a:lnTo>
                    <a:pt x="131386" y="284864"/>
                  </a:lnTo>
                  <a:close/>
                </a:path>
              </a:pathLst>
            </a:custGeom>
            <a:solidFill>
              <a:srgbClr val="7FC3D3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523B9F5-D395-829C-31D8-61B4E9EE70C1}"/>
                </a:ext>
              </a:extLst>
            </p:cNvPr>
            <p:cNvSpPr/>
            <p:nvPr/>
          </p:nvSpPr>
          <p:spPr>
            <a:xfrm>
              <a:off x="-1849247" y="3320346"/>
              <a:ext cx="131386" cy="284863"/>
            </a:xfrm>
            <a:custGeom>
              <a:avLst/>
              <a:gdLst>
                <a:gd name="connsiteX0" fmla="*/ 131386 w 131386"/>
                <a:gd name="connsiteY0" fmla="*/ 284864 h 284863"/>
                <a:gd name="connsiteX1" fmla="*/ 21156 w 131386"/>
                <a:gd name="connsiteY1" fmla="*/ 284864 h 284863"/>
                <a:gd name="connsiteX2" fmla="*/ 0 w 131386"/>
                <a:gd name="connsiteY2" fmla="*/ 12743 h 284863"/>
                <a:gd name="connsiteX3" fmla="*/ 12163 w 131386"/>
                <a:gd name="connsiteY3" fmla="*/ 0 h 284863"/>
                <a:gd name="connsiteX4" fmla="*/ 98071 w 131386"/>
                <a:gd name="connsiteY4" fmla="*/ 0 h 284863"/>
                <a:gd name="connsiteX5" fmla="*/ 110234 w 131386"/>
                <a:gd name="connsiteY5" fmla="*/ 12743 h 284863"/>
                <a:gd name="connsiteX6" fmla="*/ 131386 w 131386"/>
                <a:gd name="connsiteY6" fmla="*/ 284864 h 284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386" h="284863">
                  <a:moveTo>
                    <a:pt x="131386" y="284864"/>
                  </a:moveTo>
                  <a:lnTo>
                    <a:pt x="21156" y="284864"/>
                  </a:lnTo>
                  <a:lnTo>
                    <a:pt x="0" y="12743"/>
                  </a:lnTo>
                  <a:cubicBezTo>
                    <a:pt x="0" y="5708"/>
                    <a:pt x="5448" y="0"/>
                    <a:pt x="12163" y="0"/>
                  </a:cubicBezTo>
                  <a:lnTo>
                    <a:pt x="98071" y="0"/>
                  </a:lnTo>
                  <a:cubicBezTo>
                    <a:pt x="104786" y="0"/>
                    <a:pt x="110234" y="5708"/>
                    <a:pt x="110234" y="12743"/>
                  </a:cubicBezTo>
                  <a:lnTo>
                    <a:pt x="131386" y="284864"/>
                  </a:lnTo>
                  <a:close/>
                </a:path>
              </a:pathLst>
            </a:custGeom>
            <a:solidFill>
              <a:srgbClr val="7FC3D3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65FE112-199D-72A1-333C-5AF9F54B3FDE}"/>
                </a:ext>
              </a:extLst>
            </p:cNvPr>
            <p:cNvSpPr/>
            <p:nvPr/>
          </p:nvSpPr>
          <p:spPr>
            <a:xfrm>
              <a:off x="-2222245" y="3291303"/>
              <a:ext cx="110229" cy="314018"/>
            </a:xfrm>
            <a:custGeom>
              <a:avLst/>
              <a:gdLst>
                <a:gd name="connsiteX0" fmla="*/ 110230 w 110229"/>
                <a:gd name="connsiteY0" fmla="*/ 314018 h 314018"/>
                <a:gd name="connsiteX1" fmla="*/ 0 w 110229"/>
                <a:gd name="connsiteY1" fmla="*/ 314018 h 314018"/>
                <a:gd name="connsiteX2" fmla="*/ 0 w 110229"/>
                <a:gd name="connsiteY2" fmla="*/ 14050 h 314018"/>
                <a:gd name="connsiteX3" fmla="*/ 14050 w 110229"/>
                <a:gd name="connsiteY3" fmla="*/ 0 h 314018"/>
                <a:gd name="connsiteX4" fmla="*/ 96180 w 110229"/>
                <a:gd name="connsiteY4" fmla="*/ 0 h 314018"/>
                <a:gd name="connsiteX5" fmla="*/ 110230 w 110229"/>
                <a:gd name="connsiteY5" fmla="*/ 14050 h 314018"/>
                <a:gd name="connsiteX6" fmla="*/ 110230 w 110229"/>
                <a:gd name="connsiteY6" fmla="*/ 314018 h 31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29" h="314018">
                  <a:moveTo>
                    <a:pt x="110230" y="314018"/>
                  </a:moveTo>
                  <a:lnTo>
                    <a:pt x="0" y="314018"/>
                  </a:lnTo>
                  <a:lnTo>
                    <a:pt x="0" y="14050"/>
                  </a:lnTo>
                  <a:cubicBezTo>
                    <a:pt x="0" y="6289"/>
                    <a:pt x="6289" y="0"/>
                    <a:pt x="14050" y="0"/>
                  </a:cubicBezTo>
                  <a:lnTo>
                    <a:pt x="96180" y="0"/>
                  </a:lnTo>
                  <a:cubicBezTo>
                    <a:pt x="103941" y="0"/>
                    <a:pt x="110230" y="6289"/>
                    <a:pt x="110230" y="14050"/>
                  </a:cubicBezTo>
                  <a:lnTo>
                    <a:pt x="110230" y="314018"/>
                  </a:lnTo>
                  <a:close/>
                </a:path>
              </a:pathLst>
            </a:custGeom>
            <a:solidFill>
              <a:srgbClr val="7FC3D3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B663F04-875D-C04C-43FF-9149AA92AD2E}"/>
                </a:ext>
              </a:extLst>
            </p:cNvPr>
            <p:cNvSpPr/>
            <p:nvPr/>
          </p:nvSpPr>
          <p:spPr>
            <a:xfrm>
              <a:off x="-2095312" y="3291303"/>
              <a:ext cx="110229" cy="314018"/>
            </a:xfrm>
            <a:custGeom>
              <a:avLst/>
              <a:gdLst>
                <a:gd name="connsiteX0" fmla="*/ 110230 w 110229"/>
                <a:gd name="connsiteY0" fmla="*/ 314018 h 314018"/>
                <a:gd name="connsiteX1" fmla="*/ 0 w 110229"/>
                <a:gd name="connsiteY1" fmla="*/ 314018 h 314018"/>
                <a:gd name="connsiteX2" fmla="*/ 0 w 110229"/>
                <a:gd name="connsiteY2" fmla="*/ 14050 h 314018"/>
                <a:gd name="connsiteX3" fmla="*/ 14050 w 110229"/>
                <a:gd name="connsiteY3" fmla="*/ 0 h 314018"/>
                <a:gd name="connsiteX4" fmla="*/ 96180 w 110229"/>
                <a:gd name="connsiteY4" fmla="*/ 0 h 314018"/>
                <a:gd name="connsiteX5" fmla="*/ 110230 w 110229"/>
                <a:gd name="connsiteY5" fmla="*/ 14050 h 314018"/>
                <a:gd name="connsiteX6" fmla="*/ 110230 w 110229"/>
                <a:gd name="connsiteY6" fmla="*/ 314018 h 31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29" h="314018">
                  <a:moveTo>
                    <a:pt x="110230" y="314018"/>
                  </a:moveTo>
                  <a:lnTo>
                    <a:pt x="0" y="314018"/>
                  </a:lnTo>
                  <a:lnTo>
                    <a:pt x="0" y="14050"/>
                  </a:lnTo>
                  <a:cubicBezTo>
                    <a:pt x="0" y="6289"/>
                    <a:pt x="6289" y="0"/>
                    <a:pt x="14050" y="0"/>
                  </a:cubicBezTo>
                  <a:lnTo>
                    <a:pt x="96180" y="0"/>
                  </a:lnTo>
                  <a:cubicBezTo>
                    <a:pt x="103941" y="0"/>
                    <a:pt x="110230" y="6289"/>
                    <a:pt x="110230" y="14050"/>
                  </a:cubicBezTo>
                  <a:lnTo>
                    <a:pt x="110230" y="314018"/>
                  </a:lnTo>
                  <a:close/>
                </a:path>
              </a:pathLst>
            </a:custGeom>
            <a:solidFill>
              <a:srgbClr val="7FC3D3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991D9775-E49E-75F6-76A2-F61428CEBFB0}"/>
                </a:ext>
              </a:extLst>
            </p:cNvPr>
            <p:cNvSpPr/>
            <p:nvPr/>
          </p:nvSpPr>
          <p:spPr>
            <a:xfrm>
              <a:off x="-2016680" y="4655525"/>
              <a:ext cx="355359" cy="189550"/>
            </a:xfrm>
            <a:custGeom>
              <a:avLst/>
              <a:gdLst>
                <a:gd name="connsiteX0" fmla="*/ 170796 w 355359"/>
                <a:gd name="connsiteY0" fmla="*/ 16754 h 189550"/>
                <a:gd name="connsiteX1" fmla="*/ 155628 w 355359"/>
                <a:gd name="connsiteY1" fmla="*/ 38827 h 189550"/>
                <a:gd name="connsiteX2" fmla="*/ 93747 w 355359"/>
                <a:gd name="connsiteY2" fmla="*/ 104427 h 189550"/>
                <a:gd name="connsiteX3" fmla="*/ 10204 w 355359"/>
                <a:gd name="connsiteY3" fmla="*/ 144106 h 189550"/>
                <a:gd name="connsiteX4" fmla="*/ 1973 w 355359"/>
                <a:gd name="connsiteY4" fmla="*/ 173947 h 189550"/>
                <a:gd name="connsiteX5" fmla="*/ 29098 w 355359"/>
                <a:gd name="connsiteY5" fmla="*/ 186900 h 189550"/>
                <a:gd name="connsiteX6" fmla="*/ 310966 w 355359"/>
                <a:gd name="connsiteY6" fmla="*/ 163324 h 189550"/>
                <a:gd name="connsiteX7" fmla="*/ 344530 w 355359"/>
                <a:gd name="connsiteY7" fmla="*/ 149672 h 189550"/>
                <a:gd name="connsiteX8" fmla="*/ 355311 w 355359"/>
                <a:gd name="connsiteY8" fmla="*/ 106041 h 189550"/>
                <a:gd name="connsiteX9" fmla="*/ 353539 w 355359"/>
                <a:gd name="connsiteY9" fmla="*/ 0 h 18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59" h="189550">
                  <a:moveTo>
                    <a:pt x="170796" y="16754"/>
                  </a:moveTo>
                  <a:cubicBezTo>
                    <a:pt x="165739" y="24113"/>
                    <a:pt x="160686" y="31472"/>
                    <a:pt x="155628" y="38827"/>
                  </a:cubicBezTo>
                  <a:cubicBezTo>
                    <a:pt x="138440" y="63840"/>
                    <a:pt x="120304" y="89737"/>
                    <a:pt x="93747" y="104427"/>
                  </a:cubicBezTo>
                  <a:cubicBezTo>
                    <a:pt x="66567" y="119476"/>
                    <a:pt x="31968" y="121939"/>
                    <a:pt x="10204" y="144106"/>
                  </a:cubicBezTo>
                  <a:cubicBezTo>
                    <a:pt x="2466" y="151990"/>
                    <a:pt x="-3155" y="164157"/>
                    <a:pt x="1973" y="173947"/>
                  </a:cubicBezTo>
                  <a:cubicBezTo>
                    <a:pt x="6829" y="183209"/>
                    <a:pt x="18696" y="185826"/>
                    <a:pt x="29098" y="186900"/>
                  </a:cubicBezTo>
                  <a:cubicBezTo>
                    <a:pt x="120118" y="196291"/>
                    <a:pt x="221249" y="178898"/>
                    <a:pt x="310966" y="163324"/>
                  </a:cubicBezTo>
                  <a:cubicBezTo>
                    <a:pt x="323081" y="161223"/>
                    <a:pt x="336026" y="158547"/>
                    <a:pt x="344530" y="149672"/>
                  </a:cubicBezTo>
                  <a:cubicBezTo>
                    <a:pt x="355185" y="138563"/>
                    <a:pt x="355568" y="121438"/>
                    <a:pt x="355311" y="106041"/>
                  </a:cubicBezTo>
                  <a:cubicBezTo>
                    <a:pt x="354719" y="70697"/>
                    <a:pt x="354131" y="35348"/>
                    <a:pt x="353539" y="0"/>
                  </a:cubicBezTo>
                </a:path>
              </a:pathLst>
            </a:custGeom>
            <a:solidFill>
              <a:srgbClr val="C3D7D8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4014386-9683-F283-CCAD-97BD25F85501}"/>
                </a:ext>
              </a:extLst>
            </p:cNvPr>
            <p:cNvSpPr/>
            <p:nvPr/>
          </p:nvSpPr>
          <p:spPr>
            <a:xfrm>
              <a:off x="-1904116" y="4690777"/>
              <a:ext cx="109453" cy="56434"/>
            </a:xfrm>
            <a:custGeom>
              <a:avLst/>
              <a:gdLst>
                <a:gd name="connsiteX0" fmla="*/ 53215 w 109453"/>
                <a:gd name="connsiteY0" fmla="*/ 27328 h 56434"/>
                <a:gd name="connsiteX1" fmla="*/ 80194 w 109453"/>
                <a:gd name="connsiteY1" fmla="*/ 14490 h 56434"/>
                <a:gd name="connsiteX2" fmla="*/ 94335 w 109453"/>
                <a:gd name="connsiteY2" fmla="*/ 12319 h 56434"/>
                <a:gd name="connsiteX3" fmla="*/ 97367 w 109453"/>
                <a:gd name="connsiteY3" fmla="*/ 21126 h 56434"/>
                <a:gd name="connsiteX4" fmla="*/ 87869 w 109453"/>
                <a:gd name="connsiteY4" fmla="*/ 41813 h 56434"/>
                <a:gd name="connsiteX5" fmla="*/ 64486 w 109453"/>
                <a:gd name="connsiteY5" fmla="*/ 38888 h 56434"/>
                <a:gd name="connsiteX6" fmla="*/ 46156 w 109453"/>
                <a:gd name="connsiteY6" fmla="*/ 15438 h 56434"/>
                <a:gd name="connsiteX7" fmla="*/ 25363 w 109453"/>
                <a:gd name="connsiteY7" fmla="*/ 22 h 56434"/>
                <a:gd name="connsiteX8" fmla="*/ 4760 w 109453"/>
                <a:gd name="connsiteY8" fmla="*/ 13669 h 56434"/>
                <a:gd name="connsiteX9" fmla="*/ 2300 w 109453"/>
                <a:gd name="connsiteY9" fmla="*/ 39302 h 56434"/>
                <a:gd name="connsiteX10" fmla="*/ 28135 w 109453"/>
                <a:gd name="connsiteY10" fmla="*/ 45749 h 56434"/>
                <a:gd name="connsiteX11" fmla="*/ 51138 w 109453"/>
                <a:gd name="connsiteY11" fmla="*/ 29894 h 56434"/>
                <a:gd name="connsiteX12" fmla="*/ 40914 w 109453"/>
                <a:gd name="connsiteY12" fmla="*/ 23917 h 56434"/>
                <a:gd name="connsiteX13" fmla="*/ 21230 w 109453"/>
                <a:gd name="connsiteY13" fmla="*/ 34655 h 56434"/>
                <a:gd name="connsiteX14" fmla="*/ 11890 w 109453"/>
                <a:gd name="connsiteY14" fmla="*/ 32362 h 56434"/>
                <a:gd name="connsiteX15" fmla="*/ 12912 w 109453"/>
                <a:gd name="connsiteY15" fmla="*/ 26219 h 56434"/>
                <a:gd name="connsiteX16" fmla="*/ 15332 w 109453"/>
                <a:gd name="connsiteY16" fmla="*/ 18963 h 56434"/>
                <a:gd name="connsiteX17" fmla="*/ 23986 w 109453"/>
                <a:gd name="connsiteY17" fmla="*/ 11833 h 56434"/>
                <a:gd name="connsiteX18" fmla="*/ 33772 w 109453"/>
                <a:gd name="connsiteY18" fmla="*/ 18624 h 56434"/>
                <a:gd name="connsiteX19" fmla="*/ 51111 w 109453"/>
                <a:gd name="connsiteY19" fmla="*/ 42369 h 56434"/>
                <a:gd name="connsiteX20" fmla="*/ 97217 w 109453"/>
                <a:gd name="connsiteY20" fmla="*/ 49333 h 56434"/>
                <a:gd name="connsiteX21" fmla="*/ 105136 w 109453"/>
                <a:gd name="connsiteY21" fmla="*/ 6393 h 56434"/>
                <a:gd name="connsiteX22" fmla="*/ 77052 w 109453"/>
                <a:gd name="connsiteY22" fmla="*/ 3065 h 56434"/>
                <a:gd name="connsiteX23" fmla="*/ 47238 w 109453"/>
                <a:gd name="connsiteY23" fmla="*/ 17100 h 56434"/>
                <a:gd name="connsiteX24" fmla="*/ 53215 w 109453"/>
                <a:gd name="connsiteY24" fmla="*/ 27328 h 5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9453" h="56434">
                  <a:moveTo>
                    <a:pt x="53215" y="27328"/>
                  </a:moveTo>
                  <a:cubicBezTo>
                    <a:pt x="61517" y="21632"/>
                    <a:pt x="70486" y="17218"/>
                    <a:pt x="80194" y="14490"/>
                  </a:cubicBezTo>
                  <a:cubicBezTo>
                    <a:pt x="83795" y="13472"/>
                    <a:pt x="90695" y="10763"/>
                    <a:pt x="94335" y="12319"/>
                  </a:cubicBezTo>
                  <a:cubicBezTo>
                    <a:pt x="97276" y="13582"/>
                    <a:pt x="97430" y="18493"/>
                    <a:pt x="97367" y="21126"/>
                  </a:cubicBezTo>
                  <a:cubicBezTo>
                    <a:pt x="97189" y="28501"/>
                    <a:pt x="93865" y="37225"/>
                    <a:pt x="87869" y="41813"/>
                  </a:cubicBezTo>
                  <a:cubicBezTo>
                    <a:pt x="80478" y="47462"/>
                    <a:pt x="71059" y="44182"/>
                    <a:pt x="64486" y="38888"/>
                  </a:cubicBezTo>
                  <a:cubicBezTo>
                    <a:pt x="56693" y="32610"/>
                    <a:pt x="51979" y="23381"/>
                    <a:pt x="46156" y="15438"/>
                  </a:cubicBezTo>
                  <a:cubicBezTo>
                    <a:pt x="41056" y="8482"/>
                    <a:pt x="34755" y="475"/>
                    <a:pt x="25363" y="22"/>
                  </a:cubicBezTo>
                  <a:cubicBezTo>
                    <a:pt x="16382" y="-417"/>
                    <a:pt x="8526" y="5892"/>
                    <a:pt x="4760" y="13669"/>
                  </a:cubicBezTo>
                  <a:cubicBezTo>
                    <a:pt x="1408" y="20582"/>
                    <a:pt x="-2634" y="32338"/>
                    <a:pt x="2300" y="39302"/>
                  </a:cubicBezTo>
                  <a:cubicBezTo>
                    <a:pt x="7642" y="46838"/>
                    <a:pt x="19939" y="47355"/>
                    <a:pt x="28135" y="45749"/>
                  </a:cubicBezTo>
                  <a:cubicBezTo>
                    <a:pt x="37665" y="43870"/>
                    <a:pt x="45916" y="38015"/>
                    <a:pt x="51138" y="29894"/>
                  </a:cubicBezTo>
                  <a:cubicBezTo>
                    <a:pt x="55276" y="23468"/>
                    <a:pt x="45031" y="17526"/>
                    <a:pt x="40914" y="23917"/>
                  </a:cubicBezTo>
                  <a:cubicBezTo>
                    <a:pt x="36646" y="30546"/>
                    <a:pt x="29098" y="34565"/>
                    <a:pt x="21230" y="34655"/>
                  </a:cubicBezTo>
                  <a:cubicBezTo>
                    <a:pt x="19031" y="34679"/>
                    <a:pt x="13149" y="34600"/>
                    <a:pt x="11890" y="32362"/>
                  </a:cubicBezTo>
                  <a:cubicBezTo>
                    <a:pt x="11262" y="31245"/>
                    <a:pt x="12640" y="27352"/>
                    <a:pt x="12912" y="26219"/>
                  </a:cubicBezTo>
                  <a:cubicBezTo>
                    <a:pt x="13500" y="23736"/>
                    <a:pt x="14187" y="21253"/>
                    <a:pt x="15332" y="18963"/>
                  </a:cubicBezTo>
                  <a:cubicBezTo>
                    <a:pt x="16986" y="15667"/>
                    <a:pt x="19983" y="12062"/>
                    <a:pt x="23986" y="11833"/>
                  </a:cubicBezTo>
                  <a:cubicBezTo>
                    <a:pt x="28162" y="11596"/>
                    <a:pt x="31388" y="15722"/>
                    <a:pt x="33772" y="18624"/>
                  </a:cubicBezTo>
                  <a:cubicBezTo>
                    <a:pt x="40006" y="26207"/>
                    <a:pt x="44581" y="34991"/>
                    <a:pt x="51111" y="42369"/>
                  </a:cubicBezTo>
                  <a:cubicBezTo>
                    <a:pt x="62820" y="55610"/>
                    <a:pt x="82776" y="62562"/>
                    <a:pt x="97217" y="49333"/>
                  </a:cubicBezTo>
                  <a:cubicBezTo>
                    <a:pt x="107556" y="39870"/>
                    <a:pt x="114299" y="18624"/>
                    <a:pt x="105136" y="6393"/>
                  </a:cubicBezTo>
                  <a:cubicBezTo>
                    <a:pt x="98362" y="-2647"/>
                    <a:pt x="86349" y="456"/>
                    <a:pt x="77052" y="3065"/>
                  </a:cubicBezTo>
                  <a:cubicBezTo>
                    <a:pt x="66428" y="6046"/>
                    <a:pt x="56330" y="10866"/>
                    <a:pt x="47238" y="17100"/>
                  </a:cubicBezTo>
                  <a:cubicBezTo>
                    <a:pt x="40989" y="21391"/>
                    <a:pt x="46903" y="31655"/>
                    <a:pt x="53215" y="27328"/>
                  </a:cubicBezTo>
                </a:path>
              </a:pathLst>
            </a:custGeom>
            <a:solidFill>
              <a:srgbClr val="1A1A1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7449648-36BD-7E4D-660B-1928DA36928F}"/>
                </a:ext>
              </a:extLst>
            </p:cNvPr>
            <p:cNvSpPr/>
            <p:nvPr/>
          </p:nvSpPr>
          <p:spPr>
            <a:xfrm>
              <a:off x="-1892093" y="4745706"/>
              <a:ext cx="39769" cy="20127"/>
            </a:xfrm>
            <a:custGeom>
              <a:avLst/>
              <a:gdLst>
                <a:gd name="connsiteX0" fmla="*/ 5922 w 39769"/>
                <a:gd name="connsiteY0" fmla="*/ 11853 h 20127"/>
                <a:gd name="connsiteX1" fmla="*/ 9408 w 39769"/>
                <a:gd name="connsiteY1" fmla="*/ 12114 h 20127"/>
                <a:gd name="connsiteX2" fmla="*/ 10399 w 39769"/>
                <a:gd name="connsiteY2" fmla="*/ 12228 h 20127"/>
                <a:gd name="connsiteX3" fmla="*/ 10312 w 39769"/>
                <a:gd name="connsiteY3" fmla="*/ 12217 h 20127"/>
                <a:gd name="connsiteX4" fmla="*/ 11793 w 39769"/>
                <a:gd name="connsiteY4" fmla="*/ 12453 h 20127"/>
                <a:gd name="connsiteX5" fmla="*/ 18840 w 39769"/>
                <a:gd name="connsiteY5" fmla="*/ 14108 h 20127"/>
                <a:gd name="connsiteX6" fmla="*/ 22160 w 39769"/>
                <a:gd name="connsiteY6" fmla="*/ 15197 h 20127"/>
                <a:gd name="connsiteX7" fmla="*/ 23798 w 39769"/>
                <a:gd name="connsiteY7" fmla="*/ 15813 h 20127"/>
                <a:gd name="connsiteX8" fmla="*/ 24726 w 39769"/>
                <a:gd name="connsiteY8" fmla="*/ 16184 h 20127"/>
                <a:gd name="connsiteX9" fmla="*/ 24461 w 39769"/>
                <a:gd name="connsiteY9" fmla="*/ 16074 h 20127"/>
                <a:gd name="connsiteX10" fmla="*/ 30912 w 39769"/>
                <a:gd name="connsiteY10" fmla="*/ 19354 h 20127"/>
                <a:gd name="connsiteX11" fmla="*/ 39021 w 39769"/>
                <a:gd name="connsiteY11" fmla="*/ 17230 h 20127"/>
                <a:gd name="connsiteX12" fmla="*/ 36893 w 39769"/>
                <a:gd name="connsiteY12" fmla="*/ 9129 h 20127"/>
                <a:gd name="connsiteX13" fmla="*/ 5926 w 39769"/>
                <a:gd name="connsiteY13" fmla="*/ 6 h 20127"/>
                <a:gd name="connsiteX14" fmla="*/ 5 w 39769"/>
                <a:gd name="connsiteY14" fmla="*/ 5928 h 20127"/>
                <a:gd name="connsiteX15" fmla="*/ 5922 w 39769"/>
                <a:gd name="connsiteY15" fmla="*/ 11853 h 2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69" h="20127">
                  <a:moveTo>
                    <a:pt x="5922" y="11853"/>
                  </a:moveTo>
                  <a:cubicBezTo>
                    <a:pt x="7087" y="11913"/>
                    <a:pt x="8248" y="11996"/>
                    <a:pt x="9408" y="12114"/>
                  </a:cubicBezTo>
                  <a:cubicBezTo>
                    <a:pt x="9740" y="12153"/>
                    <a:pt x="10072" y="12193"/>
                    <a:pt x="10399" y="12228"/>
                  </a:cubicBezTo>
                  <a:cubicBezTo>
                    <a:pt x="9653" y="12122"/>
                    <a:pt x="9621" y="12118"/>
                    <a:pt x="10312" y="12217"/>
                  </a:cubicBezTo>
                  <a:cubicBezTo>
                    <a:pt x="10806" y="12296"/>
                    <a:pt x="11299" y="12371"/>
                    <a:pt x="11793" y="12453"/>
                  </a:cubicBezTo>
                  <a:cubicBezTo>
                    <a:pt x="14169" y="12864"/>
                    <a:pt x="16526" y="13417"/>
                    <a:pt x="18840" y="14108"/>
                  </a:cubicBezTo>
                  <a:cubicBezTo>
                    <a:pt x="19957" y="14439"/>
                    <a:pt x="21062" y="14806"/>
                    <a:pt x="22160" y="15197"/>
                  </a:cubicBezTo>
                  <a:cubicBezTo>
                    <a:pt x="22712" y="15395"/>
                    <a:pt x="23257" y="15600"/>
                    <a:pt x="23798" y="15813"/>
                  </a:cubicBezTo>
                  <a:cubicBezTo>
                    <a:pt x="24106" y="15932"/>
                    <a:pt x="24418" y="16058"/>
                    <a:pt x="24726" y="16184"/>
                  </a:cubicBezTo>
                  <a:cubicBezTo>
                    <a:pt x="24153" y="15939"/>
                    <a:pt x="24066" y="15904"/>
                    <a:pt x="24461" y="16074"/>
                  </a:cubicBezTo>
                  <a:cubicBezTo>
                    <a:pt x="26668" y="17084"/>
                    <a:pt x="28820" y="18138"/>
                    <a:pt x="30912" y="19354"/>
                  </a:cubicBezTo>
                  <a:cubicBezTo>
                    <a:pt x="33596" y="20914"/>
                    <a:pt x="37520" y="20069"/>
                    <a:pt x="39021" y="17230"/>
                  </a:cubicBezTo>
                  <a:cubicBezTo>
                    <a:pt x="40517" y="14400"/>
                    <a:pt x="39755" y="10792"/>
                    <a:pt x="36893" y="9129"/>
                  </a:cubicBezTo>
                  <a:cubicBezTo>
                    <a:pt x="27442" y="3638"/>
                    <a:pt x="16830" y="571"/>
                    <a:pt x="5926" y="6"/>
                  </a:cubicBezTo>
                  <a:cubicBezTo>
                    <a:pt x="2827" y="-156"/>
                    <a:pt x="-134" y="2845"/>
                    <a:pt x="5" y="5928"/>
                  </a:cubicBezTo>
                  <a:cubicBezTo>
                    <a:pt x="151" y="9276"/>
                    <a:pt x="2602" y="11684"/>
                    <a:pt x="5922" y="11853"/>
                  </a:cubicBezTo>
                </a:path>
              </a:pathLst>
            </a:custGeom>
            <a:solidFill>
              <a:srgbClr val="1A1A1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AF015D9B-73BB-2ECA-F81C-E8AC637B836F}"/>
                </a:ext>
              </a:extLst>
            </p:cNvPr>
            <p:cNvSpPr/>
            <p:nvPr/>
          </p:nvSpPr>
          <p:spPr>
            <a:xfrm>
              <a:off x="-1920130" y="4765738"/>
              <a:ext cx="42513" cy="20154"/>
            </a:xfrm>
            <a:custGeom>
              <a:avLst/>
              <a:gdLst>
                <a:gd name="connsiteX0" fmla="*/ 5926 w 42513"/>
                <a:gd name="connsiteY0" fmla="*/ 11880 h 20154"/>
                <a:gd name="connsiteX1" fmla="*/ 7169 w 42513"/>
                <a:gd name="connsiteY1" fmla="*/ 12062 h 20154"/>
                <a:gd name="connsiteX2" fmla="*/ 8855 w 42513"/>
                <a:gd name="connsiteY2" fmla="*/ 12326 h 20154"/>
                <a:gd name="connsiteX3" fmla="*/ 12771 w 42513"/>
                <a:gd name="connsiteY3" fmla="*/ 13053 h 20154"/>
                <a:gd name="connsiteX4" fmla="*/ 20248 w 42513"/>
                <a:gd name="connsiteY4" fmla="*/ 14806 h 20154"/>
                <a:gd name="connsiteX5" fmla="*/ 35049 w 42513"/>
                <a:gd name="connsiteY5" fmla="*/ 19851 h 20154"/>
                <a:gd name="connsiteX6" fmla="*/ 42332 w 42513"/>
                <a:gd name="connsiteY6" fmla="*/ 15714 h 20154"/>
                <a:gd name="connsiteX7" fmla="*/ 38195 w 42513"/>
                <a:gd name="connsiteY7" fmla="*/ 8430 h 20154"/>
                <a:gd name="connsiteX8" fmla="*/ 5926 w 42513"/>
                <a:gd name="connsiteY8" fmla="*/ 33 h 20154"/>
                <a:gd name="connsiteX9" fmla="*/ 4 w 42513"/>
                <a:gd name="connsiteY9" fmla="*/ 5955 h 20154"/>
                <a:gd name="connsiteX10" fmla="*/ 5926 w 42513"/>
                <a:gd name="connsiteY10" fmla="*/ 11880 h 2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13" h="20154">
                  <a:moveTo>
                    <a:pt x="5926" y="11880"/>
                  </a:moveTo>
                  <a:cubicBezTo>
                    <a:pt x="4694" y="11718"/>
                    <a:pt x="6956" y="12030"/>
                    <a:pt x="7169" y="12062"/>
                  </a:cubicBezTo>
                  <a:cubicBezTo>
                    <a:pt x="7734" y="12145"/>
                    <a:pt x="8295" y="12240"/>
                    <a:pt x="8855" y="12326"/>
                  </a:cubicBezTo>
                  <a:cubicBezTo>
                    <a:pt x="10166" y="12548"/>
                    <a:pt x="11468" y="12784"/>
                    <a:pt x="12771" y="13053"/>
                  </a:cubicBezTo>
                  <a:cubicBezTo>
                    <a:pt x="15282" y="13558"/>
                    <a:pt x="17773" y="14142"/>
                    <a:pt x="20248" y="14806"/>
                  </a:cubicBezTo>
                  <a:cubicBezTo>
                    <a:pt x="25286" y="16168"/>
                    <a:pt x="30224" y="17857"/>
                    <a:pt x="35049" y="19851"/>
                  </a:cubicBezTo>
                  <a:cubicBezTo>
                    <a:pt x="37919" y="21035"/>
                    <a:pt x="41685" y="18568"/>
                    <a:pt x="42332" y="15714"/>
                  </a:cubicBezTo>
                  <a:cubicBezTo>
                    <a:pt x="43118" y="12263"/>
                    <a:pt x="41274" y="9701"/>
                    <a:pt x="38195" y="8430"/>
                  </a:cubicBezTo>
                  <a:cubicBezTo>
                    <a:pt x="27828" y="4147"/>
                    <a:pt x="17035" y="1474"/>
                    <a:pt x="5926" y="33"/>
                  </a:cubicBezTo>
                  <a:cubicBezTo>
                    <a:pt x="2843" y="-374"/>
                    <a:pt x="-126" y="3041"/>
                    <a:pt x="4" y="5955"/>
                  </a:cubicBezTo>
                  <a:cubicBezTo>
                    <a:pt x="162" y="9504"/>
                    <a:pt x="2621" y="11450"/>
                    <a:pt x="5926" y="11880"/>
                  </a:cubicBezTo>
                </a:path>
              </a:pathLst>
            </a:custGeom>
            <a:solidFill>
              <a:srgbClr val="1A1A1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E5B0664-7FF3-17A4-03BE-CF02278522AA}"/>
                </a:ext>
              </a:extLst>
            </p:cNvPr>
            <p:cNvSpPr/>
            <p:nvPr/>
          </p:nvSpPr>
          <p:spPr>
            <a:xfrm>
              <a:off x="-1853459" y="4682038"/>
              <a:ext cx="355357" cy="189548"/>
            </a:xfrm>
            <a:custGeom>
              <a:avLst/>
              <a:gdLst>
                <a:gd name="connsiteX0" fmla="*/ 170800 w 355357"/>
                <a:gd name="connsiteY0" fmla="*/ 16754 h 189548"/>
                <a:gd name="connsiteX1" fmla="*/ 155629 w 355357"/>
                <a:gd name="connsiteY1" fmla="*/ 38827 h 189548"/>
                <a:gd name="connsiteX2" fmla="*/ 93747 w 355357"/>
                <a:gd name="connsiteY2" fmla="*/ 104427 h 189548"/>
                <a:gd name="connsiteX3" fmla="*/ 10204 w 355357"/>
                <a:gd name="connsiteY3" fmla="*/ 144106 h 189548"/>
                <a:gd name="connsiteX4" fmla="*/ 1973 w 355357"/>
                <a:gd name="connsiteY4" fmla="*/ 173947 h 189548"/>
                <a:gd name="connsiteX5" fmla="*/ 29098 w 355357"/>
                <a:gd name="connsiteY5" fmla="*/ 186896 h 189548"/>
                <a:gd name="connsiteX6" fmla="*/ 310966 w 355357"/>
                <a:gd name="connsiteY6" fmla="*/ 163324 h 189548"/>
                <a:gd name="connsiteX7" fmla="*/ 344534 w 355357"/>
                <a:gd name="connsiteY7" fmla="*/ 149672 h 189548"/>
                <a:gd name="connsiteX8" fmla="*/ 355307 w 355357"/>
                <a:gd name="connsiteY8" fmla="*/ 106041 h 189548"/>
                <a:gd name="connsiteX9" fmla="*/ 353535 w 355357"/>
                <a:gd name="connsiteY9" fmla="*/ 0 h 18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57" h="189548">
                  <a:moveTo>
                    <a:pt x="170800" y="16754"/>
                  </a:moveTo>
                  <a:cubicBezTo>
                    <a:pt x="177298" y="9487"/>
                    <a:pt x="160686" y="31472"/>
                    <a:pt x="155629" y="38827"/>
                  </a:cubicBezTo>
                  <a:cubicBezTo>
                    <a:pt x="138440" y="63840"/>
                    <a:pt x="120304" y="89737"/>
                    <a:pt x="93747" y="104427"/>
                  </a:cubicBezTo>
                  <a:cubicBezTo>
                    <a:pt x="66567" y="119476"/>
                    <a:pt x="31972" y="121939"/>
                    <a:pt x="10204" y="144106"/>
                  </a:cubicBezTo>
                  <a:cubicBezTo>
                    <a:pt x="2466" y="151990"/>
                    <a:pt x="-3155" y="164157"/>
                    <a:pt x="1973" y="173947"/>
                  </a:cubicBezTo>
                  <a:cubicBezTo>
                    <a:pt x="6829" y="183209"/>
                    <a:pt x="18696" y="185826"/>
                    <a:pt x="29098" y="186896"/>
                  </a:cubicBezTo>
                  <a:cubicBezTo>
                    <a:pt x="120118" y="196291"/>
                    <a:pt x="221248" y="178898"/>
                    <a:pt x="310966" y="163324"/>
                  </a:cubicBezTo>
                  <a:cubicBezTo>
                    <a:pt x="323077" y="161223"/>
                    <a:pt x="336022" y="158547"/>
                    <a:pt x="344534" y="149672"/>
                  </a:cubicBezTo>
                  <a:cubicBezTo>
                    <a:pt x="355181" y="138563"/>
                    <a:pt x="355572" y="121438"/>
                    <a:pt x="355307" y="106041"/>
                  </a:cubicBezTo>
                  <a:cubicBezTo>
                    <a:pt x="354723" y="70697"/>
                    <a:pt x="354127" y="35348"/>
                    <a:pt x="353535" y="0"/>
                  </a:cubicBezTo>
                </a:path>
              </a:pathLst>
            </a:custGeom>
            <a:solidFill>
              <a:srgbClr val="D9F7F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09D68C5-C527-9EAB-2CA3-B863070CC574}"/>
                </a:ext>
              </a:extLst>
            </p:cNvPr>
            <p:cNvSpPr/>
            <p:nvPr/>
          </p:nvSpPr>
          <p:spPr>
            <a:xfrm>
              <a:off x="-1740895" y="4717290"/>
              <a:ext cx="109449" cy="56433"/>
            </a:xfrm>
            <a:custGeom>
              <a:avLst/>
              <a:gdLst>
                <a:gd name="connsiteX0" fmla="*/ 53214 w 109449"/>
                <a:gd name="connsiteY0" fmla="*/ 27328 h 56433"/>
                <a:gd name="connsiteX1" fmla="*/ 80197 w 109449"/>
                <a:gd name="connsiteY1" fmla="*/ 14490 h 56433"/>
                <a:gd name="connsiteX2" fmla="*/ 94338 w 109449"/>
                <a:gd name="connsiteY2" fmla="*/ 12323 h 56433"/>
                <a:gd name="connsiteX3" fmla="*/ 97366 w 109449"/>
                <a:gd name="connsiteY3" fmla="*/ 21126 h 56433"/>
                <a:gd name="connsiteX4" fmla="*/ 87872 w 109449"/>
                <a:gd name="connsiteY4" fmla="*/ 41809 h 56433"/>
                <a:gd name="connsiteX5" fmla="*/ 64485 w 109449"/>
                <a:gd name="connsiteY5" fmla="*/ 38888 h 56433"/>
                <a:gd name="connsiteX6" fmla="*/ 46155 w 109449"/>
                <a:gd name="connsiteY6" fmla="*/ 15438 h 56433"/>
                <a:gd name="connsiteX7" fmla="*/ 25366 w 109449"/>
                <a:gd name="connsiteY7" fmla="*/ 22 h 56433"/>
                <a:gd name="connsiteX8" fmla="*/ 4759 w 109449"/>
                <a:gd name="connsiteY8" fmla="*/ 13669 h 56433"/>
                <a:gd name="connsiteX9" fmla="*/ 2300 w 109449"/>
                <a:gd name="connsiteY9" fmla="*/ 39306 h 56433"/>
                <a:gd name="connsiteX10" fmla="*/ 28134 w 109449"/>
                <a:gd name="connsiteY10" fmla="*/ 45749 h 56433"/>
                <a:gd name="connsiteX11" fmla="*/ 51138 w 109449"/>
                <a:gd name="connsiteY11" fmla="*/ 29898 h 56433"/>
                <a:gd name="connsiteX12" fmla="*/ 40913 w 109449"/>
                <a:gd name="connsiteY12" fmla="*/ 23917 h 56433"/>
                <a:gd name="connsiteX13" fmla="*/ 21233 w 109449"/>
                <a:gd name="connsiteY13" fmla="*/ 34655 h 56433"/>
                <a:gd name="connsiteX14" fmla="*/ 11897 w 109449"/>
                <a:gd name="connsiteY14" fmla="*/ 32362 h 56433"/>
                <a:gd name="connsiteX15" fmla="*/ 12915 w 109449"/>
                <a:gd name="connsiteY15" fmla="*/ 26215 h 56433"/>
                <a:gd name="connsiteX16" fmla="*/ 15335 w 109449"/>
                <a:gd name="connsiteY16" fmla="*/ 18963 h 56433"/>
                <a:gd name="connsiteX17" fmla="*/ 23985 w 109449"/>
                <a:gd name="connsiteY17" fmla="*/ 11833 h 56433"/>
                <a:gd name="connsiteX18" fmla="*/ 33771 w 109449"/>
                <a:gd name="connsiteY18" fmla="*/ 18623 h 56433"/>
                <a:gd name="connsiteX19" fmla="*/ 51106 w 109449"/>
                <a:gd name="connsiteY19" fmla="*/ 42373 h 56433"/>
                <a:gd name="connsiteX20" fmla="*/ 97212 w 109449"/>
                <a:gd name="connsiteY20" fmla="*/ 49337 h 56433"/>
                <a:gd name="connsiteX21" fmla="*/ 105135 w 109449"/>
                <a:gd name="connsiteY21" fmla="*/ 6393 h 56433"/>
                <a:gd name="connsiteX22" fmla="*/ 77051 w 109449"/>
                <a:gd name="connsiteY22" fmla="*/ 3065 h 56433"/>
                <a:gd name="connsiteX23" fmla="*/ 47237 w 109449"/>
                <a:gd name="connsiteY23" fmla="*/ 17100 h 56433"/>
                <a:gd name="connsiteX24" fmla="*/ 53214 w 109449"/>
                <a:gd name="connsiteY24" fmla="*/ 27328 h 5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9449" h="56433">
                  <a:moveTo>
                    <a:pt x="53214" y="27328"/>
                  </a:moveTo>
                  <a:cubicBezTo>
                    <a:pt x="61516" y="21632"/>
                    <a:pt x="70490" y="17218"/>
                    <a:pt x="80197" y="14490"/>
                  </a:cubicBezTo>
                  <a:cubicBezTo>
                    <a:pt x="83798" y="13476"/>
                    <a:pt x="90698" y="10760"/>
                    <a:pt x="94338" y="12323"/>
                  </a:cubicBezTo>
                  <a:cubicBezTo>
                    <a:pt x="97279" y="13582"/>
                    <a:pt x="97433" y="18493"/>
                    <a:pt x="97366" y="21126"/>
                  </a:cubicBezTo>
                  <a:cubicBezTo>
                    <a:pt x="97188" y="28501"/>
                    <a:pt x="93868" y="37225"/>
                    <a:pt x="87872" y="41809"/>
                  </a:cubicBezTo>
                  <a:cubicBezTo>
                    <a:pt x="80481" y="47466"/>
                    <a:pt x="71058" y="44181"/>
                    <a:pt x="64485" y="38888"/>
                  </a:cubicBezTo>
                  <a:cubicBezTo>
                    <a:pt x="56692" y="32610"/>
                    <a:pt x="51986" y="23377"/>
                    <a:pt x="46155" y="15438"/>
                  </a:cubicBezTo>
                  <a:cubicBezTo>
                    <a:pt x="41055" y="8482"/>
                    <a:pt x="34758" y="475"/>
                    <a:pt x="25366" y="22"/>
                  </a:cubicBezTo>
                  <a:cubicBezTo>
                    <a:pt x="16385" y="-417"/>
                    <a:pt x="8525" y="5896"/>
                    <a:pt x="4759" y="13669"/>
                  </a:cubicBezTo>
                  <a:cubicBezTo>
                    <a:pt x="1411" y="20578"/>
                    <a:pt x="-2635" y="32338"/>
                    <a:pt x="2300" y="39306"/>
                  </a:cubicBezTo>
                  <a:cubicBezTo>
                    <a:pt x="7645" y="46842"/>
                    <a:pt x="19942" y="47355"/>
                    <a:pt x="28134" y="45749"/>
                  </a:cubicBezTo>
                  <a:cubicBezTo>
                    <a:pt x="37664" y="43874"/>
                    <a:pt x="45919" y="38015"/>
                    <a:pt x="51138" y="29898"/>
                  </a:cubicBezTo>
                  <a:cubicBezTo>
                    <a:pt x="55275" y="23471"/>
                    <a:pt x="45030" y="17526"/>
                    <a:pt x="40913" y="23917"/>
                  </a:cubicBezTo>
                  <a:cubicBezTo>
                    <a:pt x="36645" y="30546"/>
                    <a:pt x="29101" y="34561"/>
                    <a:pt x="21233" y="34655"/>
                  </a:cubicBezTo>
                  <a:cubicBezTo>
                    <a:pt x="19034" y="34683"/>
                    <a:pt x="13152" y="34600"/>
                    <a:pt x="11897" y="32362"/>
                  </a:cubicBezTo>
                  <a:cubicBezTo>
                    <a:pt x="11269" y="31245"/>
                    <a:pt x="12639" y="27352"/>
                    <a:pt x="12915" y="26215"/>
                  </a:cubicBezTo>
                  <a:cubicBezTo>
                    <a:pt x="13503" y="23736"/>
                    <a:pt x="14190" y="21253"/>
                    <a:pt x="15335" y="18963"/>
                  </a:cubicBezTo>
                  <a:cubicBezTo>
                    <a:pt x="16989" y="15667"/>
                    <a:pt x="19986" y="12062"/>
                    <a:pt x="23985" y="11833"/>
                  </a:cubicBezTo>
                  <a:cubicBezTo>
                    <a:pt x="28165" y="11600"/>
                    <a:pt x="31387" y="15722"/>
                    <a:pt x="33771" y="18623"/>
                  </a:cubicBezTo>
                  <a:cubicBezTo>
                    <a:pt x="40005" y="26203"/>
                    <a:pt x="44577" y="34995"/>
                    <a:pt x="51106" y="42373"/>
                  </a:cubicBezTo>
                  <a:cubicBezTo>
                    <a:pt x="62819" y="55606"/>
                    <a:pt x="82775" y="62558"/>
                    <a:pt x="97212" y="49337"/>
                  </a:cubicBezTo>
                  <a:cubicBezTo>
                    <a:pt x="107551" y="39870"/>
                    <a:pt x="114294" y="18623"/>
                    <a:pt x="105135" y="6393"/>
                  </a:cubicBezTo>
                  <a:cubicBezTo>
                    <a:pt x="98357" y="-2647"/>
                    <a:pt x="86344" y="456"/>
                    <a:pt x="77051" y="3065"/>
                  </a:cubicBezTo>
                  <a:cubicBezTo>
                    <a:pt x="66424" y="6050"/>
                    <a:pt x="56329" y="10862"/>
                    <a:pt x="47237" y="17100"/>
                  </a:cubicBezTo>
                  <a:cubicBezTo>
                    <a:pt x="40992" y="21387"/>
                    <a:pt x="46906" y="31651"/>
                    <a:pt x="53214" y="27328"/>
                  </a:cubicBezTo>
                </a:path>
              </a:pathLst>
            </a:custGeom>
            <a:solidFill>
              <a:srgbClr val="3D3B3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D2463165-1AA5-CFFB-273A-983E5B7DAEA2}"/>
                </a:ext>
              </a:extLst>
            </p:cNvPr>
            <p:cNvSpPr/>
            <p:nvPr/>
          </p:nvSpPr>
          <p:spPr>
            <a:xfrm>
              <a:off x="-1728872" y="4772219"/>
              <a:ext cx="39770" cy="20127"/>
            </a:xfrm>
            <a:custGeom>
              <a:avLst/>
              <a:gdLst>
                <a:gd name="connsiteX0" fmla="*/ 5922 w 39770"/>
                <a:gd name="connsiteY0" fmla="*/ 11853 h 20127"/>
                <a:gd name="connsiteX1" fmla="*/ 9408 w 39770"/>
                <a:gd name="connsiteY1" fmla="*/ 12118 h 20127"/>
                <a:gd name="connsiteX2" fmla="*/ 10399 w 39770"/>
                <a:gd name="connsiteY2" fmla="*/ 12228 h 20127"/>
                <a:gd name="connsiteX3" fmla="*/ 10316 w 39770"/>
                <a:gd name="connsiteY3" fmla="*/ 12221 h 20127"/>
                <a:gd name="connsiteX4" fmla="*/ 11797 w 39770"/>
                <a:gd name="connsiteY4" fmla="*/ 12453 h 20127"/>
                <a:gd name="connsiteX5" fmla="*/ 18843 w 39770"/>
                <a:gd name="connsiteY5" fmla="*/ 14108 h 20127"/>
                <a:gd name="connsiteX6" fmla="*/ 22167 w 39770"/>
                <a:gd name="connsiteY6" fmla="*/ 15197 h 20127"/>
                <a:gd name="connsiteX7" fmla="*/ 23802 w 39770"/>
                <a:gd name="connsiteY7" fmla="*/ 15813 h 20127"/>
                <a:gd name="connsiteX8" fmla="*/ 24726 w 39770"/>
                <a:gd name="connsiteY8" fmla="*/ 16184 h 20127"/>
                <a:gd name="connsiteX9" fmla="*/ 24465 w 39770"/>
                <a:gd name="connsiteY9" fmla="*/ 16074 h 20127"/>
                <a:gd name="connsiteX10" fmla="*/ 30920 w 39770"/>
                <a:gd name="connsiteY10" fmla="*/ 19354 h 20127"/>
                <a:gd name="connsiteX11" fmla="*/ 39021 w 39770"/>
                <a:gd name="connsiteY11" fmla="*/ 17230 h 20127"/>
                <a:gd name="connsiteX12" fmla="*/ 36897 w 39770"/>
                <a:gd name="connsiteY12" fmla="*/ 9129 h 20127"/>
                <a:gd name="connsiteX13" fmla="*/ 5926 w 39770"/>
                <a:gd name="connsiteY13" fmla="*/ 6 h 20127"/>
                <a:gd name="connsiteX14" fmla="*/ 5 w 39770"/>
                <a:gd name="connsiteY14" fmla="*/ 5928 h 20127"/>
                <a:gd name="connsiteX15" fmla="*/ 5922 w 39770"/>
                <a:gd name="connsiteY15" fmla="*/ 11853 h 2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70" h="20127">
                  <a:moveTo>
                    <a:pt x="5922" y="11853"/>
                  </a:moveTo>
                  <a:cubicBezTo>
                    <a:pt x="7087" y="11913"/>
                    <a:pt x="8247" y="11999"/>
                    <a:pt x="9408" y="12118"/>
                  </a:cubicBezTo>
                  <a:cubicBezTo>
                    <a:pt x="9740" y="12157"/>
                    <a:pt x="10071" y="12193"/>
                    <a:pt x="10399" y="12228"/>
                  </a:cubicBezTo>
                  <a:cubicBezTo>
                    <a:pt x="9657" y="12122"/>
                    <a:pt x="9621" y="12122"/>
                    <a:pt x="10316" y="12221"/>
                  </a:cubicBezTo>
                  <a:cubicBezTo>
                    <a:pt x="10810" y="12296"/>
                    <a:pt x="11303" y="12371"/>
                    <a:pt x="11797" y="12453"/>
                  </a:cubicBezTo>
                  <a:cubicBezTo>
                    <a:pt x="14173" y="12868"/>
                    <a:pt x="16526" y="13417"/>
                    <a:pt x="18843" y="14108"/>
                  </a:cubicBezTo>
                  <a:cubicBezTo>
                    <a:pt x="19957" y="14439"/>
                    <a:pt x="21066" y="14806"/>
                    <a:pt x="22167" y="15197"/>
                  </a:cubicBezTo>
                  <a:cubicBezTo>
                    <a:pt x="22712" y="15395"/>
                    <a:pt x="23257" y="15600"/>
                    <a:pt x="23802" y="15813"/>
                  </a:cubicBezTo>
                  <a:cubicBezTo>
                    <a:pt x="24110" y="15932"/>
                    <a:pt x="24418" y="16058"/>
                    <a:pt x="24726" y="16184"/>
                  </a:cubicBezTo>
                  <a:cubicBezTo>
                    <a:pt x="24157" y="15943"/>
                    <a:pt x="24066" y="15904"/>
                    <a:pt x="24465" y="16074"/>
                  </a:cubicBezTo>
                  <a:cubicBezTo>
                    <a:pt x="26668" y="17084"/>
                    <a:pt x="28819" y="18138"/>
                    <a:pt x="30920" y="19354"/>
                  </a:cubicBezTo>
                  <a:cubicBezTo>
                    <a:pt x="33596" y="20914"/>
                    <a:pt x="37520" y="20069"/>
                    <a:pt x="39021" y="17230"/>
                  </a:cubicBezTo>
                  <a:cubicBezTo>
                    <a:pt x="40517" y="14400"/>
                    <a:pt x="39759" y="10792"/>
                    <a:pt x="36897" y="9129"/>
                  </a:cubicBezTo>
                  <a:cubicBezTo>
                    <a:pt x="27446" y="3638"/>
                    <a:pt x="16830" y="571"/>
                    <a:pt x="5926" y="6"/>
                  </a:cubicBezTo>
                  <a:cubicBezTo>
                    <a:pt x="2827" y="-156"/>
                    <a:pt x="-134" y="2845"/>
                    <a:pt x="5" y="5928"/>
                  </a:cubicBezTo>
                  <a:cubicBezTo>
                    <a:pt x="151" y="9272"/>
                    <a:pt x="2602" y="11684"/>
                    <a:pt x="5922" y="11853"/>
                  </a:cubicBezTo>
                </a:path>
              </a:pathLst>
            </a:custGeom>
            <a:solidFill>
              <a:srgbClr val="3D3B3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2857B626-7BDE-410B-7086-E042EF511705}"/>
                </a:ext>
              </a:extLst>
            </p:cNvPr>
            <p:cNvSpPr/>
            <p:nvPr/>
          </p:nvSpPr>
          <p:spPr>
            <a:xfrm>
              <a:off x="-1756909" y="4792251"/>
              <a:ext cx="42513" cy="20154"/>
            </a:xfrm>
            <a:custGeom>
              <a:avLst/>
              <a:gdLst>
                <a:gd name="connsiteX0" fmla="*/ 5926 w 42513"/>
                <a:gd name="connsiteY0" fmla="*/ 11880 h 20154"/>
                <a:gd name="connsiteX1" fmla="*/ 7166 w 42513"/>
                <a:gd name="connsiteY1" fmla="*/ 12062 h 20154"/>
                <a:gd name="connsiteX2" fmla="*/ 8851 w 42513"/>
                <a:gd name="connsiteY2" fmla="*/ 12326 h 20154"/>
                <a:gd name="connsiteX3" fmla="*/ 12767 w 42513"/>
                <a:gd name="connsiteY3" fmla="*/ 13053 h 20154"/>
                <a:gd name="connsiteX4" fmla="*/ 20249 w 42513"/>
                <a:gd name="connsiteY4" fmla="*/ 14806 h 20154"/>
                <a:gd name="connsiteX5" fmla="*/ 35049 w 42513"/>
                <a:gd name="connsiteY5" fmla="*/ 19851 h 20154"/>
                <a:gd name="connsiteX6" fmla="*/ 42332 w 42513"/>
                <a:gd name="connsiteY6" fmla="*/ 15714 h 20154"/>
                <a:gd name="connsiteX7" fmla="*/ 38199 w 42513"/>
                <a:gd name="connsiteY7" fmla="*/ 8430 h 20154"/>
                <a:gd name="connsiteX8" fmla="*/ 5926 w 42513"/>
                <a:gd name="connsiteY8" fmla="*/ 33 h 20154"/>
                <a:gd name="connsiteX9" fmla="*/ 4 w 42513"/>
                <a:gd name="connsiteY9" fmla="*/ 5955 h 20154"/>
                <a:gd name="connsiteX10" fmla="*/ 5926 w 42513"/>
                <a:gd name="connsiteY10" fmla="*/ 11880 h 2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13" h="20154">
                  <a:moveTo>
                    <a:pt x="5926" y="11880"/>
                  </a:moveTo>
                  <a:cubicBezTo>
                    <a:pt x="4690" y="11718"/>
                    <a:pt x="6956" y="12030"/>
                    <a:pt x="7166" y="12062"/>
                  </a:cubicBezTo>
                  <a:cubicBezTo>
                    <a:pt x="7730" y="12145"/>
                    <a:pt x="8291" y="12240"/>
                    <a:pt x="8851" y="12326"/>
                  </a:cubicBezTo>
                  <a:cubicBezTo>
                    <a:pt x="10162" y="12548"/>
                    <a:pt x="11465" y="12784"/>
                    <a:pt x="12767" y="13053"/>
                  </a:cubicBezTo>
                  <a:cubicBezTo>
                    <a:pt x="15278" y="13558"/>
                    <a:pt x="17773" y="14142"/>
                    <a:pt x="20249" y="14806"/>
                  </a:cubicBezTo>
                  <a:cubicBezTo>
                    <a:pt x="25282" y="16168"/>
                    <a:pt x="30221" y="17857"/>
                    <a:pt x="35049" y="19851"/>
                  </a:cubicBezTo>
                  <a:cubicBezTo>
                    <a:pt x="37919" y="21035"/>
                    <a:pt x="41685" y="18568"/>
                    <a:pt x="42332" y="15714"/>
                  </a:cubicBezTo>
                  <a:cubicBezTo>
                    <a:pt x="43118" y="12263"/>
                    <a:pt x="41270" y="9701"/>
                    <a:pt x="38199" y="8430"/>
                  </a:cubicBezTo>
                  <a:cubicBezTo>
                    <a:pt x="27828" y="4147"/>
                    <a:pt x="17035" y="1478"/>
                    <a:pt x="5926" y="33"/>
                  </a:cubicBezTo>
                  <a:cubicBezTo>
                    <a:pt x="2843" y="-374"/>
                    <a:pt x="-126" y="3041"/>
                    <a:pt x="4" y="5955"/>
                  </a:cubicBezTo>
                  <a:cubicBezTo>
                    <a:pt x="158" y="9504"/>
                    <a:pt x="2618" y="11446"/>
                    <a:pt x="5926" y="11880"/>
                  </a:cubicBezTo>
                </a:path>
              </a:pathLst>
            </a:custGeom>
            <a:solidFill>
              <a:srgbClr val="3D3B3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7C1D126F-EB79-BC09-F7F7-47C19FD0246A}"/>
                </a:ext>
              </a:extLst>
            </p:cNvPr>
            <p:cNvSpPr/>
            <p:nvPr/>
          </p:nvSpPr>
          <p:spPr>
            <a:xfrm>
              <a:off x="-1865759" y="3894183"/>
              <a:ext cx="608891" cy="802915"/>
            </a:xfrm>
            <a:custGeom>
              <a:avLst/>
              <a:gdLst>
                <a:gd name="connsiteX0" fmla="*/ 608560 w 608891"/>
                <a:gd name="connsiteY0" fmla="*/ 28152 h 802915"/>
                <a:gd name="connsiteX1" fmla="*/ 184533 w 608891"/>
                <a:gd name="connsiteY1" fmla="*/ 95754 h 802915"/>
                <a:gd name="connsiteX2" fmla="*/ 32445 w 608891"/>
                <a:gd name="connsiteY2" fmla="*/ 399413 h 802915"/>
                <a:gd name="connsiteX3" fmla="*/ 1040 w 608891"/>
                <a:gd name="connsiteY3" fmla="*/ 799825 h 802915"/>
                <a:gd name="connsiteX4" fmla="*/ 167917 w 608891"/>
                <a:gd name="connsiteY4" fmla="*/ 794507 h 802915"/>
                <a:gd name="connsiteX5" fmla="*/ 219265 w 608891"/>
                <a:gd name="connsiteY5" fmla="*/ 762459 h 802915"/>
                <a:gd name="connsiteX6" fmla="*/ 249908 w 608891"/>
                <a:gd name="connsiteY6" fmla="*/ 722993 h 802915"/>
                <a:gd name="connsiteX7" fmla="*/ 299512 w 608891"/>
                <a:gd name="connsiteY7" fmla="*/ 563937 h 802915"/>
                <a:gd name="connsiteX8" fmla="*/ 370746 w 608891"/>
                <a:gd name="connsiteY8" fmla="*/ 404920 h 802915"/>
                <a:gd name="connsiteX9" fmla="*/ 608892 w 608891"/>
                <a:gd name="connsiteY9" fmla="*/ 117664 h 80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8891" h="802915">
                  <a:moveTo>
                    <a:pt x="608560" y="28152"/>
                  </a:moveTo>
                  <a:cubicBezTo>
                    <a:pt x="503758" y="-33335"/>
                    <a:pt x="273915" y="13446"/>
                    <a:pt x="184533" y="95754"/>
                  </a:cubicBezTo>
                  <a:cubicBezTo>
                    <a:pt x="102486" y="171295"/>
                    <a:pt x="47924" y="289432"/>
                    <a:pt x="32445" y="399413"/>
                  </a:cubicBezTo>
                  <a:cubicBezTo>
                    <a:pt x="13704" y="532556"/>
                    <a:pt x="-4605" y="664412"/>
                    <a:pt x="1040" y="799825"/>
                  </a:cubicBezTo>
                  <a:cubicBezTo>
                    <a:pt x="1403" y="808510"/>
                    <a:pt x="153875" y="796323"/>
                    <a:pt x="167917" y="794507"/>
                  </a:cubicBezTo>
                  <a:cubicBezTo>
                    <a:pt x="201591" y="790149"/>
                    <a:pt x="202507" y="788333"/>
                    <a:pt x="219265" y="762459"/>
                  </a:cubicBezTo>
                  <a:cubicBezTo>
                    <a:pt x="228740" y="747832"/>
                    <a:pt x="242707" y="739412"/>
                    <a:pt x="249908" y="722993"/>
                  </a:cubicBezTo>
                  <a:cubicBezTo>
                    <a:pt x="271653" y="673413"/>
                    <a:pt x="279453" y="615065"/>
                    <a:pt x="299512" y="563937"/>
                  </a:cubicBezTo>
                  <a:cubicBezTo>
                    <a:pt x="320731" y="509844"/>
                    <a:pt x="345358" y="457161"/>
                    <a:pt x="370746" y="404920"/>
                  </a:cubicBezTo>
                  <a:cubicBezTo>
                    <a:pt x="426259" y="290680"/>
                    <a:pt x="493364" y="170454"/>
                    <a:pt x="608892" y="117664"/>
                  </a:cubicBezTo>
                </a:path>
              </a:pathLst>
            </a:custGeom>
            <a:solidFill>
              <a:srgbClr val="29282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66270EF9-C32D-5B0C-1BD1-68A15738435B}"/>
                </a:ext>
              </a:extLst>
            </p:cNvPr>
            <p:cNvSpPr/>
            <p:nvPr/>
          </p:nvSpPr>
          <p:spPr>
            <a:xfrm>
              <a:off x="-1903160" y="3199564"/>
              <a:ext cx="610036" cy="606196"/>
            </a:xfrm>
            <a:custGeom>
              <a:avLst/>
              <a:gdLst>
                <a:gd name="connsiteX0" fmla="*/ 610036 w 610036"/>
                <a:gd name="connsiteY0" fmla="*/ 0 h 606196"/>
                <a:gd name="connsiteX1" fmla="*/ 490829 w 610036"/>
                <a:gd name="connsiteY1" fmla="*/ 50121 h 606196"/>
                <a:gd name="connsiteX2" fmla="*/ 296535 w 610036"/>
                <a:gd name="connsiteY2" fmla="*/ 308476 h 606196"/>
                <a:gd name="connsiteX3" fmla="*/ 284866 w 610036"/>
                <a:gd name="connsiteY3" fmla="*/ 322849 h 606196"/>
                <a:gd name="connsiteX4" fmla="*/ 265340 w 610036"/>
                <a:gd name="connsiteY4" fmla="*/ 333789 h 606196"/>
                <a:gd name="connsiteX5" fmla="*/ 247610 w 610036"/>
                <a:gd name="connsiteY5" fmla="*/ 363002 h 606196"/>
                <a:gd name="connsiteX6" fmla="*/ 169338 w 610036"/>
                <a:gd name="connsiteY6" fmla="*/ 403388 h 606196"/>
                <a:gd name="connsiteX7" fmla="*/ 54074 w 610036"/>
                <a:gd name="connsiteY7" fmla="*/ 455487 h 606196"/>
                <a:gd name="connsiteX8" fmla="*/ 9074 w 610036"/>
                <a:gd name="connsiteY8" fmla="*/ 493066 h 606196"/>
                <a:gd name="connsiteX9" fmla="*/ 18039 w 610036"/>
                <a:gd name="connsiteY9" fmla="*/ 578926 h 606196"/>
                <a:gd name="connsiteX10" fmla="*/ 50770 w 610036"/>
                <a:gd name="connsiteY10" fmla="*/ 596214 h 606196"/>
                <a:gd name="connsiteX11" fmla="*/ 145998 w 610036"/>
                <a:gd name="connsiteY11" fmla="*/ 602830 h 606196"/>
                <a:gd name="connsiteX12" fmla="*/ 298951 w 610036"/>
                <a:gd name="connsiteY12" fmla="*/ 605925 h 606196"/>
                <a:gd name="connsiteX13" fmla="*/ 377729 w 610036"/>
                <a:gd name="connsiteY13" fmla="*/ 599731 h 606196"/>
                <a:gd name="connsiteX14" fmla="*/ 478871 w 610036"/>
                <a:gd name="connsiteY14" fmla="*/ 551406 h 60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0036" h="606196">
                  <a:moveTo>
                    <a:pt x="610036" y="0"/>
                  </a:moveTo>
                  <a:cubicBezTo>
                    <a:pt x="566733" y="5065"/>
                    <a:pt x="525893" y="24212"/>
                    <a:pt x="490829" y="50121"/>
                  </a:cubicBezTo>
                  <a:cubicBezTo>
                    <a:pt x="402632" y="115303"/>
                    <a:pt x="353616" y="217408"/>
                    <a:pt x="296535" y="308476"/>
                  </a:cubicBezTo>
                  <a:cubicBezTo>
                    <a:pt x="293235" y="313734"/>
                    <a:pt x="289828" y="319119"/>
                    <a:pt x="284866" y="322849"/>
                  </a:cubicBezTo>
                  <a:cubicBezTo>
                    <a:pt x="278881" y="327338"/>
                    <a:pt x="271119" y="329044"/>
                    <a:pt x="265340" y="333789"/>
                  </a:cubicBezTo>
                  <a:cubicBezTo>
                    <a:pt x="256469" y="341069"/>
                    <a:pt x="254223" y="353626"/>
                    <a:pt x="247610" y="363002"/>
                  </a:cubicBezTo>
                  <a:cubicBezTo>
                    <a:pt x="232214" y="384834"/>
                    <a:pt x="192815" y="392725"/>
                    <a:pt x="169338" y="403388"/>
                  </a:cubicBezTo>
                  <a:cubicBezTo>
                    <a:pt x="131084" y="420774"/>
                    <a:pt x="90895" y="435144"/>
                    <a:pt x="54074" y="455487"/>
                  </a:cubicBezTo>
                  <a:cubicBezTo>
                    <a:pt x="36771" y="465045"/>
                    <a:pt x="19452" y="476241"/>
                    <a:pt x="9074" y="493066"/>
                  </a:cubicBezTo>
                  <a:cubicBezTo>
                    <a:pt x="-9086" y="522481"/>
                    <a:pt x="3215" y="551959"/>
                    <a:pt x="18039" y="578926"/>
                  </a:cubicBezTo>
                  <a:cubicBezTo>
                    <a:pt x="24194" y="590134"/>
                    <a:pt x="38161" y="594078"/>
                    <a:pt x="50770" y="596214"/>
                  </a:cubicBezTo>
                  <a:cubicBezTo>
                    <a:pt x="82171" y="601531"/>
                    <a:pt x="114156" y="602187"/>
                    <a:pt x="145998" y="602830"/>
                  </a:cubicBezTo>
                  <a:cubicBezTo>
                    <a:pt x="196980" y="603860"/>
                    <a:pt x="247966" y="604891"/>
                    <a:pt x="298951" y="605925"/>
                  </a:cubicBezTo>
                  <a:cubicBezTo>
                    <a:pt x="325390" y="606458"/>
                    <a:pt x="352286" y="606940"/>
                    <a:pt x="377729" y="599731"/>
                  </a:cubicBezTo>
                  <a:cubicBezTo>
                    <a:pt x="413496" y="589609"/>
                    <a:pt x="444719" y="565974"/>
                    <a:pt x="478871" y="551406"/>
                  </a:cubicBezTo>
                </a:path>
              </a:pathLst>
            </a:custGeom>
            <a:solidFill>
              <a:srgbClr val="3659A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DBCE99B-7EBA-F6B9-498B-CF2CD344AD18}"/>
                </a:ext>
              </a:extLst>
            </p:cNvPr>
            <p:cNvSpPr/>
            <p:nvPr/>
          </p:nvSpPr>
          <p:spPr>
            <a:xfrm>
              <a:off x="-1490477" y="3168453"/>
              <a:ext cx="529758" cy="794387"/>
            </a:xfrm>
            <a:custGeom>
              <a:avLst/>
              <a:gdLst>
                <a:gd name="connsiteX0" fmla="*/ 491163 w 529758"/>
                <a:gd name="connsiteY0" fmla="*/ 168620 h 794387"/>
                <a:gd name="connsiteX1" fmla="*/ 493824 w 529758"/>
                <a:gd name="connsiteY1" fmla="*/ 174388 h 794387"/>
                <a:gd name="connsiteX2" fmla="*/ 518643 w 529758"/>
                <a:gd name="connsiteY2" fmla="*/ 502547 h 794387"/>
                <a:gd name="connsiteX3" fmla="*/ 365560 w 529758"/>
                <a:gd name="connsiteY3" fmla="*/ 794071 h 794387"/>
                <a:gd name="connsiteX4" fmla="*/ 121978 w 529758"/>
                <a:gd name="connsiteY4" fmla="*/ 770065 h 794387"/>
                <a:gd name="connsiteX5" fmla="*/ 42474 w 529758"/>
                <a:gd name="connsiteY5" fmla="*/ 748494 h 794387"/>
                <a:gd name="connsiteX6" fmla="*/ 20023 w 529758"/>
                <a:gd name="connsiteY6" fmla="*/ 725163 h 794387"/>
                <a:gd name="connsiteX7" fmla="*/ 13533 w 529758"/>
                <a:gd name="connsiteY7" fmla="*/ 691377 h 794387"/>
                <a:gd name="connsiteX8" fmla="*/ 659 w 529758"/>
                <a:gd name="connsiteY8" fmla="*/ 372701 h 794387"/>
                <a:gd name="connsiteX9" fmla="*/ 7544 w 529758"/>
                <a:gd name="connsiteY9" fmla="*/ 260008 h 794387"/>
                <a:gd name="connsiteX10" fmla="*/ 71103 w 529758"/>
                <a:gd name="connsiteY10" fmla="*/ 117919 h 794387"/>
                <a:gd name="connsiteX11" fmla="*/ 153300 w 529758"/>
                <a:gd name="connsiteY11" fmla="*/ 48442 h 794387"/>
                <a:gd name="connsiteX12" fmla="*/ 197989 w 529758"/>
                <a:gd name="connsiteY12" fmla="*/ 23567 h 794387"/>
                <a:gd name="connsiteX13" fmla="*/ 245035 w 529758"/>
                <a:gd name="connsiteY13" fmla="*/ 397 h 794387"/>
                <a:gd name="connsiteX14" fmla="*/ 293699 w 529758"/>
                <a:gd name="connsiteY14" fmla="*/ 15553 h 794387"/>
                <a:gd name="connsiteX15" fmla="*/ 491163 w 529758"/>
                <a:gd name="connsiteY15" fmla="*/ 168620 h 79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9758" h="794387">
                  <a:moveTo>
                    <a:pt x="491163" y="168620"/>
                  </a:moveTo>
                  <a:cubicBezTo>
                    <a:pt x="492059" y="170511"/>
                    <a:pt x="492947" y="172434"/>
                    <a:pt x="493824" y="174388"/>
                  </a:cubicBezTo>
                  <a:cubicBezTo>
                    <a:pt x="540265" y="277942"/>
                    <a:pt x="533546" y="392850"/>
                    <a:pt x="518643" y="502547"/>
                  </a:cubicBezTo>
                  <a:cubicBezTo>
                    <a:pt x="504534" y="606437"/>
                    <a:pt x="517282" y="803344"/>
                    <a:pt x="365560" y="794071"/>
                  </a:cubicBezTo>
                  <a:cubicBezTo>
                    <a:pt x="284114" y="789089"/>
                    <a:pt x="203018" y="779575"/>
                    <a:pt x="121978" y="770065"/>
                  </a:cubicBezTo>
                  <a:cubicBezTo>
                    <a:pt x="94462" y="766835"/>
                    <a:pt x="65920" y="763255"/>
                    <a:pt x="42474" y="748494"/>
                  </a:cubicBezTo>
                  <a:cubicBezTo>
                    <a:pt x="33220" y="742667"/>
                    <a:pt x="24835" y="734977"/>
                    <a:pt x="20023" y="725163"/>
                  </a:cubicBezTo>
                  <a:cubicBezTo>
                    <a:pt x="14942" y="714792"/>
                    <a:pt x="14192" y="702909"/>
                    <a:pt x="13533" y="691377"/>
                  </a:cubicBezTo>
                  <a:cubicBezTo>
                    <a:pt x="7390" y="583575"/>
                    <a:pt x="6399" y="479986"/>
                    <a:pt x="659" y="372701"/>
                  </a:cubicBezTo>
                  <a:cubicBezTo>
                    <a:pt x="-1354" y="335039"/>
                    <a:pt x="1330" y="297184"/>
                    <a:pt x="7544" y="260008"/>
                  </a:cubicBezTo>
                  <a:cubicBezTo>
                    <a:pt x="16671" y="205386"/>
                    <a:pt x="35475" y="160954"/>
                    <a:pt x="71103" y="117919"/>
                  </a:cubicBezTo>
                  <a:cubicBezTo>
                    <a:pt x="94099" y="90142"/>
                    <a:pt x="122053" y="66452"/>
                    <a:pt x="153300" y="48442"/>
                  </a:cubicBezTo>
                  <a:cubicBezTo>
                    <a:pt x="168278" y="39808"/>
                    <a:pt x="184278" y="33886"/>
                    <a:pt x="197989" y="23567"/>
                  </a:cubicBezTo>
                  <a:cubicBezTo>
                    <a:pt x="212584" y="12580"/>
                    <a:pt x="226097" y="3121"/>
                    <a:pt x="245035" y="397"/>
                  </a:cubicBezTo>
                  <a:cubicBezTo>
                    <a:pt x="262894" y="-2173"/>
                    <a:pt x="278192" y="8285"/>
                    <a:pt x="293699" y="15553"/>
                  </a:cubicBezTo>
                  <a:cubicBezTo>
                    <a:pt x="379808" y="55915"/>
                    <a:pt x="447844" y="77265"/>
                    <a:pt x="491163" y="168620"/>
                  </a:cubicBezTo>
                </a:path>
              </a:pathLst>
            </a:custGeom>
            <a:solidFill>
              <a:srgbClr val="3659A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974FAD6-EF41-949F-0C37-2600C6C85734}"/>
                </a:ext>
              </a:extLst>
            </p:cNvPr>
            <p:cNvSpPr/>
            <p:nvPr/>
          </p:nvSpPr>
          <p:spPr>
            <a:xfrm>
              <a:off x="-1315799" y="3132377"/>
              <a:ext cx="143547" cy="113170"/>
            </a:xfrm>
            <a:custGeom>
              <a:avLst/>
              <a:gdLst>
                <a:gd name="connsiteX0" fmla="*/ 0 w 143547"/>
                <a:gd name="connsiteY0" fmla="*/ 38475 h 113170"/>
                <a:gd name="connsiteX1" fmla="*/ 766 w 143547"/>
                <a:gd name="connsiteY1" fmla="*/ 81174 h 113170"/>
                <a:gd name="connsiteX2" fmla="*/ 1539 w 143547"/>
                <a:gd name="connsiteY2" fmla="*/ 96014 h 113170"/>
                <a:gd name="connsiteX3" fmla="*/ 61084 w 143547"/>
                <a:gd name="connsiteY3" fmla="*/ 106077 h 113170"/>
                <a:gd name="connsiteX4" fmla="*/ 108501 w 143547"/>
                <a:gd name="connsiteY4" fmla="*/ 82406 h 113170"/>
                <a:gd name="connsiteX5" fmla="*/ 130802 w 143547"/>
                <a:gd name="connsiteY5" fmla="*/ 66331 h 113170"/>
                <a:gd name="connsiteX6" fmla="*/ 143474 w 143547"/>
                <a:gd name="connsiteY6" fmla="*/ 48392 h 113170"/>
                <a:gd name="connsiteX7" fmla="*/ 142854 w 143547"/>
                <a:gd name="connsiteY7" fmla="*/ 0 h 11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547" h="113170">
                  <a:moveTo>
                    <a:pt x="0" y="38475"/>
                  </a:moveTo>
                  <a:cubicBezTo>
                    <a:pt x="1212" y="52671"/>
                    <a:pt x="1468" y="66946"/>
                    <a:pt x="766" y="81174"/>
                  </a:cubicBezTo>
                  <a:cubicBezTo>
                    <a:pt x="525" y="86145"/>
                    <a:pt x="178" y="91229"/>
                    <a:pt x="1539" y="96014"/>
                  </a:cubicBezTo>
                  <a:cubicBezTo>
                    <a:pt x="9072" y="122444"/>
                    <a:pt x="42991" y="111979"/>
                    <a:pt x="61084" y="106077"/>
                  </a:cubicBezTo>
                  <a:cubicBezTo>
                    <a:pt x="77984" y="100566"/>
                    <a:pt x="93720" y="92220"/>
                    <a:pt x="108501" y="82406"/>
                  </a:cubicBezTo>
                  <a:cubicBezTo>
                    <a:pt x="116033" y="77404"/>
                    <a:pt x="123960" y="72264"/>
                    <a:pt x="130802" y="66331"/>
                  </a:cubicBezTo>
                  <a:cubicBezTo>
                    <a:pt x="134745" y="62908"/>
                    <a:pt x="144485" y="53670"/>
                    <a:pt x="143474" y="48392"/>
                  </a:cubicBezTo>
                  <a:cubicBezTo>
                    <a:pt x="140422" y="32467"/>
                    <a:pt x="140213" y="16000"/>
                    <a:pt x="142854" y="0"/>
                  </a:cubicBezTo>
                </a:path>
              </a:pathLst>
            </a:custGeom>
            <a:solidFill>
              <a:srgbClr val="DFBBA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A7B1B42-30AF-8ADB-7E0B-C36DEE7B2AF3}"/>
                </a:ext>
              </a:extLst>
            </p:cNvPr>
            <p:cNvSpPr/>
            <p:nvPr/>
          </p:nvSpPr>
          <p:spPr>
            <a:xfrm>
              <a:off x="-1495511" y="2986457"/>
              <a:ext cx="69733" cy="114835"/>
            </a:xfrm>
            <a:custGeom>
              <a:avLst/>
              <a:gdLst>
                <a:gd name="connsiteX0" fmla="*/ 47026 w 69733"/>
                <a:gd name="connsiteY0" fmla="*/ 2473 h 114835"/>
                <a:gd name="connsiteX1" fmla="*/ 7248 w 69733"/>
                <a:gd name="connsiteY1" fmla="*/ 17226 h 114835"/>
                <a:gd name="connsiteX2" fmla="*/ 2112 w 69733"/>
                <a:gd name="connsiteY2" fmla="*/ 62120 h 114835"/>
                <a:gd name="connsiteX3" fmla="*/ 27118 w 69733"/>
                <a:gd name="connsiteY3" fmla="*/ 100248 h 114835"/>
                <a:gd name="connsiteX4" fmla="*/ 69734 w 69733"/>
                <a:gd name="connsiteY4" fmla="*/ 114306 h 11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3" h="114835">
                  <a:moveTo>
                    <a:pt x="47026" y="2473"/>
                  </a:moveTo>
                  <a:cubicBezTo>
                    <a:pt x="31531" y="-4179"/>
                    <a:pt x="15132" y="3207"/>
                    <a:pt x="7248" y="17226"/>
                  </a:cubicBezTo>
                  <a:cubicBezTo>
                    <a:pt x="-320" y="30688"/>
                    <a:pt x="-1835" y="47194"/>
                    <a:pt x="2112" y="62120"/>
                  </a:cubicBezTo>
                  <a:cubicBezTo>
                    <a:pt x="6060" y="77051"/>
                    <a:pt x="15243" y="90370"/>
                    <a:pt x="27118" y="100248"/>
                  </a:cubicBezTo>
                  <a:cubicBezTo>
                    <a:pt x="38977" y="110117"/>
                    <a:pt x="54507" y="116817"/>
                    <a:pt x="69734" y="114306"/>
                  </a:cubicBezTo>
                </a:path>
              </a:pathLst>
            </a:custGeom>
            <a:solidFill>
              <a:srgbClr val="DFBBA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9866961-5D17-E819-A04A-2E8D83266CC0}"/>
                </a:ext>
              </a:extLst>
            </p:cNvPr>
            <p:cNvSpPr/>
            <p:nvPr/>
          </p:nvSpPr>
          <p:spPr>
            <a:xfrm>
              <a:off x="-1463414" y="2793427"/>
              <a:ext cx="426811" cy="395294"/>
            </a:xfrm>
            <a:custGeom>
              <a:avLst/>
              <a:gdLst>
                <a:gd name="connsiteX0" fmla="*/ 426774 w 426811"/>
                <a:gd name="connsiteY0" fmla="*/ 251388 h 395294"/>
                <a:gd name="connsiteX1" fmla="*/ 372615 w 426811"/>
                <a:gd name="connsiteY1" fmla="*/ 190588 h 395294"/>
                <a:gd name="connsiteX2" fmla="*/ 339757 w 426811"/>
                <a:gd name="connsiteY2" fmla="*/ 70181 h 395294"/>
                <a:gd name="connsiteX3" fmla="*/ 227948 w 426811"/>
                <a:gd name="connsiteY3" fmla="*/ 7154 h 395294"/>
                <a:gd name="connsiteX4" fmla="*/ 74474 w 426811"/>
                <a:gd name="connsiteY4" fmla="*/ 28255 h 395294"/>
                <a:gd name="connsiteX5" fmla="*/ 4504 w 426811"/>
                <a:gd name="connsiteY5" fmla="*/ 245889 h 395294"/>
                <a:gd name="connsiteX6" fmla="*/ 59552 w 426811"/>
                <a:gd name="connsiteY6" fmla="*/ 356616 h 395294"/>
                <a:gd name="connsiteX7" fmla="*/ 192288 w 426811"/>
                <a:gd name="connsiteY7" fmla="*/ 393405 h 395294"/>
                <a:gd name="connsiteX8" fmla="*/ 316734 w 426811"/>
                <a:gd name="connsiteY8" fmla="*/ 329207 h 395294"/>
                <a:gd name="connsiteX9" fmla="*/ 323587 w 426811"/>
                <a:gd name="connsiteY9" fmla="*/ 324264 h 395294"/>
                <a:gd name="connsiteX10" fmla="*/ 355529 w 426811"/>
                <a:gd name="connsiteY10" fmla="*/ 318192 h 395294"/>
                <a:gd name="connsiteX11" fmla="*/ 390123 w 426811"/>
                <a:gd name="connsiteY11" fmla="*/ 306179 h 395294"/>
                <a:gd name="connsiteX12" fmla="*/ 426774 w 426811"/>
                <a:gd name="connsiteY12" fmla="*/ 251388 h 39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811" h="395294">
                  <a:moveTo>
                    <a:pt x="426774" y="251388"/>
                  </a:moveTo>
                  <a:cubicBezTo>
                    <a:pt x="427911" y="221168"/>
                    <a:pt x="402847" y="191054"/>
                    <a:pt x="372615" y="190588"/>
                  </a:cubicBezTo>
                  <a:cubicBezTo>
                    <a:pt x="384174" y="148757"/>
                    <a:pt x="368742" y="102478"/>
                    <a:pt x="339757" y="70181"/>
                  </a:cubicBezTo>
                  <a:cubicBezTo>
                    <a:pt x="310769" y="37880"/>
                    <a:pt x="269917" y="18204"/>
                    <a:pt x="227948" y="7154"/>
                  </a:cubicBezTo>
                  <a:cubicBezTo>
                    <a:pt x="175901" y="-6548"/>
                    <a:pt x="120356" y="-1124"/>
                    <a:pt x="74474" y="28255"/>
                  </a:cubicBezTo>
                  <a:cubicBezTo>
                    <a:pt x="1547" y="74954"/>
                    <a:pt x="-7703" y="166921"/>
                    <a:pt x="4504" y="245889"/>
                  </a:cubicBezTo>
                  <a:cubicBezTo>
                    <a:pt x="10927" y="287439"/>
                    <a:pt x="28266" y="328535"/>
                    <a:pt x="59552" y="356616"/>
                  </a:cubicBezTo>
                  <a:cubicBezTo>
                    <a:pt x="94849" y="388289"/>
                    <a:pt x="145372" y="400322"/>
                    <a:pt x="192288" y="393405"/>
                  </a:cubicBezTo>
                  <a:cubicBezTo>
                    <a:pt x="239211" y="386485"/>
                    <a:pt x="282432" y="361953"/>
                    <a:pt x="316734" y="329207"/>
                  </a:cubicBezTo>
                  <a:cubicBezTo>
                    <a:pt x="318787" y="327244"/>
                    <a:pt x="320907" y="325196"/>
                    <a:pt x="323587" y="324264"/>
                  </a:cubicBezTo>
                  <a:cubicBezTo>
                    <a:pt x="333536" y="320802"/>
                    <a:pt x="344980" y="321753"/>
                    <a:pt x="355529" y="318192"/>
                  </a:cubicBezTo>
                  <a:cubicBezTo>
                    <a:pt x="367191" y="314252"/>
                    <a:pt x="379034" y="311809"/>
                    <a:pt x="390123" y="306179"/>
                  </a:cubicBezTo>
                  <a:cubicBezTo>
                    <a:pt x="412069" y="295046"/>
                    <a:pt x="425823" y="276429"/>
                    <a:pt x="426774" y="251388"/>
                  </a:cubicBezTo>
                </a:path>
              </a:pathLst>
            </a:custGeom>
            <a:solidFill>
              <a:srgbClr val="F7E4D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24F5BB1-3BF8-31BA-4EFD-EDA01D9FD7E0}"/>
                </a:ext>
              </a:extLst>
            </p:cNvPr>
            <p:cNvSpPr/>
            <p:nvPr/>
          </p:nvSpPr>
          <p:spPr>
            <a:xfrm>
              <a:off x="-1119883" y="3035223"/>
              <a:ext cx="55652" cy="14773"/>
            </a:xfrm>
            <a:custGeom>
              <a:avLst/>
              <a:gdLst>
                <a:gd name="connsiteX0" fmla="*/ 5922 w 55652"/>
                <a:gd name="connsiteY0" fmla="*/ 14763 h 14773"/>
                <a:gd name="connsiteX1" fmla="*/ 49730 w 55652"/>
                <a:gd name="connsiteY1" fmla="*/ 11854 h 14773"/>
                <a:gd name="connsiteX2" fmla="*/ 55652 w 55652"/>
                <a:gd name="connsiteY2" fmla="*/ 5932 h 14773"/>
                <a:gd name="connsiteX3" fmla="*/ 49730 w 55652"/>
                <a:gd name="connsiteY3" fmla="*/ 10 h 14773"/>
                <a:gd name="connsiteX4" fmla="*/ 5922 w 55652"/>
                <a:gd name="connsiteY4" fmla="*/ 2920 h 14773"/>
                <a:gd name="connsiteX5" fmla="*/ 0 w 55652"/>
                <a:gd name="connsiteY5" fmla="*/ 8842 h 14773"/>
                <a:gd name="connsiteX6" fmla="*/ 5922 w 55652"/>
                <a:gd name="connsiteY6" fmla="*/ 14763 h 1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52" h="14773">
                  <a:moveTo>
                    <a:pt x="5922" y="14763"/>
                  </a:moveTo>
                  <a:cubicBezTo>
                    <a:pt x="20525" y="13792"/>
                    <a:pt x="35127" y="12825"/>
                    <a:pt x="49730" y="11854"/>
                  </a:cubicBezTo>
                  <a:cubicBezTo>
                    <a:pt x="52928" y="11641"/>
                    <a:pt x="55652" y="9284"/>
                    <a:pt x="55652" y="5932"/>
                  </a:cubicBezTo>
                  <a:cubicBezTo>
                    <a:pt x="55652" y="2892"/>
                    <a:pt x="52940" y="-203"/>
                    <a:pt x="49730" y="10"/>
                  </a:cubicBezTo>
                  <a:cubicBezTo>
                    <a:pt x="35131" y="982"/>
                    <a:pt x="20529" y="1949"/>
                    <a:pt x="5922" y="2920"/>
                  </a:cubicBezTo>
                  <a:cubicBezTo>
                    <a:pt x="2732" y="3133"/>
                    <a:pt x="0" y="5490"/>
                    <a:pt x="0" y="8842"/>
                  </a:cubicBezTo>
                  <a:cubicBezTo>
                    <a:pt x="0" y="11885"/>
                    <a:pt x="2712" y="14977"/>
                    <a:pt x="5922" y="14763"/>
                  </a:cubicBezTo>
                </a:path>
              </a:pathLst>
            </a:custGeom>
            <a:solidFill>
              <a:srgbClr val="BB7B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B2ECE8F-3D84-8510-D820-0CE24A285982}"/>
                </a:ext>
              </a:extLst>
            </p:cNvPr>
            <p:cNvSpPr/>
            <p:nvPr/>
          </p:nvSpPr>
          <p:spPr>
            <a:xfrm>
              <a:off x="-1377966" y="2996548"/>
              <a:ext cx="27840" cy="79557"/>
            </a:xfrm>
            <a:custGeom>
              <a:avLst/>
              <a:gdLst>
                <a:gd name="connsiteX0" fmla="*/ 25046 w 27840"/>
                <a:gd name="connsiteY0" fmla="*/ 68412 h 79557"/>
                <a:gd name="connsiteX1" fmla="*/ 13755 w 27840"/>
                <a:gd name="connsiteY1" fmla="*/ 59786 h 79557"/>
                <a:gd name="connsiteX2" fmla="*/ 13605 w 27840"/>
                <a:gd name="connsiteY2" fmla="*/ 48788 h 79557"/>
                <a:gd name="connsiteX3" fmla="*/ 18409 w 27840"/>
                <a:gd name="connsiteY3" fmla="*/ 40083 h 79557"/>
                <a:gd name="connsiteX4" fmla="*/ 20932 w 27840"/>
                <a:gd name="connsiteY4" fmla="*/ 30486 h 79557"/>
                <a:gd name="connsiteX5" fmla="*/ 25646 w 27840"/>
                <a:gd name="connsiteY5" fmla="*/ 7411 h 79557"/>
                <a:gd name="connsiteX6" fmla="*/ 14225 w 27840"/>
                <a:gd name="connsiteY6" fmla="*/ 4265 h 79557"/>
                <a:gd name="connsiteX7" fmla="*/ 9018 w 27840"/>
                <a:gd name="connsiteY7" fmla="*/ 29748 h 79557"/>
                <a:gd name="connsiteX8" fmla="*/ 5157 w 27840"/>
                <a:gd name="connsiteY8" fmla="*/ 39964 h 79557"/>
                <a:gd name="connsiteX9" fmla="*/ 495 w 27840"/>
                <a:gd name="connsiteY9" fmla="*/ 50039 h 79557"/>
                <a:gd name="connsiteX10" fmla="*/ 19065 w 27840"/>
                <a:gd name="connsiteY10" fmla="*/ 78637 h 79557"/>
                <a:gd name="connsiteX11" fmla="*/ 25046 w 27840"/>
                <a:gd name="connsiteY11" fmla="*/ 68412 h 7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40" h="79557">
                  <a:moveTo>
                    <a:pt x="25046" y="68412"/>
                  </a:moveTo>
                  <a:cubicBezTo>
                    <a:pt x="21118" y="65984"/>
                    <a:pt x="16629" y="63517"/>
                    <a:pt x="13755" y="59786"/>
                  </a:cubicBezTo>
                  <a:cubicBezTo>
                    <a:pt x="11067" y="56308"/>
                    <a:pt x="11493" y="52526"/>
                    <a:pt x="13605" y="48788"/>
                  </a:cubicBezTo>
                  <a:cubicBezTo>
                    <a:pt x="15255" y="45862"/>
                    <a:pt x="17162" y="43237"/>
                    <a:pt x="18409" y="40083"/>
                  </a:cubicBezTo>
                  <a:cubicBezTo>
                    <a:pt x="19637" y="36988"/>
                    <a:pt x="20269" y="33735"/>
                    <a:pt x="20932" y="30486"/>
                  </a:cubicBezTo>
                  <a:cubicBezTo>
                    <a:pt x="22504" y="22796"/>
                    <a:pt x="24079" y="15105"/>
                    <a:pt x="25646" y="7411"/>
                  </a:cubicBezTo>
                  <a:cubicBezTo>
                    <a:pt x="27166" y="-27"/>
                    <a:pt x="15753" y="-3212"/>
                    <a:pt x="14225" y="4265"/>
                  </a:cubicBezTo>
                  <a:cubicBezTo>
                    <a:pt x="12488" y="12756"/>
                    <a:pt x="10822" y="21268"/>
                    <a:pt x="9018" y="29748"/>
                  </a:cubicBezTo>
                  <a:cubicBezTo>
                    <a:pt x="8224" y="33490"/>
                    <a:pt x="7206" y="36719"/>
                    <a:pt x="5157" y="39964"/>
                  </a:cubicBezTo>
                  <a:cubicBezTo>
                    <a:pt x="3171" y="43095"/>
                    <a:pt x="1292" y="46372"/>
                    <a:pt x="495" y="50039"/>
                  </a:cubicBezTo>
                  <a:cubicBezTo>
                    <a:pt x="-2506" y="63849"/>
                    <a:pt x="8702" y="72230"/>
                    <a:pt x="19065" y="78637"/>
                  </a:cubicBezTo>
                  <a:cubicBezTo>
                    <a:pt x="25567" y="82664"/>
                    <a:pt x="31524" y="72419"/>
                    <a:pt x="25046" y="68412"/>
                  </a:cubicBezTo>
                </a:path>
              </a:pathLst>
            </a:custGeom>
            <a:solidFill>
              <a:srgbClr val="BB7B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B8CDFCDB-2FFB-3E04-2F44-2771AA57BA0C}"/>
                </a:ext>
              </a:extLst>
            </p:cNvPr>
            <p:cNvSpPr/>
            <p:nvPr/>
          </p:nvSpPr>
          <p:spPr>
            <a:xfrm>
              <a:off x="-1497678" y="2756441"/>
              <a:ext cx="428692" cy="253267"/>
            </a:xfrm>
            <a:custGeom>
              <a:avLst/>
              <a:gdLst>
                <a:gd name="connsiteX0" fmla="*/ 33979 w 428692"/>
                <a:gd name="connsiteY0" fmla="*/ 82079 h 253267"/>
                <a:gd name="connsiteX1" fmla="*/ 1307 w 428692"/>
                <a:gd name="connsiteY1" fmla="*/ 154090 h 253267"/>
                <a:gd name="connsiteX2" fmla="*/ 27323 w 428692"/>
                <a:gd name="connsiteY2" fmla="*/ 231360 h 253267"/>
                <a:gd name="connsiteX3" fmla="*/ 56805 w 428692"/>
                <a:gd name="connsiteY3" fmla="*/ 194401 h 253267"/>
                <a:gd name="connsiteX4" fmla="*/ 98320 w 428692"/>
                <a:gd name="connsiteY4" fmla="*/ 150501 h 253267"/>
                <a:gd name="connsiteX5" fmla="*/ 95225 w 428692"/>
                <a:gd name="connsiteY5" fmla="*/ 174157 h 253267"/>
                <a:gd name="connsiteX6" fmla="*/ 110467 w 428692"/>
                <a:gd name="connsiteY6" fmla="*/ 190485 h 253267"/>
                <a:gd name="connsiteX7" fmla="*/ 126117 w 428692"/>
                <a:gd name="connsiteY7" fmla="*/ 184547 h 253267"/>
                <a:gd name="connsiteX8" fmla="*/ 161560 w 428692"/>
                <a:gd name="connsiteY8" fmla="*/ 142784 h 253267"/>
                <a:gd name="connsiteX9" fmla="*/ 164907 w 428692"/>
                <a:gd name="connsiteY9" fmla="*/ 178491 h 253267"/>
                <a:gd name="connsiteX10" fmla="*/ 199312 w 428692"/>
                <a:gd name="connsiteY10" fmla="*/ 176991 h 253267"/>
                <a:gd name="connsiteX11" fmla="*/ 226173 w 428692"/>
                <a:gd name="connsiteY11" fmla="*/ 150908 h 253267"/>
                <a:gd name="connsiteX12" fmla="*/ 246492 w 428692"/>
                <a:gd name="connsiteY12" fmla="*/ 183927 h 253267"/>
                <a:gd name="connsiteX13" fmla="*/ 282796 w 428692"/>
                <a:gd name="connsiteY13" fmla="*/ 162696 h 253267"/>
                <a:gd name="connsiteX14" fmla="*/ 372051 w 428692"/>
                <a:gd name="connsiteY14" fmla="*/ 253152 h 253267"/>
                <a:gd name="connsiteX15" fmla="*/ 426918 w 428692"/>
                <a:gd name="connsiteY15" fmla="*/ 177394 h 253267"/>
                <a:gd name="connsiteX16" fmla="*/ 382225 w 428692"/>
                <a:gd name="connsiteY16" fmla="*/ 50761 h 253267"/>
                <a:gd name="connsiteX17" fmla="*/ 192613 w 428692"/>
                <a:gd name="connsiteY17" fmla="*/ 2326 h 253267"/>
                <a:gd name="connsiteX18" fmla="*/ 38870 w 428692"/>
                <a:gd name="connsiteY18" fmla="*/ 76240 h 253267"/>
                <a:gd name="connsiteX19" fmla="*/ 33979 w 428692"/>
                <a:gd name="connsiteY19" fmla="*/ 82079 h 25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92" h="253267">
                  <a:moveTo>
                    <a:pt x="33979" y="82079"/>
                  </a:moveTo>
                  <a:cubicBezTo>
                    <a:pt x="17288" y="102958"/>
                    <a:pt x="5753" y="127616"/>
                    <a:pt x="1307" y="154090"/>
                  </a:cubicBezTo>
                  <a:cubicBezTo>
                    <a:pt x="-2257" y="175301"/>
                    <a:pt x="-39" y="224005"/>
                    <a:pt x="27323" y="231360"/>
                  </a:cubicBezTo>
                  <a:cubicBezTo>
                    <a:pt x="40912" y="235012"/>
                    <a:pt x="48720" y="205956"/>
                    <a:pt x="56805" y="194401"/>
                  </a:cubicBezTo>
                  <a:cubicBezTo>
                    <a:pt x="68396" y="177840"/>
                    <a:pt x="82407" y="162973"/>
                    <a:pt x="98320" y="150501"/>
                  </a:cubicBezTo>
                  <a:cubicBezTo>
                    <a:pt x="96121" y="158215"/>
                    <a:pt x="93911" y="166241"/>
                    <a:pt x="95225" y="174157"/>
                  </a:cubicBezTo>
                  <a:cubicBezTo>
                    <a:pt x="96540" y="182072"/>
                    <a:pt x="102469" y="189829"/>
                    <a:pt x="110467" y="190485"/>
                  </a:cubicBezTo>
                  <a:cubicBezTo>
                    <a:pt x="116144" y="190950"/>
                    <a:pt x="121478" y="187867"/>
                    <a:pt x="126117" y="184547"/>
                  </a:cubicBezTo>
                  <a:cubicBezTo>
                    <a:pt x="141110" y="173805"/>
                    <a:pt x="153399" y="159325"/>
                    <a:pt x="161560" y="142784"/>
                  </a:cubicBezTo>
                  <a:cubicBezTo>
                    <a:pt x="158429" y="154943"/>
                    <a:pt x="155950" y="169692"/>
                    <a:pt x="164907" y="178491"/>
                  </a:cubicBezTo>
                  <a:cubicBezTo>
                    <a:pt x="173825" y="187247"/>
                    <a:pt x="189214" y="184358"/>
                    <a:pt x="199312" y="176991"/>
                  </a:cubicBezTo>
                  <a:cubicBezTo>
                    <a:pt x="209407" y="169621"/>
                    <a:pt x="216497" y="158816"/>
                    <a:pt x="226173" y="150908"/>
                  </a:cubicBezTo>
                  <a:cubicBezTo>
                    <a:pt x="219963" y="164536"/>
                    <a:pt x="231680" y="181740"/>
                    <a:pt x="246492" y="183927"/>
                  </a:cubicBezTo>
                  <a:cubicBezTo>
                    <a:pt x="261312" y="186118"/>
                    <a:pt x="276030" y="176056"/>
                    <a:pt x="282796" y="162696"/>
                  </a:cubicBezTo>
                  <a:cubicBezTo>
                    <a:pt x="290921" y="195044"/>
                    <a:pt x="334153" y="256290"/>
                    <a:pt x="372051" y="253152"/>
                  </a:cubicBezTo>
                  <a:cubicBezTo>
                    <a:pt x="406227" y="250321"/>
                    <a:pt x="422184" y="205940"/>
                    <a:pt x="426918" y="177394"/>
                  </a:cubicBezTo>
                  <a:cubicBezTo>
                    <a:pt x="434703" y="130467"/>
                    <a:pt x="416345" y="83275"/>
                    <a:pt x="382225" y="50761"/>
                  </a:cubicBezTo>
                  <a:cubicBezTo>
                    <a:pt x="330394" y="1378"/>
                    <a:pt x="260487" y="-4476"/>
                    <a:pt x="192613" y="2326"/>
                  </a:cubicBezTo>
                  <a:cubicBezTo>
                    <a:pt x="135974" y="7999"/>
                    <a:pt x="77263" y="32412"/>
                    <a:pt x="38870" y="76240"/>
                  </a:cubicBezTo>
                  <a:cubicBezTo>
                    <a:pt x="37185" y="78151"/>
                    <a:pt x="35558" y="80097"/>
                    <a:pt x="33979" y="82079"/>
                  </a:cubicBezTo>
                </a:path>
              </a:pathLst>
            </a:custGeom>
            <a:solidFill>
              <a:srgbClr val="4D3D3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905B129A-B747-9F4A-913E-88B006C6A975}"/>
                </a:ext>
              </a:extLst>
            </p:cNvPr>
            <p:cNvSpPr/>
            <p:nvPr/>
          </p:nvSpPr>
          <p:spPr>
            <a:xfrm>
              <a:off x="-1258109" y="3048766"/>
              <a:ext cx="71798" cy="71804"/>
            </a:xfrm>
            <a:custGeom>
              <a:avLst/>
              <a:gdLst>
                <a:gd name="connsiteX0" fmla="*/ 71058 w 71798"/>
                <a:gd name="connsiteY0" fmla="*/ 43115 h 71804"/>
                <a:gd name="connsiteX1" fmla="*/ 28687 w 71798"/>
                <a:gd name="connsiteY1" fmla="*/ 71065 h 71804"/>
                <a:gd name="connsiteX2" fmla="*/ 740 w 71798"/>
                <a:gd name="connsiteY2" fmla="*/ 28690 h 71804"/>
                <a:gd name="connsiteX3" fmla="*/ 43112 w 71798"/>
                <a:gd name="connsiteY3" fmla="*/ 739 h 71804"/>
                <a:gd name="connsiteX4" fmla="*/ 71058 w 71798"/>
                <a:gd name="connsiteY4" fmla="*/ 43115 h 7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98" h="71804">
                  <a:moveTo>
                    <a:pt x="71058" y="43115"/>
                  </a:moveTo>
                  <a:cubicBezTo>
                    <a:pt x="67075" y="62534"/>
                    <a:pt x="48106" y="75048"/>
                    <a:pt x="28687" y="71065"/>
                  </a:cubicBezTo>
                  <a:cubicBezTo>
                    <a:pt x="9268" y="67078"/>
                    <a:pt x="-3247" y="48109"/>
                    <a:pt x="740" y="28690"/>
                  </a:cubicBezTo>
                  <a:cubicBezTo>
                    <a:pt x="4720" y="9266"/>
                    <a:pt x="23693" y="-3244"/>
                    <a:pt x="43112" y="739"/>
                  </a:cubicBezTo>
                  <a:cubicBezTo>
                    <a:pt x="62531" y="4723"/>
                    <a:pt x="75046" y="23696"/>
                    <a:pt x="71058" y="43115"/>
                  </a:cubicBezTo>
                </a:path>
              </a:pathLst>
            </a:custGeom>
            <a:solidFill>
              <a:srgbClr val="F2C3B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BE413D6-B0A5-B3AE-526A-96A2A8DEAD02}"/>
                </a:ext>
              </a:extLst>
            </p:cNvPr>
            <p:cNvSpPr/>
            <p:nvPr/>
          </p:nvSpPr>
          <p:spPr>
            <a:xfrm>
              <a:off x="-1441312" y="3053883"/>
              <a:ext cx="56683" cy="56680"/>
            </a:xfrm>
            <a:custGeom>
              <a:avLst/>
              <a:gdLst>
                <a:gd name="connsiteX0" fmla="*/ 56099 w 56683"/>
                <a:gd name="connsiteY0" fmla="*/ 34034 h 56680"/>
                <a:gd name="connsiteX1" fmla="*/ 22646 w 56683"/>
                <a:gd name="connsiteY1" fmla="*/ 56098 h 56680"/>
                <a:gd name="connsiteX2" fmla="*/ 585 w 56683"/>
                <a:gd name="connsiteY2" fmla="*/ 22644 h 56680"/>
                <a:gd name="connsiteX3" fmla="*/ 34039 w 56683"/>
                <a:gd name="connsiteY3" fmla="*/ 584 h 56680"/>
                <a:gd name="connsiteX4" fmla="*/ 56099 w 56683"/>
                <a:gd name="connsiteY4" fmla="*/ 34034 h 5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83" h="56680">
                  <a:moveTo>
                    <a:pt x="56099" y="34034"/>
                  </a:moveTo>
                  <a:cubicBezTo>
                    <a:pt x="52957" y="49363"/>
                    <a:pt x="37979" y="59240"/>
                    <a:pt x="22646" y="56098"/>
                  </a:cubicBezTo>
                  <a:cubicBezTo>
                    <a:pt x="7316" y="52951"/>
                    <a:pt x="-2565" y="37978"/>
                    <a:pt x="585" y="22644"/>
                  </a:cubicBezTo>
                  <a:cubicBezTo>
                    <a:pt x="3728" y="7315"/>
                    <a:pt x="18706" y="-2562"/>
                    <a:pt x="34039" y="584"/>
                  </a:cubicBezTo>
                  <a:cubicBezTo>
                    <a:pt x="49364" y="3727"/>
                    <a:pt x="59245" y="18704"/>
                    <a:pt x="56099" y="34034"/>
                  </a:cubicBezTo>
                </a:path>
              </a:pathLst>
            </a:custGeom>
            <a:solidFill>
              <a:srgbClr val="F2C3B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D7DEC09-D160-DF05-A8BC-6400ADB5527C}"/>
                </a:ext>
              </a:extLst>
            </p:cNvPr>
            <p:cNvSpPr/>
            <p:nvPr/>
          </p:nvSpPr>
          <p:spPr>
            <a:xfrm>
              <a:off x="-1319853" y="2960499"/>
              <a:ext cx="61565" cy="22076"/>
            </a:xfrm>
            <a:custGeom>
              <a:avLst/>
              <a:gdLst>
                <a:gd name="connsiteX0" fmla="*/ 8858 w 61565"/>
                <a:gd name="connsiteY0" fmla="*/ 14772 h 22076"/>
                <a:gd name="connsiteX1" fmla="*/ 51466 w 61565"/>
                <a:gd name="connsiteY1" fmla="*/ 20413 h 22076"/>
                <a:gd name="connsiteX2" fmla="*/ 59843 w 61565"/>
                <a:gd name="connsiteY2" fmla="*/ 20413 h 22076"/>
                <a:gd name="connsiteX3" fmla="*/ 59843 w 61565"/>
                <a:gd name="connsiteY3" fmla="*/ 12040 h 22076"/>
                <a:gd name="connsiteX4" fmla="*/ 2881 w 61565"/>
                <a:gd name="connsiteY4" fmla="*/ 4547 h 22076"/>
                <a:gd name="connsiteX5" fmla="*/ 757 w 61565"/>
                <a:gd name="connsiteY5" fmla="*/ 12648 h 22076"/>
                <a:gd name="connsiteX6" fmla="*/ 8858 w 61565"/>
                <a:gd name="connsiteY6" fmla="*/ 14772 h 2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65" h="22076">
                  <a:moveTo>
                    <a:pt x="8858" y="14772"/>
                  </a:moveTo>
                  <a:cubicBezTo>
                    <a:pt x="22430" y="9012"/>
                    <a:pt x="39725" y="11231"/>
                    <a:pt x="51466" y="20413"/>
                  </a:cubicBezTo>
                  <a:cubicBezTo>
                    <a:pt x="53985" y="22379"/>
                    <a:pt x="57388" y="22869"/>
                    <a:pt x="59843" y="20413"/>
                  </a:cubicBezTo>
                  <a:cubicBezTo>
                    <a:pt x="61892" y="18365"/>
                    <a:pt x="62374" y="14022"/>
                    <a:pt x="59843" y="12040"/>
                  </a:cubicBezTo>
                  <a:cubicBezTo>
                    <a:pt x="43531" y="-715"/>
                    <a:pt x="21929" y="-3542"/>
                    <a:pt x="2881" y="4547"/>
                  </a:cubicBezTo>
                  <a:cubicBezTo>
                    <a:pt x="-64" y="5795"/>
                    <a:pt x="-712" y="10137"/>
                    <a:pt x="757" y="12648"/>
                  </a:cubicBezTo>
                  <a:cubicBezTo>
                    <a:pt x="2542" y="15692"/>
                    <a:pt x="5901" y="16027"/>
                    <a:pt x="8858" y="14772"/>
                  </a:cubicBezTo>
                </a:path>
              </a:pathLst>
            </a:custGeom>
            <a:solidFill>
              <a:srgbClr val="4D3D3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C939FF9-B42A-6228-BC7C-B4A4D80D5083}"/>
                </a:ext>
              </a:extLst>
            </p:cNvPr>
            <p:cNvSpPr/>
            <p:nvPr/>
          </p:nvSpPr>
          <p:spPr>
            <a:xfrm>
              <a:off x="-1429315" y="2960483"/>
              <a:ext cx="54385" cy="23842"/>
            </a:xfrm>
            <a:custGeom>
              <a:avLst/>
              <a:gdLst>
                <a:gd name="connsiteX0" fmla="*/ 10072 w 54385"/>
                <a:gd name="connsiteY0" fmla="*/ 22139 h 23842"/>
                <a:gd name="connsiteX1" fmla="*/ 27344 w 54385"/>
                <a:gd name="connsiteY1" fmla="*/ 12621 h 23842"/>
                <a:gd name="connsiteX2" fmla="*/ 29799 w 54385"/>
                <a:gd name="connsiteY2" fmla="*/ 12151 h 23842"/>
                <a:gd name="connsiteX3" fmla="*/ 30415 w 54385"/>
                <a:gd name="connsiteY3" fmla="*/ 12056 h 23842"/>
                <a:gd name="connsiteX4" fmla="*/ 30387 w 54385"/>
                <a:gd name="connsiteY4" fmla="*/ 12076 h 23842"/>
                <a:gd name="connsiteX5" fmla="*/ 31627 w 54385"/>
                <a:gd name="connsiteY5" fmla="*/ 11961 h 23842"/>
                <a:gd name="connsiteX6" fmla="*/ 36925 w 54385"/>
                <a:gd name="connsiteY6" fmla="*/ 11910 h 23842"/>
                <a:gd name="connsiteX7" fmla="*/ 41516 w 54385"/>
                <a:gd name="connsiteY7" fmla="*/ 12546 h 23842"/>
                <a:gd name="connsiteX8" fmla="*/ 46881 w 54385"/>
                <a:gd name="connsiteY8" fmla="*/ 14172 h 23842"/>
                <a:gd name="connsiteX9" fmla="*/ 54165 w 54385"/>
                <a:gd name="connsiteY9" fmla="*/ 10039 h 23842"/>
                <a:gd name="connsiteX10" fmla="*/ 50031 w 54385"/>
                <a:gd name="connsiteY10" fmla="*/ 2755 h 23842"/>
                <a:gd name="connsiteX11" fmla="*/ 1691 w 54385"/>
                <a:gd name="connsiteY11" fmla="*/ 13762 h 23842"/>
                <a:gd name="connsiteX12" fmla="*/ 1691 w 54385"/>
                <a:gd name="connsiteY12" fmla="*/ 22139 h 23842"/>
                <a:gd name="connsiteX13" fmla="*/ 10072 w 54385"/>
                <a:gd name="connsiteY13" fmla="*/ 22139 h 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385" h="23842">
                  <a:moveTo>
                    <a:pt x="10072" y="22139"/>
                  </a:moveTo>
                  <a:cubicBezTo>
                    <a:pt x="14896" y="17149"/>
                    <a:pt x="20415" y="14164"/>
                    <a:pt x="27344" y="12621"/>
                  </a:cubicBezTo>
                  <a:cubicBezTo>
                    <a:pt x="28157" y="12439"/>
                    <a:pt x="28978" y="12289"/>
                    <a:pt x="29799" y="12151"/>
                  </a:cubicBezTo>
                  <a:cubicBezTo>
                    <a:pt x="30004" y="12119"/>
                    <a:pt x="30209" y="12088"/>
                    <a:pt x="30415" y="12056"/>
                  </a:cubicBezTo>
                  <a:cubicBezTo>
                    <a:pt x="29977" y="12119"/>
                    <a:pt x="29969" y="12123"/>
                    <a:pt x="30387" y="12076"/>
                  </a:cubicBezTo>
                  <a:cubicBezTo>
                    <a:pt x="30798" y="12036"/>
                    <a:pt x="31212" y="11993"/>
                    <a:pt x="31627" y="11961"/>
                  </a:cubicBezTo>
                  <a:cubicBezTo>
                    <a:pt x="33391" y="11831"/>
                    <a:pt x="35160" y="11811"/>
                    <a:pt x="36925" y="11910"/>
                  </a:cubicBezTo>
                  <a:cubicBezTo>
                    <a:pt x="39226" y="12036"/>
                    <a:pt x="39270" y="12044"/>
                    <a:pt x="41516" y="12546"/>
                  </a:cubicBezTo>
                  <a:cubicBezTo>
                    <a:pt x="43348" y="12956"/>
                    <a:pt x="45132" y="13509"/>
                    <a:pt x="46881" y="14172"/>
                  </a:cubicBezTo>
                  <a:cubicBezTo>
                    <a:pt x="49873" y="15313"/>
                    <a:pt x="53375" y="12917"/>
                    <a:pt x="54165" y="10039"/>
                  </a:cubicBezTo>
                  <a:cubicBezTo>
                    <a:pt x="55081" y="6707"/>
                    <a:pt x="53032" y="3896"/>
                    <a:pt x="50031" y="2755"/>
                  </a:cubicBezTo>
                  <a:cubicBezTo>
                    <a:pt x="33609" y="-3494"/>
                    <a:pt x="13854" y="1188"/>
                    <a:pt x="1691" y="13762"/>
                  </a:cubicBezTo>
                  <a:cubicBezTo>
                    <a:pt x="-532" y="16063"/>
                    <a:pt x="-595" y="19849"/>
                    <a:pt x="1691" y="22139"/>
                  </a:cubicBezTo>
                  <a:cubicBezTo>
                    <a:pt x="3937" y="24377"/>
                    <a:pt x="7837" y="24444"/>
                    <a:pt x="10072" y="22139"/>
                  </a:cubicBezTo>
                </a:path>
              </a:pathLst>
            </a:custGeom>
            <a:solidFill>
              <a:srgbClr val="4D3D3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CC0D321-9B9B-69C0-FE7A-2A247647A20F}"/>
                </a:ext>
              </a:extLst>
            </p:cNvPr>
            <p:cNvSpPr/>
            <p:nvPr/>
          </p:nvSpPr>
          <p:spPr>
            <a:xfrm>
              <a:off x="-1312957" y="3004836"/>
              <a:ext cx="30382" cy="30382"/>
            </a:xfrm>
            <a:custGeom>
              <a:avLst/>
              <a:gdLst>
                <a:gd name="connsiteX0" fmla="*/ 0 w 30382"/>
                <a:gd name="connsiteY0" fmla="*/ 15191 h 30382"/>
                <a:gd name="connsiteX1" fmla="*/ 15195 w 30382"/>
                <a:gd name="connsiteY1" fmla="*/ 30382 h 30382"/>
                <a:gd name="connsiteX2" fmla="*/ 30382 w 30382"/>
                <a:gd name="connsiteY2" fmla="*/ 15191 h 30382"/>
                <a:gd name="connsiteX3" fmla="*/ 15195 w 30382"/>
                <a:gd name="connsiteY3" fmla="*/ 0 h 30382"/>
                <a:gd name="connsiteX4" fmla="*/ 0 w 30382"/>
                <a:gd name="connsiteY4" fmla="*/ 1519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82" h="30382">
                  <a:moveTo>
                    <a:pt x="0" y="15191"/>
                  </a:moveTo>
                  <a:cubicBezTo>
                    <a:pt x="0" y="23580"/>
                    <a:pt x="6806" y="30382"/>
                    <a:pt x="15195" y="30382"/>
                  </a:cubicBezTo>
                  <a:cubicBezTo>
                    <a:pt x="23580" y="30382"/>
                    <a:pt x="30382" y="23580"/>
                    <a:pt x="30382" y="15191"/>
                  </a:cubicBezTo>
                  <a:cubicBezTo>
                    <a:pt x="30382" y="6802"/>
                    <a:pt x="23580" y="0"/>
                    <a:pt x="15195" y="0"/>
                  </a:cubicBezTo>
                  <a:cubicBezTo>
                    <a:pt x="6806" y="0"/>
                    <a:pt x="0" y="6802"/>
                    <a:pt x="0" y="15191"/>
                  </a:cubicBezTo>
                </a:path>
              </a:pathLst>
            </a:custGeom>
            <a:solidFill>
              <a:srgbClr val="4D3D3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F6E5808A-13A6-E532-6CAA-15C00FBE592C}"/>
                </a:ext>
              </a:extLst>
            </p:cNvPr>
            <p:cNvSpPr/>
            <p:nvPr/>
          </p:nvSpPr>
          <p:spPr>
            <a:xfrm>
              <a:off x="-1417360" y="3006229"/>
              <a:ext cx="28838" cy="28842"/>
            </a:xfrm>
            <a:custGeom>
              <a:avLst/>
              <a:gdLst>
                <a:gd name="connsiteX0" fmla="*/ 0 w 28838"/>
                <a:gd name="connsiteY0" fmla="*/ 14421 h 28842"/>
                <a:gd name="connsiteX1" fmla="*/ 14421 w 28838"/>
                <a:gd name="connsiteY1" fmla="*/ 28842 h 28842"/>
                <a:gd name="connsiteX2" fmla="*/ 28839 w 28838"/>
                <a:gd name="connsiteY2" fmla="*/ 14421 h 28842"/>
                <a:gd name="connsiteX3" fmla="*/ 14421 w 28838"/>
                <a:gd name="connsiteY3" fmla="*/ 0 h 28842"/>
                <a:gd name="connsiteX4" fmla="*/ 0 w 28838"/>
                <a:gd name="connsiteY4" fmla="*/ 14421 h 2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38" h="28842">
                  <a:moveTo>
                    <a:pt x="0" y="14421"/>
                  </a:moveTo>
                  <a:cubicBezTo>
                    <a:pt x="0" y="22388"/>
                    <a:pt x="6459" y="28842"/>
                    <a:pt x="14421" y="28842"/>
                  </a:cubicBezTo>
                  <a:cubicBezTo>
                    <a:pt x="22384" y="28842"/>
                    <a:pt x="28839" y="22388"/>
                    <a:pt x="28839" y="14421"/>
                  </a:cubicBezTo>
                  <a:cubicBezTo>
                    <a:pt x="28839" y="6459"/>
                    <a:pt x="22380" y="0"/>
                    <a:pt x="14421" y="0"/>
                  </a:cubicBezTo>
                  <a:cubicBezTo>
                    <a:pt x="6459" y="0"/>
                    <a:pt x="0" y="6459"/>
                    <a:pt x="0" y="14421"/>
                  </a:cubicBezTo>
                </a:path>
              </a:pathLst>
            </a:custGeom>
            <a:solidFill>
              <a:srgbClr val="4D3D3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13B439A3-E4A6-18E4-09B1-02391F22025F}"/>
                </a:ext>
              </a:extLst>
            </p:cNvPr>
            <p:cNvSpPr/>
            <p:nvPr/>
          </p:nvSpPr>
          <p:spPr>
            <a:xfrm>
              <a:off x="-1480549" y="3366949"/>
              <a:ext cx="20865" cy="130446"/>
            </a:xfrm>
            <a:custGeom>
              <a:avLst/>
              <a:gdLst>
                <a:gd name="connsiteX0" fmla="*/ 20 w 20865"/>
                <a:gd name="connsiteY0" fmla="*/ 5689 h 130446"/>
                <a:gd name="connsiteX1" fmla="*/ 9002 w 20865"/>
                <a:gd name="connsiteY1" fmla="*/ 124762 h 130446"/>
                <a:gd name="connsiteX2" fmla="*/ 20845 w 20865"/>
                <a:gd name="connsiteY2" fmla="*/ 124762 h 130446"/>
                <a:gd name="connsiteX3" fmla="*/ 11864 w 20865"/>
                <a:gd name="connsiteY3" fmla="*/ 5689 h 130446"/>
                <a:gd name="connsiteX4" fmla="*/ 20 w 20865"/>
                <a:gd name="connsiteY4" fmla="*/ 5689 h 13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65" h="130446">
                  <a:moveTo>
                    <a:pt x="20" y="5689"/>
                  </a:moveTo>
                  <a:cubicBezTo>
                    <a:pt x="3013" y="45376"/>
                    <a:pt x="6009" y="85067"/>
                    <a:pt x="9002" y="124762"/>
                  </a:cubicBezTo>
                  <a:cubicBezTo>
                    <a:pt x="9574" y="132310"/>
                    <a:pt x="21421" y="132373"/>
                    <a:pt x="20845" y="124762"/>
                  </a:cubicBezTo>
                  <a:cubicBezTo>
                    <a:pt x="17849" y="85067"/>
                    <a:pt x="14852" y="45380"/>
                    <a:pt x="11864" y="5689"/>
                  </a:cubicBezTo>
                  <a:cubicBezTo>
                    <a:pt x="11295" y="-1867"/>
                    <a:pt x="-556" y="-1926"/>
                    <a:pt x="20" y="5689"/>
                  </a:cubicBezTo>
                </a:path>
              </a:pathLst>
            </a:custGeom>
            <a:solidFill>
              <a:srgbClr val="26447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D643ED6E-858C-099C-43D3-E6C532EB7214}"/>
                </a:ext>
              </a:extLst>
            </p:cNvPr>
            <p:cNvSpPr/>
            <p:nvPr/>
          </p:nvSpPr>
          <p:spPr>
            <a:xfrm>
              <a:off x="-1458120" y="3411151"/>
              <a:ext cx="31535" cy="221761"/>
            </a:xfrm>
            <a:custGeom>
              <a:avLst/>
              <a:gdLst>
                <a:gd name="connsiteX0" fmla="*/ 19647 w 31535"/>
                <a:gd name="connsiteY0" fmla="*/ 5648 h 221761"/>
                <a:gd name="connsiteX1" fmla="*/ 19 w 31535"/>
                <a:gd name="connsiteY1" fmla="*/ 216072 h 221761"/>
                <a:gd name="connsiteX2" fmla="*/ 11862 w 31535"/>
                <a:gd name="connsiteY2" fmla="*/ 216072 h 221761"/>
                <a:gd name="connsiteX3" fmla="*/ 31490 w 31535"/>
                <a:gd name="connsiteY3" fmla="*/ 5648 h 221761"/>
                <a:gd name="connsiteX4" fmla="*/ 19647 w 31535"/>
                <a:gd name="connsiteY4" fmla="*/ 5648 h 22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35" h="221761">
                  <a:moveTo>
                    <a:pt x="19647" y="5648"/>
                  </a:moveTo>
                  <a:cubicBezTo>
                    <a:pt x="11653" y="75642"/>
                    <a:pt x="5107" y="145802"/>
                    <a:pt x="19" y="216072"/>
                  </a:cubicBezTo>
                  <a:cubicBezTo>
                    <a:pt x="-534" y="223676"/>
                    <a:pt x="11313" y="223640"/>
                    <a:pt x="11862" y="216072"/>
                  </a:cubicBezTo>
                  <a:cubicBezTo>
                    <a:pt x="16951" y="145802"/>
                    <a:pt x="23492" y="75646"/>
                    <a:pt x="31490" y="5648"/>
                  </a:cubicBezTo>
                  <a:cubicBezTo>
                    <a:pt x="32355" y="-1912"/>
                    <a:pt x="20504" y="-1853"/>
                    <a:pt x="19647" y="5648"/>
                  </a:cubicBezTo>
                </a:path>
              </a:pathLst>
            </a:custGeom>
            <a:solidFill>
              <a:srgbClr val="26447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377BC1C-ED0C-BB1E-C8B2-3E1AD1D17D5E}"/>
                </a:ext>
              </a:extLst>
            </p:cNvPr>
            <p:cNvSpPr/>
            <p:nvPr/>
          </p:nvSpPr>
          <p:spPr>
            <a:xfrm>
              <a:off x="-1596302" y="3564424"/>
              <a:ext cx="65115" cy="72851"/>
            </a:xfrm>
            <a:custGeom>
              <a:avLst/>
              <a:gdLst>
                <a:gd name="connsiteX0" fmla="*/ 2890 w 65115"/>
                <a:gd name="connsiteY0" fmla="*/ 10941 h 72851"/>
                <a:gd name="connsiteX1" fmla="*/ 53390 w 65115"/>
                <a:gd name="connsiteY1" fmla="*/ 68728 h 72851"/>
                <a:gd name="connsiteX2" fmla="*/ 64811 w 65115"/>
                <a:gd name="connsiteY2" fmla="*/ 65582 h 72851"/>
                <a:gd name="connsiteX3" fmla="*/ 8868 w 65115"/>
                <a:gd name="connsiteY3" fmla="*/ 712 h 72851"/>
                <a:gd name="connsiteX4" fmla="*/ 763 w 65115"/>
                <a:gd name="connsiteY4" fmla="*/ 2836 h 72851"/>
                <a:gd name="connsiteX5" fmla="*/ 2890 w 65115"/>
                <a:gd name="connsiteY5" fmla="*/ 10941 h 7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15" h="72851">
                  <a:moveTo>
                    <a:pt x="2890" y="10941"/>
                  </a:moveTo>
                  <a:cubicBezTo>
                    <a:pt x="26790" y="22385"/>
                    <a:pt x="45400" y="43399"/>
                    <a:pt x="53390" y="68728"/>
                  </a:cubicBezTo>
                  <a:cubicBezTo>
                    <a:pt x="55672" y="75973"/>
                    <a:pt x="67113" y="72878"/>
                    <a:pt x="64811" y="65582"/>
                  </a:cubicBezTo>
                  <a:cubicBezTo>
                    <a:pt x="55949" y="37486"/>
                    <a:pt x="35487" y="13471"/>
                    <a:pt x="8868" y="712"/>
                  </a:cubicBezTo>
                  <a:cubicBezTo>
                    <a:pt x="5990" y="-670"/>
                    <a:pt x="2472" y="-81"/>
                    <a:pt x="763" y="2836"/>
                  </a:cubicBezTo>
                  <a:cubicBezTo>
                    <a:pt x="-745" y="5422"/>
                    <a:pt x="-7" y="9547"/>
                    <a:pt x="2890" y="10941"/>
                  </a:cubicBezTo>
                </a:path>
              </a:pathLst>
            </a:custGeom>
            <a:solidFill>
              <a:srgbClr val="26447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3174967-19E4-F570-D626-03F1295211C3}"/>
                </a:ext>
              </a:extLst>
            </p:cNvPr>
            <p:cNvSpPr/>
            <p:nvPr/>
          </p:nvSpPr>
          <p:spPr>
            <a:xfrm>
              <a:off x="-1632969" y="3593407"/>
              <a:ext cx="46316" cy="27918"/>
            </a:xfrm>
            <a:custGeom>
              <a:avLst/>
              <a:gdLst>
                <a:gd name="connsiteX0" fmla="*/ 5935 w 46316"/>
                <a:gd name="connsiteY0" fmla="*/ 11846 h 27918"/>
                <a:gd name="connsiteX1" fmla="*/ 10522 w 46316"/>
                <a:gd name="connsiteY1" fmla="*/ 11996 h 27918"/>
                <a:gd name="connsiteX2" fmla="*/ 11864 w 46316"/>
                <a:gd name="connsiteY2" fmla="*/ 12134 h 27918"/>
                <a:gd name="connsiteX3" fmla="*/ 11892 w 46316"/>
                <a:gd name="connsiteY3" fmla="*/ 12146 h 27918"/>
                <a:gd name="connsiteX4" fmla="*/ 14280 w 46316"/>
                <a:gd name="connsiteY4" fmla="*/ 12596 h 27918"/>
                <a:gd name="connsiteX5" fmla="*/ 18706 w 46316"/>
                <a:gd name="connsiteY5" fmla="*/ 13808 h 27918"/>
                <a:gd name="connsiteX6" fmla="*/ 20991 w 46316"/>
                <a:gd name="connsiteY6" fmla="*/ 14637 h 27918"/>
                <a:gd name="connsiteX7" fmla="*/ 21532 w 46316"/>
                <a:gd name="connsiteY7" fmla="*/ 14855 h 27918"/>
                <a:gd name="connsiteX8" fmla="*/ 22302 w 46316"/>
                <a:gd name="connsiteY8" fmla="*/ 15222 h 27918"/>
                <a:gd name="connsiteX9" fmla="*/ 30139 w 46316"/>
                <a:gd name="connsiteY9" fmla="*/ 19983 h 27918"/>
                <a:gd name="connsiteX10" fmla="*/ 30419 w 46316"/>
                <a:gd name="connsiteY10" fmla="*/ 20231 h 27918"/>
                <a:gd name="connsiteX11" fmla="*/ 31240 w 46316"/>
                <a:gd name="connsiteY11" fmla="*/ 20934 h 27918"/>
                <a:gd name="connsiteX12" fmla="*/ 33017 w 46316"/>
                <a:gd name="connsiteY12" fmla="*/ 22584 h 27918"/>
                <a:gd name="connsiteX13" fmla="*/ 36273 w 46316"/>
                <a:gd name="connsiteY13" fmla="*/ 26188 h 27918"/>
                <a:gd name="connsiteX14" fmla="*/ 44647 w 46316"/>
                <a:gd name="connsiteY14" fmla="*/ 26188 h 27918"/>
                <a:gd name="connsiteX15" fmla="*/ 44647 w 46316"/>
                <a:gd name="connsiteY15" fmla="*/ 17815 h 27918"/>
                <a:gd name="connsiteX16" fmla="*/ 5927 w 46316"/>
                <a:gd name="connsiteY16" fmla="*/ 7 h 27918"/>
                <a:gd name="connsiteX17" fmla="*/ 5 w 46316"/>
                <a:gd name="connsiteY17" fmla="*/ 5929 h 27918"/>
                <a:gd name="connsiteX18" fmla="*/ 5935 w 46316"/>
                <a:gd name="connsiteY18" fmla="*/ 11846 h 2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316" h="27918">
                  <a:moveTo>
                    <a:pt x="5935" y="11846"/>
                  </a:moveTo>
                  <a:cubicBezTo>
                    <a:pt x="7467" y="11819"/>
                    <a:pt x="8994" y="11858"/>
                    <a:pt x="10522" y="11996"/>
                  </a:cubicBezTo>
                  <a:cubicBezTo>
                    <a:pt x="10968" y="12032"/>
                    <a:pt x="11418" y="12087"/>
                    <a:pt x="11864" y="12134"/>
                  </a:cubicBezTo>
                  <a:cubicBezTo>
                    <a:pt x="11272" y="12067"/>
                    <a:pt x="11347" y="12052"/>
                    <a:pt x="11892" y="12146"/>
                  </a:cubicBezTo>
                  <a:cubicBezTo>
                    <a:pt x="12689" y="12281"/>
                    <a:pt x="13487" y="12423"/>
                    <a:pt x="14280" y="12596"/>
                  </a:cubicBezTo>
                  <a:cubicBezTo>
                    <a:pt x="15777" y="12924"/>
                    <a:pt x="17253" y="13327"/>
                    <a:pt x="18706" y="13808"/>
                  </a:cubicBezTo>
                  <a:cubicBezTo>
                    <a:pt x="19472" y="14065"/>
                    <a:pt x="20238" y="14341"/>
                    <a:pt x="20991" y="14637"/>
                  </a:cubicBezTo>
                  <a:cubicBezTo>
                    <a:pt x="21086" y="14677"/>
                    <a:pt x="22097" y="15107"/>
                    <a:pt x="21532" y="14855"/>
                  </a:cubicBezTo>
                  <a:cubicBezTo>
                    <a:pt x="20897" y="14574"/>
                    <a:pt x="22338" y="15237"/>
                    <a:pt x="22302" y="15222"/>
                  </a:cubicBezTo>
                  <a:cubicBezTo>
                    <a:pt x="25062" y="16528"/>
                    <a:pt x="27715" y="18111"/>
                    <a:pt x="30139" y="19983"/>
                  </a:cubicBezTo>
                  <a:cubicBezTo>
                    <a:pt x="29471" y="19465"/>
                    <a:pt x="30111" y="19975"/>
                    <a:pt x="30419" y="20231"/>
                  </a:cubicBezTo>
                  <a:cubicBezTo>
                    <a:pt x="30687" y="20464"/>
                    <a:pt x="30968" y="20697"/>
                    <a:pt x="31240" y="20934"/>
                  </a:cubicBezTo>
                  <a:cubicBezTo>
                    <a:pt x="31844" y="21471"/>
                    <a:pt x="32440" y="22016"/>
                    <a:pt x="33017" y="22584"/>
                  </a:cubicBezTo>
                  <a:cubicBezTo>
                    <a:pt x="34173" y="23721"/>
                    <a:pt x="35251" y="24933"/>
                    <a:pt x="36273" y="26188"/>
                  </a:cubicBezTo>
                  <a:cubicBezTo>
                    <a:pt x="38236" y="28605"/>
                    <a:pt x="42637" y="28384"/>
                    <a:pt x="44647" y="26188"/>
                  </a:cubicBezTo>
                  <a:cubicBezTo>
                    <a:pt x="47004" y="23626"/>
                    <a:pt x="46739" y="20393"/>
                    <a:pt x="44647" y="17815"/>
                  </a:cubicBezTo>
                  <a:cubicBezTo>
                    <a:pt x="35373" y="6394"/>
                    <a:pt x="20593" y="-246"/>
                    <a:pt x="5927" y="7"/>
                  </a:cubicBezTo>
                  <a:cubicBezTo>
                    <a:pt x="2832" y="62"/>
                    <a:pt x="-141" y="2691"/>
                    <a:pt x="5" y="5929"/>
                  </a:cubicBezTo>
                  <a:cubicBezTo>
                    <a:pt x="155" y="9087"/>
                    <a:pt x="2619" y="11905"/>
                    <a:pt x="5935" y="11846"/>
                  </a:cubicBezTo>
                </a:path>
              </a:pathLst>
            </a:custGeom>
            <a:solidFill>
              <a:srgbClr val="26447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066417EB-41E7-7BB1-54E1-B6AC0A9F71E4}"/>
                </a:ext>
              </a:extLst>
            </p:cNvPr>
            <p:cNvSpPr/>
            <p:nvPr/>
          </p:nvSpPr>
          <p:spPr>
            <a:xfrm>
              <a:off x="-1340573" y="3167196"/>
              <a:ext cx="180284" cy="117911"/>
            </a:xfrm>
            <a:custGeom>
              <a:avLst/>
              <a:gdLst>
                <a:gd name="connsiteX0" fmla="*/ 25713 w 180284"/>
                <a:gd name="connsiteY0" fmla="*/ 34500 h 117911"/>
                <a:gd name="connsiteX1" fmla="*/ 384 w 180284"/>
                <a:gd name="connsiteY1" fmla="*/ 84084 h 117911"/>
                <a:gd name="connsiteX2" fmla="*/ 1675 w 180284"/>
                <a:gd name="connsiteY2" fmla="*/ 100518 h 117911"/>
                <a:gd name="connsiteX3" fmla="*/ 37386 w 180284"/>
                <a:gd name="connsiteY3" fmla="*/ 112867 h 117911"/>
                <a:gd name="connsiteX4" fmla="*/ 62857 w 180284"/>
                <a:gd name="connsiteY4" fmla="*/ 80862 h 117911"/>
                <a:gd name="connsiteX5" fmla="*/ 74215 w 180284"/>
                <a:gd name="connsiteY5" fmla="*/ 110573 h 117911"/>
                <a:gd name="connsiteX6" fmla="*/ 106895 w 180284"/>
                <a:gd name="connsiteY6" fmla="*/ 117640 h 117911"/>
                <a:gd name="connsiteX7" fmla="*/ 171393 w 180284"/>
                <a:gd name="connsiteY7" fmla="*/ 76050 h 117911"/>
                <a:gd name="connsiteX8" fmla="*/ 168476 w 180284"/>
                <a:gd name="connsiteY8" fmla="*/ 0 h 117911"/>
                <a:gd name="connsiteX9" fmla="*/ 75810 w 180284"/>
                <a:gd name="connsiteY9" fmla="*/ 67843 h 117911"/>
                <a:gd name="connsiteX10" fmla="*/ 25713 w 180284"/>
                <a:gd name="connsiteY10" fmla="*/ 34500 h 11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284" h="117911">
                  <a:moveTo>
                    <a:pt x="25713" y="34500"/>
                  </a:moveTo>
                  <a:cubicBezTo>
                    <a:pt x="14177" y="48704"/>
                    <a:pt x="2385" y="65900"/>
                    <a:pt x="384" y="84084"/>
                  </a:cubicBezTo>
                  <a:cubicBezTo>
                    <a:pt x="-220" y="89603"/>
                    <a:pt x="-323" y="95343"/>
                    <a:pt x="1675" y="100518"/>
                  </a:cubicBezTo>
                  <a:cubicBezTo>
                    <a:pt x="6744" y="113641"/>
                    <a:pt x="24465" y="118422"/>
                    <a:pt x="37386" y="112867"/>
                  </a:cubicBezTo>
                  <a:cubicBezTo>
                    <a:pt x="50311" y="107309"/>
                    <a:pt x="58621" y="94277"/>
                    <a:pt x="62857" y="80862"/>
                  </a:cubicBezTo>
                  <a:cubicBezTo>
                    <a:pt x="59166" y="91624"/>
                    <a:pt x="64902" y="104040"/>
                    <a:pt x="74215" y="110573"/>
                  </a:cubicBezTo>
                  <a:cubicBezTo>
                    <a:pt x="83528" y="117103"/>
                    <a:pt x="95561" y="118619"/>
                    <a:pt x="106895" y="117640"/>
                  </a:cubicBezTo>
                  <a:cubicBezTo>
                    <a:pt x="133452" y="115346"/>
                    <a:pt x="158721" y="99500"/>
                    <a:pt x="171393" y="76050"/>
                  </a:cubicBezTo>
                  <a:cubicBezTo>
                    <a:pt x="184070" y="52600"/>
                    <a:pt x="183272" y="22171"/>
                    <a:pt x="168476" y="0"/>
                  </a:cubicBezTo>
                  <a:cubicBezTo>
                    <a:pt x="152042" y="36008"/>
                    <a:pt x="115836" y="64949"/>
                    <a:pt x="75810" y="67843"/>
                  </a:cubicBezTo>
                  <a:cubicBezTo>
                    <a:pt x="49743" y="69730"/>
                    <a:pt x="39467" y="53540"/>
                    <a:pt x="25713" y="34500"/>
                  </a:cubicBezTo>
                </a:path>
              </a:pathLst>
            </a:custGeom>
            <a:solidFill>
              <a:srgbClr val="F2F2F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A0BDA834-D3DB-0933-67B2-7297BCA89DA4}"/>
                </a:ext>
              </a:extLst>
            </p:cNvPr>
            <p:cNvSpPr/>
            <p:nvPr/>
          </p:nvSpPr>
          <p:spPr>
            <a:xfrm>
              <a:off x="-1702657" y="3923762"/>
              <a:ext cx="634133" cy="797898"/>
            </a:xfrm>
            <a:custGeom>
              <a:avLst/>
              <a:gdLst>
                <a:gd name="connsiteX0" fmla="*/ 479662 w 634133"/>
                <a:gd name="connsiteY0" fmla="*/ 205122 h 797898"/>
                <a:gd name="connsiteX1" fmla="*/ 541698 w 634133"/>
                <a:gd name="connsiteY1" fmla="*/ 185276 h 797898"/>
                <a:gd name="connsiteX2" fmla="*/ 582545 w 634133"/>
                <a:gd name="connsiteY2" fmla="*/ 172122 h 797898"/>
                <a:gd name="connsiteX3" fmla="*/ 628691 w 634133"/>
                <a:gd name="connsiteY3" fmla="*/ 107296 h 797898"/>
                <a:gd name="connsiteX4" fmla="*/ 633472 w 634133"/>
                <a:gd name="connsiteY4" fmla="*/ 25739 h 797898"/>
                <a:gd name="connsiteX5" fmla="*/ 413750 w 634133"/>
                <a:gd name="connsiteY5" fmla="*/ 275 h 797898"/>
                <a:gd name="connsiteX6" fmla="*/ 76428 w 634133"/>
                <a:gd name="connsiteY6" fmla="*/ 213432 h 797898"/>
                <a:gd name="connsiteX7" fmla="*/ 20974 w 634133"/>
                <a:gd name="connsiteY7" fmla="*/ 487313 h 797898"/>
                <a:gd name="connsiteX8" fmla="*/ 2715 w 634133"/>
                <a:gd name="connsiteY8" fmla="*/ 767412 h 797898"/>
                <a:gd name="connsiteX9" fmla="*/ 8554 w 634133"/>
                <a:gd name="connsiteY9" fmla="*/ 797889 h 797898"/>
                <a:gd name="connsiteX10" fmla="*/ 207337 w 634133"/>
                <a:gd name="connsiteY10" fmla="*/ 790605 h 797898"/>
                <a:gd name="connsiteX11" fmla="*/ 218994 w 634133"/>
                <a:gd name="connsiteY11" fmla="*/ 648900 h 797898"/>
                <a:gd name="connsiteX12" fmla="*/ 250028 w 634133"/>
                <a:gd name="connsiteY12" fmla="*/ 455853 h 797898"/>
                <a:gd name="connsiteX13" fmla="*/ 363672 w 634133"/>
                <a:gd name="connsiteY13" fmla="*/ 276146 h 797898"/>
                <a:gd name="connsiteX14" fmla="*/ 479662 w 634133"/>
                <a:gd name="connsiteY14" fmla="*/ 205122 h 797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4133" h="797898">
                  <a:moveTo>
                    <a:pt x="479662" y="205122"/>
                  </a:moveTo>
                  <a:cubicBezTo>
                    <a:pt x="499682" y="197396"/>
                    <a:pt x="520427" y="190934"/>
                    <a:pt x="541698" y="185276"/>
                  </a:cubicBezTo>
                  <a:cubicBezTo>
                    <a:pt x="555555" y="181589"/>
                    <a:pt x="569857" y="178802"/>
                    <a:pt x="582545" y="172122"/>
                  </a:cubicBezTo>
                  <a:cubicBezTo>
                    <a:pt x="606729" y="159395"/>
                    <a:pt x="622055" y="133805"/>
                    <a:pt x="628691" y="107296"/>
                  </a:cubicBezTo>
                  <a:cubicBezTo>
                    <a:pt x="635335" y="80787"/>
                    <a:pt x="634423" y="53049"/>
                    <a:pt x="633472" y="25739"/>
                  </a:cubicBezTo>
                  <a:cubicBezTo>
                    <a:pt x="560979" y="11925"/>
                    <a:pt x="487479" y="3410"/>
                    <a:pt x="413750" y="275"/>
                  </a:cubicBezTo>
                  <a:cubicBezTo>
                    <a:pt x="273880" y="-5674"/>
                    <a:pt x="132767" y="85417"/>
                    <a:pt x="76428" y="213432"/>
                  </a:cubicBezTo>
                  <a:cubicBezTo>
                    <a:pt x="40965" y="294014"/>
                    <a:pt x="32489" y="400699"/>
                    <a:pt x="20974" y="487313"/>
                  </a:cubicBezTo>
                  <a:cubicBezTo>
                    <a:pt x="8637" y="580133"/>
                    <a:pt x="2510" y="673779"/>
                    <a:pt x="2715" y="767412"/>
                  </a:cubicBezTo>
                  <a:cubicBezTo>
                    <a:pt x="2731" y="776073"/>
                    <a:pt x="-6325" y="798418"/>
                    <a:pt x="8554" y="797889"/>
                  </a:cubicBezTo>
                  <a:cubicBezTo>
                    <a:pt x="74813" y="795465"/>
                    <a:pt x="141077" y="793037"/>
                    <a:pt x="207337" y="790605"/>
                  </a:cubicBezTo>
                  <a:cubicBezTo>
                    <a:pt x="211202" y="743366"/>
                    <a:pt x="215082" y="696131"/>
                    <a:pt x="218994" y="648900"/>
                  </a:cubicBezTo>
                  <a:cubicBezTo>
                    <a:pt x="224391" y="583793"/>
                    <a:pt x="229969" y="518027"/>
                    <a:pt x="250028" y="455853"/>
                  </a:cubicBezTo>
                  <a:cubicBezTo>
                    <a:pt x="272025" y="387671"/>
                    <a:pt x="311779" y="325466"/>
                    <a:pt x="363672" y="276146"/>
                  </a:cubicBezTo>
                  <a:cubicBezTo>
                    <a:pt x="397801" y="243711"/>
                    <a:pt x="437093" y="221552"/>
                    <a:pt x="479662" y="205122"/>
                  </a:cubicBezTo>
                </a:path>
              </a:pathLst>
            </a:custGeom>
            <a:solidFill>
              <a:srgbClr val="3D3B3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1AD2DC77-07F4-F3E4-FD31-C00DEADEC4F4}"/>
                </a:ext>
              </a:extLst>
            </p:cNvPr>
            <p:cNvSpPr/>
            <p:nvPr/>
          </p:nvSpPr>
          <p:spPr>
            <a:xfrm>
              <a:off x="-2072106" y="3659700"/>
              <a:ext cx="268698" cy="129310"/>
            </a:xfrm>
            <a:custGeom>
              <a:avLst/>
              <a:gdLst>
                <a:gd name="connsiteX0" fmla="*/ 161013 w 268698"/>
                <a:gd name="connsiteY0" fmla="*/ 122517 h 129310"/>
                <a:gd name="connsiteX1" fmla="*/ 256672 w 268698"/>
                <a:gd name="connsiteY1" fmla="*/ 108695 h 129310"/>
                <a:gd name="connsiteX2" fmla="*/ 250343 w 268698"/>
                <a:gd name="connsiteY2" fmla="*/ 32653 h 129310"/>
                <a:gd name="connsiteX3" fmla="*/ 188138 w 268698"/>
                <a:gd name="connsiteY3" fmla="*/ 9922 h 129310"/>
                <a:gd name="connsiteX4" fmla="*/ 159781 w 268698"/>
                <a:gd name="connsiteY4" fmla="*/ 1 h 129310"/>
                <a:gd name="connsiteX5" fmla="*/ 136620 w 268698"/>
                <a:gd name="connsiteY5" fmla="*/ 12456 h 129310"/>
                <a:gd name="connsiteX6" fmla="*/ 99475 w 268698"/>
                <a:gd name="connsiteY6" fmla="*/ 13171 h 129310"/>
                <a:gd name="connsiteX7" fmla="*/ 87549 w 268698"/>
                <a:gd name="connsiteY7" fmla="*/ 20553 h 129310"/>
                <a:gd name="connsiteX8" fmla="*/ 79089 w 268698"/>
                <a:gd name="connsiteY8" fmla="*/ 20111 h 129310"/>
                <a:gd name="connsiteX9" fmla="*/ 44850 w 268698"/>
                <a:gd name="connsiteY9" fmla="*/ 36254 h 129310"/>
                <a:gd name="connsiteX10" fmla="*/ 34029 w 268698"/>
                <a:gd name="connsiteY10" fmla="*/ 45325 h 129310"/>
                <a:gd name="connsiteX11" fmla="*/ 21925 w 268698"/>
                <a:gd name="connsiteY11" fmla="*/ 55621 h 129310"/>
                <a:gd name="connsiteX12" fmla="*/ 5830 w 268698"/>
                <a:gd name="connsiteY12" fmla="*/ 72897 h 129310"/>
                <a:gd name="connsiteX13" fmla="*/ 2099 w 268698"/>
                <a:gd name="connsiteY13" fmla="*/ 99963 h 129310"/>
                <a:gd name="connsiteX14" fmla="*/ 25770 w 268698"/>
                <a:gd name="connsiteY14" fmla="*/ 104657 h 129310"/>
                <a:gd name="connsiteX15" fmla="*/ 71829 w 268698"/>
                <a:gd name="connsiteY15" fmla="*/ 106556 h 129310"/>
                <a:gd name="connsiteX16" fmla="*/ 98634 w 268698"/>
                <a:gd name="connsiteY16" fmla="*/ 115221 h 129310"/>
                <a:gd name="connsiteX17" fmla="*/ 114859 w 268698"/>
                <a:gd name="connsiteY17" fmla="*/ 103662 h 129310"/>
                <a:gd name="connsiteX18" fmla="*/ 127555 w 268698"/>
                <a:gd name="connsiteY18" fmla="*/ 118478 h 129310"/>
                <a:gd name="connsiteX19" fmla="*/ 147227 w 268698"/>
                <a:gd name="connsiteY19" fmla="*/ 119923 h 129310"/>
                <a:gd name="connsiteX20" fmla="*/ 152762 w 268698"/>
                <a:gd name="connsiteY20" fmla="*/ 119844 h 129310"/>
                <a:gd name="connsiteX21" fmla="*/ 158944 w 268698"/>
                <a:gd name="connsiteY21" fmla="*/ 121739 h 129310"/>
                <a:gd name="connsiteX22" fmla="*/ 161013 w 268698"/>
                <a:gd name="connsiteY22" fmla="*/ 122517 h 12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8698" h="129310">
                  <a:moveTo>
                    <a:pt x="161013" y="122517"/>
                  </a:moveTo>
                  <a:cubicBezTo>
                    <a:pt x="190053" y="132860"/>
                    <a:pt x="235425" y="133661"/>
                    <a:pt x="256672" y="108695"/>
                  </a:cubicBezTo>
                  <a:cubicBezTo>
                    <a:pt x="275001" y="87164"/>
                    <a:pt x="271977" y="50856"/>
                    <a:pt x="250343" y="32653"/>
                  </a:cubicBezTo>
                  <a:cubicBezTo>
                    <a:pt x="232839" y="17920"/>
                    <a:pt x="209219" y="16222"/>
                    <a:pt x="188138" y="9922"/>
                  </a:cubicBezTo>
                  <a:cubicBezTo>
                    <a:pt x="178869" y="7154"/>
                    <a:pt x="169212" y="376"/>
                    <a:pt x="159781" y="1"/>
                  </a:cubicBezTo>
                  <a:cubicBezTo>
                    <a:pt x="156761" y="-114"/>
                    <a:pt x="133201" y="10123"/>
                    <a:pt x="136620" y="12456"/>
                  </a:cubicBezTo>
                  <a:cubicBezTo>
                    <a:pt x="125704" y="5019"/>
                    <a:pt x="110094" y="5319"/>
                    <a:pt x="99475" y="13171"/>
                  </a:cubicBezTo>
                  <a:cubicBezTo>
                    <a:pt x="95669" y="15990"/>
                    <a:pt x="92211" y="19776"/>
                    <a:pt x="87549" y="20553"/>
                  </a:cubicBezTo>
                  <a:cubicBezTo>
                    <a:pt x="84754" y="21023"/>
                    <a:pt x="81911" y="20328"/>
                    <a:pt x="79089" y="20111"/>
                  </a:cubicBezTo>
                  <a:cubicBezTo>
                    <a:pt x="66168" y="19100"/>
                    <a:pt x="54782" y="27924"/>
                    <a:pt x="44850" y="36254"/>
                  </a:cubicBezTo>
                  <a:cubicBezTo>
                    <a:pt x="41245" y="39278"/>
                    <a:pt x="37637" y="42298"/>
                    <a:pt x="34029" y="45325"/>
                  </a:cubicBezTo>
                  <a:cubicBezTo>
                    <a:pt x="29970" y="48728"/>
                    <a:pt x="25908" y="52131"/>
                    <a:pt x="21925" y="55621"/>
                  </a:cubicBezTo>
                  <a:cubicBezTo>
                    <a:pt x="15987" y="60828"/>
                    <a:pt x="10160" y="66296"/>
                    <a:pt x="5830" y="72897"/>
                  </a:cubicBezTo>
                  <a:cubicBezTo>
                    <a:pt x="603" y="80879"/>
                    <a:pt x="-2184" y="91436"/>
                    <a:pt x="2099" y="99963"/>
                  </a:cubicBezTo>
                  <a:cubicBezTo>
                    <a:pt x="6386" y="108486"/>
                    <a:pt x="19702" y="112019"/>
                    <a:pt x="25770" y="104657"/>
                  </a:cubicBezTo>
                  <a:cubicBezTo>
                    <a:pt x="36610" y="118300"/>
                    <a:pt x="59898" y="119260"/>
                    <a:pt x="71829" y="106556"/>
                  </a:cubicBezTo>
                  <a:cubicBezTo>
                    <a:pt x="77703" y="100302"/>
                    <a:pt x="88228" y="116342"/>
                    <a:pt x="98634" y="115221"/>
                  </a:cubicBezTo>
                  <a:cubicBezTo>
                    <a:pt x="105381" y="114491"/>
                    <a:pt x="111105" y="108668"/>
                    <a:pt x="114859" y="103662"/>
                  </a:cubicBezTo>
                  <a:cubicBezTo>
                    <a:pt x="116944" y="109580"/>
                    <a:pt x="120738" y="115900"/>
                    <a:pt x="127555" y="118478"/>
                  </a:cubicBezTo>
                  <a:cubicBezTo>
                    <a:pt x="133757" y="120827"/>
                    <a:pt x="140619" y="120483"/>
                    <a:pt x="147227" y="119923"/>
                  </a:cubicBezTo>
                  <a:cubicBezTo>
                    <a:pt x="149071" y="119769"/>
                    <a:pt x="150926" y="119599"/>
                    <a:pt x="152762" y="119844"/>
                  </a:cubicBezTo>
                  <a:cubicBezTo>
                    <a:pt x="154902" y="120132"/>
                    <a:pt x="156923" y="120973"/>
                    <a:pt x="158944" y="121739"/>
                  </a:cubicBezTo>
                  <a:cubicBezTo>
                    <a:pt x="159627" y="122015"/>
                    <a:pt x="160310" y="122272"/>
                    <a:pt x="161013" y="122517"/>
                  </a:cubicBezTo>
                </a:path>
              </a:pathLst>
            </a:custGeom>
            <a:solidFill>
              <a:srgbClr val="F7E4D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6CDA1AF-FB84-CB96-ADFB-487CCD17638F}"/>
                </a:ext>
              </a:extLst>
            </p:cNvPr>
            <p:cNvSpPr/>
            <p:nvPr/>
          </p:nvSpPr>
          <p:spPr>
            <a:xfrm>
              <a:off x="-1914601" y="3694032"/>
              <a:ext cx="64638" cy="82387"/>
            </a:xfrm>
            <a:custGeom>
              <a:avLst/>
              <a:gdLst>
                <a:gd name="connsiteX0" fmla="*/ 54541 w 64638"/>
                <a:gd name="connsiteY0" fmla="*/ 1681 h 82387"/>
                <a:gd name="connsiteX1" fmla="*/ 24905 w 64638"/>
                <a:gd name="connsiteY1" fmla="*/ 25048 h 82387"/>
                <a:gd name="connsiteX2" fmla="*/ 1881 w 64638"/>
                <a:gd name="connsiteY2" fmla="*/ 47503 h 82387"/>
                <a:gd name="connsiteX3" fmla="*/ 5730 w 64638"/>
                <a:gd name="connsiteY3" fmla="*/ 73101 h 82387"/>
                <a:gd name="connsiteX4" fmla="*/ 33408 w 64638"/>
                <a:gd name="connsiteY4" fmla="*/ 82386 h 82387"/>
                <a:gd name="connsiteX5" fmla="*/ 33408 w 64638"/>
                <a:gd name="connsiteY5" fmla="*/ 70543 h 82387"/>
                <a:gd name="connsiteX6" fmla="*/ 13958 w 64638"/>
                <a:gd name="connsiteY6" fmla="*/ 64459 h 82387"/>
                <a:gd name="connsiteX7" fmla="*/ 15584 w 64638"/>
                <a:gd name="connsiteY7" fmla="*/ 47804 h 82387"/>
                <a:gd name="connsiteX8" fmla="*/ 26144 w 64638"/>
                <a:gd name="connsiteY8" fmla="*/ 39043 h 82387"/>
                <a:gd name="connsiteX9" fmla="*/ 38217 w 64638"/>
                <a:gd name="connsiteY9" fmla="*/ 29525 h 82387"/>
                <a:gd name="connsiteX10" fmla="*/ 62914 w 64638"/>
                <a:gd name="connsiteY10" fmla="*/ 10051 h 82387"/>
                <a:gd name="connsiteX11" fmla="*/ 62914 w 64638"/>
                <a:gd name="connsiteY11" fmla="*/ 1678 h 82387"/>
                <a:gd name="connsiteX12" fmla="*/ 54541 w 64638"/>
                <a:gd name="connsiteY12" fmla="*/ 1681 h 8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638" h="82387">
                  <a:moveTo>
                    <a:pt x="54541" y="1681"/>
                  </a:moveTo>
                  <a:cubicBezTo>
                    <a:pt x="44660" y="9471"/>
                    <a:pt x="34782" y="17256"/>
                    <a:pt x="24905" y="25048"/>
                  </a:cubicBezTo>
                  <a:cubicBezTo>
                    <a:pt x="16816" y="31420"/>
                    <a:pt x="5955" y="37583"/>
                    <a:pt x="1881" y="47503"/>
                  </a:cubicBezTo>
                  <a:cubicBezTo>
                    <a:pt x="-1585" y="55940"/>
                    <a:pt x="-239" y="66129"/>
                    <a:pt x="5730" y="73101"/>
                  </a:cubicBezTo>
                  <a:cubicBezTo>
                    <a:pt x="12552" y="81072"/>
                    <a:pt x="23598" y="82212"/>
                    <a:pt x="33408" y="82386"/>
                  </a:cubicBezTo>
                  <a:cubicBezTo>
                    <a:pt x="41032" y="82524"/>
                    <a:pt x="41035" y="70681"/>
                    <a:pt x="33408" y="70543"/>
                  </a:cubicBezTo>
                  <a:cubicBezTo>
                    <a:pt x="26898" y="70432"/>
                    <a:pt x="18138" y="70405"/>
                    <a:pt x="13958" y="64459"/>
                  </a:cubicBezTo>
                  <a:cubicBezTo>
                    <a:pt x="10381" y="59378"/>
                    <a:pt x="11411" y="52146"/>
                    <a:pt x="15584" y="47804"/>
                  </a:cubicBezTo>
                  <a:cubicBezTo>
                    <a:pt x="18742" y="44523"/>
                    <a:pt x="22580" y="41854"/>
                    <a:pt x="26144" y="39043"/>
                  </a:cubicBezTo>
                  <a:cubicBezTo>
                    <a:pt x="30167" y="35865"/>
                    <a:pt x="34194" y="32695"/>
                    <a:pt x="38217" y="29525"/>
                  </a:cubicBezTo>
                  <a:cubicBezTo>
                    <a:pt x="46448" y="23031"/>
                    <a:pt x="54679" y="16541"/>
                    <a:pt x="62914" y="10051"/>
                  </a:cubicBezTo>
                  <a:cubicBezTo>
                    <a:pt x="65429" y="8069"/>
                    <a:pt x="64987" y="3746"/>
                    <a:pt x="62914" y="1678"/>
                  </a:cubicBezTo>
                  <a:cubicBezTo>
                    <a:pt x="60435" y="-802"/>
                    <a:pt x="57063" y="-304"/>
                    <a:pt x="54541" y="1681"/>
                  </a:cubicBezTo>
                </a:path>
              </a:pathLst>
            </a:custGeom>
            <a:solidFill>
              <a:srgbClr val="BB7B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FC8A35F3-BD38-140B-6652-F835B24D83EA}"/>
                </a:ext>
              </a:extLst>
            </p:cNvPr>
            <p:cNvSpPr/>
            <p:nvPr/>
          </p:nvSpPr>
          <p:spPr>
            <a:xfrm>
              <a:off x="-1946947" y="3709357"/>
              <a:ext cx="33846" cy="42072"/>
            </a:xfrm>
            <a:custGeom>
              <a:avLst/>
              <a:gdLst>
                <a:gd name="connsiteX0" fmla="*/ 23761 w 33846"/>
                <a:gd name="connsiteY0" fmla="*/ 1689 h 42072"/>
                <a:gd name="connsiteX1" fmla="*/ 714 w 33846"/>
                <a:gd name="connsiteY1" fmla="*/ 33236 h 42072"/>
                <a:gd name="connsiteX2" fmla="*/ 2842 w 33846"/>
                <a:gd name="connsiteY2" fmla="*/ 41336 h 42072"/>
                <a:gd name="connsiteX3" fmla="*/ 10943 w 33846"/>
                <a:gd name="connsiteY3" fmla="*/ 39213 h 42072"/>
                <a:gd name="connsiteX4" fmla="*/ 20516 w 33846"/>
                <a:gd name="connsiteY4" fmla="*/ 23279 h 42072"/>
                <a:gd name="connsiteX5" fmla="*/ 21764 w 33846"/>
                <a:gd name="connsiteY5" fmla="*/ 21594 h 42072"/>
                <a:gd name="connsiteX6" fmla="*/ 21953 w 33846"/>
                <a:gd name="connsiteY6" fmla="*/ 21345 h 42072"/>
                <a:gd name="connsiteX7" fmla="*/ 22605 w 33846"/>
                <a:gd name="connsiteY7" fmla="*/ 20520 h 42072"/>
                <a:gd name="connsiteX8" fmla="*/ 25629 w 33846"/>
                <a:gd name="connsiteY8" fmla="*/ 16900 h 42072"/>
                <a:gd name="connsiteX9" fmla="*/ 32135 w 33846"/>
                <a:gd name="connsiteY9" fmla="*/ 10070 h 42072"/>
                <a:gd name="connsiteX10" fmla="*/ 32135 w 33846"/>
                <a:gd name="connsiteY10" fmla="*/ 1693 h 42072"/>
                <a:gd name="connsiteX11" fmla="*/ 23761 w 33846"/>
                <a:gd name="connsiteY11" fmla="*/ 1689 h 4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46" h="42072">
                  <a:moveTo>
                    <a:pt x="23761" y="1689"/>
                  </a:moveTo>
                  <a:cubicBezTo>
                    <a:pt x="14358" y="10769"/>
                    <a:pt x="6482" y="21507"/>
                    <a:pt x="714" y="33236"/>
                  </a:cubicBezTo>
                  <a:cubicBezTo>
                    <a:pt x="-648" y="36011"/>
                    <a:pt x="-127" y="39769"/>
                    <a:pt x="2842" y="41336"/>
                  </a:cubicBezTo>
                  <a:cubicBezTo>
                    <a:pt x="5507" y="42746"/>
                    <a:pt x="9482" y="42181"/>
                    <a:pt x="10943" y="39213"/>
                  </a:cubicBezTo>
                  <a:cubicBezTo>
                    <a:pt x="13679" y="33642"/>
                    <a:pt x="16872" y="28309"/>
                    <a:pt x="20516" y="23279"/>
                  </a:cubicBezTo>
                  <a:cubicBezTo>
                    <a:pt x="20927" y="22715"/>
                    <a:pt x="21341" y="22158"/>
                    <a:pt x="21764" y="21594"/>
                  </a:cubicBezTo>
                  <a:cubicBezTo>
                    <a:pt x="22032" y="21242"/>
                    <a:pt x="22474" y="20682"/>
                    <a:pt x="21953" y="21345"/>
                  </a:cubicBezTo>
                  <a:cubicBezTo>
                    <a:pt x="22170" y="21069"/>
                    <a:pt x="22387" y="20788"/>
                    <a:pt x="22605" y="20520"/>
                  </a:cubicBezTo>
                  <a:cubicBezTo>
                    <a:pt x="23588" y="19288"/>
                    <a:pt x="24594" y="18080"/>
                    <a:pt x="25629" y="16900"/>
                  </a:cubicBezTo>
                  <a:cubicBezTo>
                    <a:pt x="27697" y="14523"/>
                    <a:pt x="29872" y="12249"/>
                    <a:pt x="32135" y="10070"/>
                  </a:cubicBezTo>
                  <a:cubicBezTo>
                    <a:pt x="34369" y="7911"/>
                    <a:pt x="34464" y="3832"/>
                    <a:pt x="32135" y="1693"/>
                  </a:cubicBezTo>
                  <a:cubicBezTo>
                    <a:pt x="29738" y="-514"/>
                    <a:pt x="26142" y="-613"/>
                    <a:pt x="23761" y="1689"/>
                  </a:cubicBezTo>
                </a:path>
              </a:pathLst>
            </a:custGeom>
            <a:solidFill>
              <a:srgbClr val="BB7B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B2A22806-D3AB-88A7-F80B-BD29A5C21110}"/>
                </a:ext>
              </a:extLst>
            </p:cNvPr>
            <p:cNvSpPr/>
            <p:nvPr/>
          </p:nvSpPr>
          <p:spPr>
            <a:xfrm>
              <a:off x="-1996997" y="3702249"/>
              <a:ext cx="31832" cy="44741"/>
            </a:xfrm>
            <a:custGeom>
              <a:avLst/>
              <a:gdLst>
                <a:gd name="connsiteX0" fmla="*/ 20797 w 31832"/>
                <a:gd name="connsiteY0" fmla="*/ 2884 h 44741"/>
                <a:gd name="connsiteX1" fmla="*/ 762 w 31832"/>
                <a:gd name="connsiteY1" fmla="*/ 35891 h 44741"/>
                <a:gd name="connsiteX2" fmla="*/ 2886 w 31832"/>
                <a:gd name="connsiteY2" fmla="*/ 43992 h 44741"/>
                <a:gd name="connsiteX3" fmla="*/ 10990 w 31832"/>
                <a:gd name="connsiteY3" fmla="*/ 41869 h 44741"/>
                <a:gd name="connsiteX4" fmla="*/ 31021 w 31832"/>
                <a:gd name="connsiteY4" fmla="*/ 8861 h 44741"/>
                <a:gd name="connsiteX5" fmla="*/ 28898 w 31832"/>
                <a:gd name="connsiteY5" fmla="*/ 760 h 44741"/>
                <a:gd name="connsiteX6" fmla="*/ 20797 w 31832"/>
                <a:gd name="connsiteY6" fmla="*/ 2884 h 4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32" h="44741">
                  <a:moveTo>
                    <a:pt x="20797" y="2884"/>
                  </a:moveTo>
                  <a:cubicBezTo>
                    <a:pt x="13793" y="13685"/>
                    <a:pt x="7110" y="24692"/>
                    <a:pt x="762" y="35891"/>
                  </a:cubicBezTo>
                  <a:cubicBezTo>
                    <a:pt x="-766" y="38584"/>
                    <a:pt x="35" y="42484"/>
                    <a:pt x="2886" y="43992"/>
                  </a:cubicBezTo>
                  <a:cubicBezTo>
                    <a:pt x="5693" y="45477"/>
                    <a:pt x="9356" y="44746"/>
                    <a:pt x="10990" y="41869"/>
                  </a:cubicBezTo>
                  <a:cubicBezTo>
                    <a:pt x="17338" y="30669"/>
                    <a:pt x="24018" y="19662"/>
                    <a:pt x="31021" y="8861"/>
                  </a:cubicBezTo>
                  <a:cubicBezTo>
                    <a:pt x="32715" y="6259"/>
                    <a:pt x="31637" y="2209"/>
                    <a:pt x="28898" y="760"/>
                  </a:cubicBezTo>
                  <a:cubicBezTo>
                    <a:pt x="25953" y="-799"/>
                    <a:pt x="22601" y="105"/>
                    <a:pt x="20797" y="2884"/>
                  </a:cubicBezTo>
                </a:path>
              </a:pathLst>
            </a:custGeom>
            <a:solidFill>
              <a:srgbClr val="BB7B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877A907-4E9C-F174-ADE4-1F97B0FBEA1F}"/>
                </a:ext>
              </a:extLst>
            </p:cNvPr>
            <p:cNvSpPr/>
            <p:nvPr/>
          </p:nvSpPr>
          <p:spPr>
            <a:xfrm>
              <a:off x="-2041718" y="3717425"/>
              <a:ext cx="26032" cy="32332"/>
            </a:xfrm>
            <a:custGeom>
              <a:avLst/>
              <a:gdLst>
                <a:gd name="connsiteX0" fmla="*/ 14979 w 26032"/>
                <a:gd name="connsiteY0" fmla="*/ 2890 h 32332"/>
                <a:gd name="connsiteX1" fmla="*/ 830 w 26032"/>
                <a:gd name="connsiteY1" fmla="*/ 23466 h 32332"/>
                <a:gd name="connsiteX2" fmla="*/ 2954 w 26032"/>
                <a:gd name="connsiteY2" fmla="*/ 31571 h 32332"/>
                <a:gd name="connsiteX3" fmla="*/ 11055 w 26032"/>
                <a:gd name="connsiteY3" fmla="*/ 29447 h 32332"/>
                <a:gd name="connsiteX4" fmla="*/ 25204 w 26032"/>
                <a:gd name="connsiteY4" fmla="*/ 8867 h 32332"/>
                <a:gd name="connsiteX5" fmla="*/ 23080 w 26032"/>
                <a:gd name="connsiteY5" fmla="*/ 767 h 32332"/>
                <a:gd name="connsiteX6" fmla="*/ 14979 w 26032"/>
                <a:gd name="connsiteY6" fmla="*/ 2890 h 3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2" h="32332">
                  <a:moveTo>
                    <a:pt x="14979" y="2890"/>
                  </a:moveTo>
                  <a:cubicBezTo>
                    <a:pt x="10261" y="9744"/>
                    <a:pt x="5544" y="16609"/>
                    <a:pt x="830" y="23466"/>
                  </a:cubicBezTo>
                  <a:cubicBezTo>
                    <a:pt x="-931" y="26024"/>
                    <a:pt x="265" y="30146"/>
                    <a:pt x="2954" y="31571"/>
                  </a:cubicBezTo>
                  <a:cubicBezTo>
                    <a:pt x="5966" y="33158"/>
                    <a:pt x="9176" y="32175"/>
                    <a:pt x="11055" y="29447"/>
                  </a:cubicBezTo>
                  <a:cubicBezTo>
                    <a:pt x="15772" y="22586"/>
                    <a:pt x="20490" y="15725"/>
                    <a:pt x="25204" y="8867"/>
                  </a:cubicBezTo>
                  <a:cubicBezTo>
                    <a:pt x="26964" y="6309"/>
                    <a:pt x="25764" y="2184"/>
                    <a:pt x="23080" y="767"/>
                  </a:cubicBezTo>
                  <a:cubicBezTo>
                    <a:pt x="20068" y="-828"/>
                    <a:pt x="16858" y="154"/>
                    <a:pt x="14979" y="2890"/>
                  </a:cubicBezTo>
                </a:path>
              </a:pathLst>
            </a:custGeom>
            <a:solidFill>
              <a:srgbClr val="BB7B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87FA60C-348C-EC4B-131F-2771F6339924}"/>
                </a:ext>
              </a:extLst>
            </p:cNvPr>
            <p:cNvSpPr/>
            <p:nvPr/>
          </p:nvSpPr>
          <p:spPr>
            <a:xfrm>
              <a:off x="-1769089" y="3632385"/>
              <a:ext cx="62516" cy="152042"/>
            </a:xfrm>
            <a:custGeom>
              <a:avLst/>
              <a:gdLst>
                <a:gd name="connsiteX0" fmla="*/ 2843 w 62516"/>
                <a:gd name="connsiteY0" fmla="*/ 11095 h 152042"/>
                <a:gd name="connsiteX1" fmla="*/ 27296 w 62516"/>
                <a:gd name="connsiteY1" fmla="*/ 38386 h 152042"/>
                <a:gd name="connsiteX2" fmla="*/ 42771 w 62516"/>
                <a:gd name="connsiteY2" fmla="*/ 71527 h 152042"/>
                <a:gd name="connsiteX3" fmla="*/ 48961 w 62516"/>
                <a:gd name="connsiteY3" fmla="*/ 144605 h 152042"/>
                <a:gd name="connsiteX4" fmla="*/ 60386 w 62516"/>
                <a:gd name="connsiteY4" fmla="*/ 147755 h 152042"/>
                <a:gd name="connsiteX5" fmla="*/ 53675 w 62516"/>
                <a:gd name="connsiteY5" fmla="*/ 66833 h 152042"/>
                <a:gd name="connsiteX6" fmla="*/ 36218 w 62516"/>
                <a:gd name="connsiteY6" fmla="*/ 30356 h 152042"/>
                <a:gd name="connsiteX7" fmla="*/ 8820 w 62516"/>
                <a:gd name="connsiteY7" fmla="*/ 870 h 152042"/>
                <a:gd name="connsiteX8" fmla="*/ 2843 w 62516"/>
                <a:gd name="connsiteY8" fmla="*/ 11095 h 15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16" h="152042">
                  <a:moveTo>
                    <a:pt x="2843" y="11095"/>
                  </a:moveTo>
                  <a:cubicBezTo>
                    <a:pt x="13439" y="17376"/>
                    <a:pt x="20912" y="28110"/>
                    <a:pt x="27296" y="38386"/>
                  </a:cubicBezTo>
                  <a:cubicBezTo>
                    <a:pt x="33747" y="48784"/>
                    <a:pt x="38946" y="59901"/>
                    <a:pt x="42771" y="71527"/>
                  </a:cubicBezTo>
                  <a:cubicBezTo>
                    <a:pt x="50493" y="94985"/>
                    <a:pt x="52826" y="120176"/>
                    <a:pt x="48961" y="144605"/>
                  </a:cubicBezTo>
                  <a:cubicBezTo>
                    <a:pt x="47785" y="152066"/>
                    <a:pt x="59194" y="155272"/>
                    <a:pt x="60386" y="147755"/>
                  </a:cubicBezTo>
                  <a:cubicBezTo>
                    <a:pt x="64670" y="120666"/>
                    <a:pt x="62522" y="92849"/>
                    <a:pt x="53675" y="66833"/>
                  </a:cubicBezTo>
                  <a:cubicBezTo>
                    <a:pt x="49325" y="54059"/>
                    <a:pt x="43514" y="41722"/>
                    <a:pt x="36218" y="30356"/>
                  </a:cubicBezTo>
                  <a:cubicBezTo>
                    <a:pt x="28978" y="19077"/>
                    <a:pt x="20522" y="7810"/>
                    <a:pt x="8820" y="870"/>
                  </a:cubicBezTo>
                  <a:cubicBezTo>
                    <a:pt x="2251" y="-3026"/>
                    <a:pt x="-3714" y="7202"/>
                    <a:pt x="2843" y="11095"/>
                  </a:cubicBezTo>
                </a:path>
              </a:pathLst>
            </a:custGeom>
            <a:solidFill>
              <a:srgbClr val="26447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A5E58D8-0F5F-1733-8E19-4A3B403A82A4}"/>
                </a:ext>
              </a:extLst>
            </p:cNvPr>
            <p:cNvSpPr/>
            <p:nvPr/>
          </p:nvSpPr>
          <p:spPr>
            <a:xfrm>
              <a:off x="-1374619" y="3083152"/>
              <a:ext cx="80950" cy="47215"/>
            </a:xfrm>
            <a:custGeom>
              <a:avLst/>
              <a:gdLst>
                <a:gd name="connsiteX0" fmla="*/ 7459 w 80950"/>
                <a:gd name="connsiteY0" fmla="*/ 17461 h 47215"/>
                <a:gd name="connsiteX1" fmla="*/ 47382 w 80950"/>
                <a:gd name="connsiteY1" fmla="*/ 12858 h 47215"/>
                <a:gd name="connsiteX2" fmla="*/ 67915 w 80950"/>
                <a:gd name="connsiteY2" fmla="*/ 11910 h 47215"/>
                <a:gd name="connsiteX3" fmla="*/ 70335 w 80950"/>
                <a:gd name="connsiteY3" fmla="*/ 11903 h 47215"/>
                <a:gd name="connsiteX4" fmla="*/ 69533 w 80950"/>
                <a:gd name="connsiteY4" fmla="*/ 11449 h 47215"/>
                <a:gd name="connsiteX5" fmla="*/ 68815 w 80950"/>
                <a:gd name="connsiteY5" fmla="*/ 11401 h 47215"/>
                <a:gd name="connsiteX6" fmla="*/ 69072 w 80950"/>
                <a:gd name="connsiteY6" fmla="*/ 13569 h 47215"/>
                <a:gd name="connsiteX7" fmla="*/ 68227 w 80950"/>
                <a:gd name="connsiteY7" fmla="*/ 19451 h 47215"/>
                <a:gd name="connsiteX8" fmla="*/ 61050 w 80950"/>
                <a:gd name="connsiteY8" fmla="*/ 29664 h 47215"/>
                <a:gd name="connsiteX9" fmla="*/ 49925 w 80950"/>
                <a:gd name="connsiteY9" fmla="*/ 35309 h 47215"/>
                <a:gd name="connsiteX10" fmla="*/ 28950 w 80950"/>
                <a:gd name="connsiteY10" fmla="*/ 27611 h 47215"/>
                <a:gd name="connsiteX11" fmla="*/ 10996 w 80950"/>
                <a:gd name="connsiteY11" fmla="*/ 8760 h 47215"/>
                <a:gd name="connsiteX12" fmla="*/ 771 w 80950"/>
                <a:gd name="connsiteY12" fmla="*/ 14741 h 47215"/>
                <a:gd name="connsiteX13" fmla="*/ 21868 w 80950"/>
                <a:gd name="connsiteY13" fmla="*/ 37054 h 47215"/>
                <a:gd name="connsiteX14" fmla="*/ 51393 w 80950"/>
                <a:gd name="connsiteY14" fmla="*/ 46955 h 47215"/>
                <a:gd name="connsiteX15" fmla="*/ 79087 w 80950"/>
                <a:gd name="connsiteY15" fmla="*/ 24216 h 47215"/>
                <a:gd name="connsiteX16" fmla="*/ 80157 w 80950"/>
                <a:gd name="connsiteY16" fmla="*/ 7840 h 47215"/>
                <a:gd name="connsiteX17" fmla="*/ 59999 w 80950"/>
                <a:gd name="connsiteY17" fmla="*/ 284 h 47215"/>
                <a:gd name="connsiteX18" fmla="*/ 4320 w 80950"/>
                <a:gd name="connsiteY18" fmla="*/ 6040 h 47215"/>
                <a:gd name="connsiteX19" fmla="*/ 183 w 80950"/>
                <a:gd name="connsiteY19" fmla="*/ 13324 h 47215"/>
                <a:gd name="connsiteX20" fmla="*/ 7459 w 80950"/>
                <a:gd name="connsiteY20" fmla="*/ 17461 h 4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0950" h="47215">
                  <a:moveTo>
                    <a:pt x="7459" y="17461"/>
                  </a:moveTo>
                  <a:cubicBezTo>
                    <a:pt x="20715" y="15523"/>
                    <a:pt x="34023" y="13861"/>
                    <a:pt x="47382" y="12858"/>
                  </a:cubicBezTo>
                  <a:cubicBezTo>
                    <a:pt x="54212" y="12349"/>
                    <a:pt x="61065" y="11982"/>
                    <a:pt x="67915" y="11910"/>
                  </a:cubicBezTo>
                  <a:cubicBezTo>
                    <a:pt x="68179" y="11907"/>
                    <a:pt x="70323" y="11942"/>
                    <a:pt x="70335" y="11903"/>
                  </a:cubicBezTo>
                  <a:cubicBezTo>
                    <a:pt x="70070" y="11753"/>
                    <a:pt x="69798" y="11599"/>
                    <a:pt x="69533" y="11449"/>
                  </a:cubicBezTo>
                  <a:cubicBezTo>
                    <a:pt x="68807" y="10770"/>
                    <a:pt x="68574" y="10754"/>
                    <a:pt x="68815" y="11401"/>
                  </a:cubicBezTo>
                  <a:cubicBezTo>
                    <a:pt x="68661" y="11709"/>
                    <a:pt x="69060" y="13166"/>
                    <a:pt x="69072" y="13569"/>
                  </a:cubicBezTo>
                  <a:cubicBezTo>
                    <a:pt x="69139" y="15614"/>
                    <a:pt x="68843" y="17497"/>
                    <a:pt x="68227" y="19451"/>
                  </a:cubicBezTo>
                  <a:cubicBezTo>
                    <a:pt x="66959" y="23485"/>
                    <a:pt x="64251" y="26959"/>
                    <a:pt x="61050" y="29664"/>
                  </a:cubicBezTo>
                  <a:cubicBezTo>
                    <a:pt x="58057" y="32190"/>
                    <a:pt x="53071" y="34804"/>
                    <a:pt x="49925" y="35309"/>
                  </a:cubicBezTo>
                  <a:cubicBezTo>
                    <a:pt x="42732" y="36458"/>
                    <a:pt x="34809" y="31673"/>
                    <a:pt x="28950" y="27611"/>
                  </a:cubicBezTo>
                  <a:cubicBezTo>
                    <a:pt x="21931" y="22743"/>
                    <a:pt x="14829" y="16324"/>
                    <a:pt x="10996" y="8760"/>
                  </a:cubicBezTo>
                  <a:cubicBezTo>
                    <a:pt x="7553" y="1962"/>
                    <a:pt x="-2668" y="7947"/>
                    <a:pt x="771" y="14741"/>
                  </a:cubicBezTo>
                  <a:cubicBezTo>
                    <a:pt x="5362" y="23801"/>
                    <a:pt x="13755" y="31211"/>
                    <a:pt x="21868" y="37054"/>
                  </a:cubicBezTo>
                  <a:cubicBezTo>
                    <a:pt x="30205" y="43059"/>
                    <a:pt x="40817" y="48483"/>
                    <a:pt x="51393" y="46955"/>
                  </a:cubicBezTo>
                  <a:cubicBezTo>
                    <a:pt x="63568" y="45194"/>
                    <a:pt x="74764" y="35566"/>
                    <a:pt x="79087" y="24216"/>
                  </a:cubicBezTo>
                  <a:cubicBezTo>
                    <a:pt x="81025" y="19119"/>
                    <a:pt x="81570" y="13150"/>
                    <a:pt x="80157" y="7840"/>
                  </a:cubicBezTo>
                  <a:cubicBezTo>
                    <a:pt x="77646" y="-1587"/>
                    <a:pt x="67638" y="-20"/>
                    <a:pt x="59999" y="284"/>
                  </a:cubicBezTo>
                  <a:cubicBezTo>
                    <a:pt x="41338" y="1026"/>
                    <a:pt x="22784" y="3344"/>
                    <a:pt x="4320" y="6040"/>
                  </a:cubicBezTo>
                  <a:cubicBezTo>
                    <a:pt x="1150" y="6502"/>
                    <a:pt x="-591" y="10513"/>
                    <a:pt x="183" y="13324"/>
                  </a:cubicBezTo>
                  <a:cubicBezTo>
                    <a:pt x="1110" y="16723"/>
                    <a:pt x="4281" y="17923"/>
                    <a:pt x="7459" y="17461"/>
                  </a:cubicBezTo>
                </a:path>
              </a:pathLst>
            </a:custGeom>
            <a:solidFill>
              <a:srgbClr val="BB7B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37E8BC1-4E1F-8D99-D8A1-8488AE168B27}"/>
                </a:ext>
              </a:extLst>
            </p:cNvPr>
            <p:cNvSpPr/>
            <p:nvPr/>
          </p:nvSpPr>
          <p:spPr>
            <a:xfrm>
              <a:off x="-1299562" y="3287761"/>
              <a:ext cx="30224" cy="30224"/>
            </a:xfrm>
            <a:custGeom>
              <a:avLst/>
              <a:gdLst>
                <a:gd name="connsiteX0" fmla="*/ 30224 w 30224"/>
                <a:gd name="connsiteY0" fmla="*/ 15112 h 30224"/>
                <a:gd name="connsiteX1" fmla="*/ 15112 w 30224"/>
                <a:gd name="connsiteY1" fmla="*/ 30224 h 30224"/>
                <a:gd name="connsiteX2" fmla="*/ 0 w 30224"/>
                <a:gd name="connsiteY2" fmla="*/ 15112 h 30224"/>
                <a:gd name="connsiteX3" fmla="*/ 15112 w 30224"/>
                <a:gd name="connsiteY3" fmla="*/ 0 h 30224"/>
                <a:gd name="connsiteX4" fmla="*/ 30224 w 30224"/>
                <a:gd name="connsiteY4" fmla="*/ 15112 h 3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4" h="30224">
                  <a:moveTo>
                    <a:pt x="30224" y="15112"/>
                  </a:moveTo>
                  <a:cubicBezTo>
                    <a:pt x="30224" y="23458"/>
                    <a:pt x="23458" y="30224"/>
                    <a:pt x="15112" y="30224"/>
                  </a:cubicBezTo>
                  <a:cubicBezTo>
                    <a:pt x="6766" y="30224"/>
                    <a:pt x="0" y="23458"/>
                    <a:pt x="0" y="15112"/>
                  </a:cubicBezTo>
                  <a:cubicBezTo>
                    <a:pt x="0" y="6766"/>
                    <a:pt x="6766" y="0"/>
                    <a:pt x="15112" y="0"/>
                  </a:cubicBezTo>
                  <a:cubicBezTo>
                    <a:pt x="23458" y="0"/>
                    <a:pt x="30224" y="6770"/>
                    <a:pt x="30224" y="15112"/>
                  </a:cubicBezTo>
                </a:path>
              </a:pathLst>
            </a:custGeom>
            <a:solidFill>
              <a:srgbClr val="F2F2F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BC8EC89-9D34-F215-5E25-B1B05247E6C9}"/>
                </a:ext>
              </a:extLst>
            </p:cNvPr>
            <p:cNvSpPr/>
            <p:nvPr/>
          </p:nvSpPr>
          <p:spPr>
            <a:xfrm>
              <a:off x="-1307276" y="3339209"/>
              <a:ext cx="30224" cy="30224"/>
            </a:xfrm>
            <a:custGeom>
              <a:avLst/>
              <a:gdLst>
                <a:gd name="connsiteX0" fmla="*/ 30224 w 30224"/>
                <a:gd name="connsiteY0" fmla="*/ 15112 h 30224"/>
                <a:gd name="connsiteX1" fmla="*/ 15112 w 30224"/>
                <a:gd name="connsiteY1" fmla="*/ 30224 h 30224"/>
                <a:gd name="connsiteX2" fmla="*/ 0 w 30224"/>
                <a:gd name="connsiteY2" fmla="*/ 15112 h 30224"/>
                <a:gd name="connsiteX3" fmla="*/ 15112 w 30224"/>
                <a:gd name="connsiteY3" fmla="*/ 0 h 30224"/>
                <a:gd name="connsiteX4" fmla="*/ 30224 w 30224"/>
                <a:gd name="connsiteY4" fmla="*/ 15112 h 3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4" h="30224">
                  <a:moveTo>
                    <a:pt x="30224" y="15112"/>
                  </a:moveTo>
                  <a:cubicBezTo>
                    <a:pt x="30224" y="23458"/>
                    <a:pt x="23454" y="30224"/>
                    <a:pt x="15112" y="30224"/>
                  </a:cubicBezTo>
                  <a:cubicBezTo>
                    <a:pt x="6766" y="30224"/>
                    <a:pt x="0" y="23458"/>
                    <a:pt x="0" y="15112"/>
                  </a:cubicBezTo>
                  <a:cubicBezTo>
                    <a:pt x="0" y="6767"/>
                    <a:pt x="6766" y="0"/>
                    <a:pt x="15112" y="0"/>
                  </a:cubicBezTo>
                  <a:cubicBezTo>
                    <a:pt x="23454" y="0"/>
                    <a:pt x="30224" y="6767"/>
                    <a:pt x="30224" y="15112"/>
                  </a:cubicBezTo>
                </a:path>
              </a:pathLst>
            </a:custGeom>
            <a:solidFill>
              <a:srgbClr val="F2F2F2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FA54746C-582E-CBE1-876D-7FD541E6A2F2}"/>
                </a:ext>
              </a:extLst>
            </p:cNvPr>
            <p:cNvSpPr/>
            <p:nvPr/>
          </p:nvSpPr>
          <p:spPr>
            <a:xfrm>
              <a:off x="-1375884" y="3194590"/>
              <a:ext cx="250693" cy="427268"/>
            </a:xfrm>
            <a:custGeom>
              <a:avLst/>
              <a:gdLst>
                <a:gd name="connsiteX0" fmla="*/ 28886 w 250693"/>
                <a:gd name="connsiteY0" fmla="*/ 427268 h 427268"/>
                <a:gd name="connsiteX1" fmla="*/ 28151 w 250693"/>
                <a:gd name="connsiteY1" fmla="*/ 427221 h 427268"/>
                <a:gd name="connsiteX2" fmla="*/ 23118 w 250693"/>
                <a:gd name="connsiteY2" fmla="*/ 422712 h 427268"/>
                <a:gd name="connsiteX3" fmla="*/ 36876 w 250693"/>
                <a:gd name="connsiteY3" fmla="*/ 3470 h 427268"/>
                <a:gd name="connsiteX4" fmla="*/ 44720 w 250693"/>
                <a:gd name="connsiteY4" fmla="*/ 529 h 427268"/>
                <a:gd name="connsiteX5" fmla="*/ 47661 w 250693"/>
                <a:gd name="connsiteY5" fmla="*/ 8373 h 427268"/>
                <a:gd name="connsiteX6" fmla="*/ 13860 w 250693"/>
                <a:gd name="connsiteY6" fmla="*/ 273956 h 427268"/>
                <a:gd name="connsiteX7" fmla="*/ 31234 w 250693"/>
                <a:gd name="connsiteY7" fmla="*/ 403996 h 427268"/>
                <a:gd name="connsiteX8" fmla="*/ 239519 w 250693"/>
                <a:gd name="connsiteY8" fmla="*/ 4260 h 427268"/>
                <a:gd name="connsiteX9" fmla="*/ 247510 w 250693"/>
                <a:gd name="connsiteY9" fmla="*/ 1745 h 427268"/>
                <a:gd name="connsiteX10" fmla="*/ 250024 w 250693"/>
                <a:gd name="connsiteY10" fmla="*/ 9735 h 427268"/>
                <a:gd name="connsiteX11" fmla="*/ 34128 w 250693"/>
                <a:gd name="connsiteY11" fmla="*/ 424075 h 427268"/>
                <a:gd name="connsiteX12" fmla="*/ 28886 w 250693"/>
                <a:gd name="connsiteY12" fmla="*/ 427268 h 42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0693" h="427268">
                  <a:moveTo>
                    <a:pt x="28886" y="427268"/>
                  </a:moveTo>
                  <a:cubicBezTo>
                    <a:pt x="28637" y="427268"/>
                    <a:pt x="28400" y="427252"/>
                    <a:pt x="28151" y="427221"/>
                  </a:cubicBezTo>
                  <a:cubicBezTo>
                    <a:pt x="25696" y="426921"/>
                    <a:pt x="23690" y="425121"/>
                    <a:pt x="23118" y="422712"/>
                  </a:cubicBezTo>
                  <a:cubicBezTo>
                    <a:pt x="22514" y="420158"/>
                    <a:pt x="-36746" y="165412"/>
                    <a:pt x="36876" y="3470"/>
                  </a:cubicBezTo>
                  <a:cubicBezTo>
                    <a:pt x="38230" y="493"/>
                    <a:pt x="41744" y="-817"/>
                    <a:pt x="44720" y="529"/>
                  </a:cubicBezTo>
                  <a:cubicBezTo>
                    <a:pt x="47697" y="1887"/>
                    <a:pt x="49015" y="5397"/>
                    <a:pt x="47661" y="8373"/>
                  </a:cubicBezTo>
                  <a:cubicBezTo>
                    <a:pt x="10129" y="90909"/>
                    <a:pt x="8570" y="198356"/>
                    <a:pt x="13860" y="273956"/>
                  </a:cubicBezTo>
                  <a:cubicBezTo>
                    <a:pt x="17911" y="331732"/>
                    <a:pt x="26462" y="380132"/>
                    <a:pt x="31234" y="403996"/>
                  </a:cubicBezTo>
                  <a:lnTo>
                    <a:pt x="239519" y="4260"/>
                  </a:lnTo>
                  <a:cubicBezTo>
                    <a:pt x="241027" y="1362"/>
                    <a:pt x="244604" y="233"/>
                    <a:pt x="247510" y="1745"/>
                  </a:cubicBezTo>
                  <a:cubicBezTo>
                    <a:pt x="250403" y="3257"/>
                    <a:pt x="251532" y="6834"/>
                    <a:pt x="250024" y="9735"/>
                  </a:cubicBezTo>
                  <a:lnTo>
                    <a:pt x="34128" y="424075"/>
                  </a:lnTo>
                  <a:cubicBezTo>
                    <a:pt x="33106" y="426056"/>
                    <a:pt x="31073" y="427268"/>
                    <a:pt x="28886" y="427268"/>
                  </a:cubicBezTo>
                </a:path>
              </a:pathLst>
            </a:custGeom>
            <a:solidFill>
              <a:srgbClr val="272425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C440C765-4E0B-C8AF-4B34-8E604210BFBF}"/>
                </a:ext>
              </a:extLst>
            </p:cNvPr>
            <p:cNvSpPr/>
            <p:nvPr/>
          </p:nvSpPr>
          <p:spPr>
            <a:xfrm>
              <a:off x="-1366977" y="3595962"/>
              <a:ext cx="39949" cy="39952"/>
            </a:xfrm>
            <a:custGeom>
              <a:avLst/>
              <a:gdLst>
                <a:gd name="connsiteX0" fmla="*/ 39943 w 39949"/>
                <a:gd name="connsiteY0" fmla="*/ 20472 h 39952"/>
                <a:gd name="connsiteX1" fmla="*/ 19462 w 39949"/>
                <a:gd name="connsiteY1" fmla="*/ 39946 h 39952"/>
                <a:gd name="connsiteX2" fmla="*/ 7 w 39949"/>
                <a:gd name="connsiteY2" fmla="*/ 19461 h 39952"/>
                <a:gd name="connsiteX3" fmla="*/ 20476 w 39949"/>
                <a:gd name="connsiteY3" fmla="*/ 7 h 39952"/>
                <a:gd name="connsiteX4" fmla="*/ 39943 w 39949"/>
                <a:gd name="connsiteY4" fmla="*/ 20472 h 3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49" h="39952">
                  <a:moveTo>
                    <a:pt x="39943" y="20472"/>
                  </a:moveTo>
                  <a:cubicBezTo>
                    <a:pt x="39662" y="31506"/>
                    <a:pt x="30488" y="40223"/>
                    <a:pt x="19462" y="39946"/>
                  </a:cubicBezTo>
                  <a:cubicBezTo>
                    <a:pt x="8435" y="39658"/>
                    <a:pt x="-277" y="30495"/>
                    <a:pt x="7" y="19461"/>
                  </a:cubicBezTo>
                  <a:cubicBezTo>
                    <a:pt x="279" y="8443"/>
                    <a:pt x="9454" y="-274"/>
                    <a:pt x="20476" y="7"/>
                  </a:cubicBezTo>
                  <a:cubicBezTo>
                    <a:pt x="31506" y="283"/>
                    <a:pt x="40223" y="9450"/>
                    <a:pt x="39943" y="20472"/>
                  </a:cubicBezTo>
                </a:path>
              </a:pathLst>
            </a:custGeom>
            <a:solidFill>
              <a:srgbClr val="FFFFFF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F0378D63-173D-05C0-35E9-C4A3D7B9DBE6}"/>
                </a:ext>
              </a:extLst>
            </p:cNvPr>
            <p:cNvSpPr/>
            <p:nvPr/>
          </p:nvSpPr>
          <p:spPr>
            <a:xfrm>
              <a:off x="-1413341" y="3620437"/>
              <a:ext cx="118531" cy="142621"/>
            </a:xfrm>
            <a:custGeom>
              <a:avLst/>
              <a:gdLst>
                <a:gd name="connsiteX0" fmla="*/ 12380 w 118531"/>
                <a:gd name="connsiteY0" fmla="*/ 0 h 142621"/>
                <a:gd name="connsiteX1" fmla="*/ 118532 w 118531"/>
                <a:gd name="connsiteY1" fmla="*/ 6593 h 142621"/>
                <a:gd name="connsiteX2" fmla="*/ 106045 w 118531"/>
                <a:gd name="connsiteY2" fmla="*/ 142622 h 142621"/>
                <a:gd name="connsiteX3" fmla="*/ 0 w 118531"/>
                <a:gd name="connsiteY3" fmla="*/ 136029 h 14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31" h="142621">
                  <a:moveTo>
                    <a:pt x="12380" y="0"/>
                  </a:moveTo>
                  <a:lnTo>
                    <a:pt x="118532" y="6593"/>
                  </a:lnTo>
                  <a:lnTo>
                    <a:pt x="106045" y="142622"/>
                  </a:lnTo>
                  <a:lnTo>
                    <a:pt x="0" y="136029"/>
                  </a:lnTo>
                  <a:close/>
                </a:path>
              </a:pathLst>
            </a:custGeom>
            <a:solidFill>
              <a:srgbClr val="FFFFFF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39F9566C-55A7-06D7-6704-FECED6D827AE}"/>
                </a:ext>
              </a:extLst>
            </p:cNvPr>
            <p:cNvSpPr/>
            <p:nvPr/>
          </p:nvSpPr>
          <p:spPr>
            <a:xfrm>
              <a:off x="-1376457" y="3651569"/>
              <a:ext cx="45210" cy="52971"/>
            </a:xfrm>
            <a:custGeom>
              <a:avLst/>
              <a:gdLst>
                <a:gd name="connsiteX0" fmla="*/ 4737 w 45210"/>
                <a:gd name="connsiteY0" fmla="*/ 0 h 52971"/>
                <a:gd name="connsiteX1" fmla="*/ 45210 w 45210"/>
                <a:gd name="connsiteY1" fmla="*/ 1026 h 52971"/>
                <a:gd name="connsiteX2" fmla="*/ 40437 w 45210"/>
                <a:gd name="connsiteY2" fmla="*/ 52971 h 52971"/>
                <a:gd name="connsiteX3" fmla="*/ 0 w 45210"/>
                <a:gd name="connsiteY3" fmla="*/ 51937 h 5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10" h="52971">
                  <a:moveTo>
                    <a:pt x="4737" y="0"/>
                  </a:moveTo>
                  <a:lnTo>
                    <a:pt x="45210" y="1026"/>
                  </a:lnTo>
                  <a:lnTo>
                    <a:pt x="40437" y="52971"/>
                  </a:lnTo>
                  <a:lnTo>
                    <a:pt x="0" y="51937"/>
                  </a:lnTo>
                  <a:close/>
                </a:path>
              </a:pathLst>
            </a:custGeom>
            <a:solidFill>
              <a:srgbClr val="61B5D4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21B40F4-0BD3-DEF8-93AC-A029E46842AF}"/>
                </a:ext>
              </a:extLst>
            </p:cNvPr>
            <p:cNvSpPr/>
            <p:nvPr/>
          </p:nvSpPr>
          <p:spPr>
            <a:xfrm>
              <a:off x="-1385408" y="3715703"/>
              <a:ext cx="51556" cy="9014"/>
            </a:xfrm>
            <a:custGeom>
              <a:avLst/>
              <a:gdLst>
                <a:gd name="connsiteX0" fmla="*/ 47615 w 51556"/>
                <a:gd name="connsiteY0" fmla="*/ 9015 h 9014"/>
                <a:gd name="connsiteX1" fmla="*/ 47513 w 51556"/>
                <a:gd name="connsiteY1" fmla="*/ 9015 h 9014"/>
                <a:gd name="connsiteX2" fmla="*/ 3850 w 51556"/>
                <a:gd name="connsiteY2" fmla="*/ 7906 h 9014"/>
                <a:gd name="connsiteX3" fmla="*/ 1 w 51556"/>
                <a:gd name="connsiteY3" fmla="*/ 3863 h 9014"/>
                <a:gd name="connsiteX4" fmla="*/ 4048 w 51556"/>
                <a:gd name="connsiteY4" fmla="*/ 14 h 9014"/>
                <a:gd name="connsiteX5" fmla="*/ 47710 w 51556"/>
                <a:gd name="connsiteY5" fmla="*/ 1119 h 9014"/>
                <a:gd name="connsiteX6" fmla="*/ 51555 w 51556"/>
                <a:gd name="connsiteY6" fmla="*/ 5166 h 9014"/>
                <a:gd name="connsiteX7" fmla="*/ 47615 w 51556"/>
                <a:gd name="connsiteY7" fmla="*/ 9015 h 9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56" h="9014">
                  <a:moveTo>
                    <a:pt x="47615" y="9015"/>
                  </a:moveTo>
                  <a:cubicBezTo>
                    <a:pt x="47576" y="9015"/>
                    <a:pt x="47544" y="9015"/>
                    <a:pt x="47513" y="9015"/>
                  </a:cubicBezTo>
                  <a:lnTo>
                    <a:pt x="3850" y="7906"/>
                  </a:lnTo>
                  <a:cubicBezTo>
                    <a:pt x="1667" y="7850"/>
                    <a:pt x="-50" y="6038"/>
                    <a:pt x="1" y="3863"/>
                  </a:cubicBezTo>
                  <a:cubicBezTo>
                    <a:pt x="56" y="1680"/>
                    <a:pt x="1782" y="-180"/>
                    <a:pt x="4048" y="14"/>
                  </a:cubicBezTo>
                  <a:lnTo>
                    <a:pt x="47710" y="1119"/>
                  </a:lnTo>
                  <a:cubicBezTo>
                    <a:pt x="49889" y="1178"/>
                    <a:pt x="51610" y="2991"/>
                    <a:pt x="51555" y="5166"/>
                  </a:cubicBezTo>
                  <a:cubicBezTo>
                    <a:pt x="51504" y="7313"/>
                    <a:pt x="49747" y="9015"/>
                    <a:pt x="47615" y="9015"/>
                  </a:cubicBezTo>
                </a:path>
              </a:pathLst>
            </a:custGeom>
            <a:solidFill>
              <a:srgbClr val="898989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72743EA7-D8C6-5E89-A9CC-F203BF6D67D1}"/>
                </a:ext>
              </a:extLst>
            </p:cNvPr>
            <p:cNvSpPr/>
            <p:nvPr/>
          </p:nvSpPr>
          <p:spPr>
            <a:xfrm>
              <a:off x="-1386660" y="3730962"/>
              <a:ext cx="49689" cy="8962"/>
            </a:xfrm>
            <a:custGeom>
              <a:avLst/>
              <a:gdLst>
                <a:gd name="connsiteX0" fmla="*/ 45744 w 49689"/>
                <a:gd name="connsiteY0" fmla="*/ 8963 h 8962"/>
                <a:gd name="connsiteX1" fmla="*/ 45642 w 49689"/>
                <a:gd name="connsiteY1" fmla="*/ 8963 h 8962"/>
                <a:gd name="connsiteX2" fmla="*/ 3846 w 49689"/>
                <a:gd name="connsiteY2" fmla="*/ 7901 h 8962"/>
                <a:gd name="connsiteX3" fmla="*/ 1 w 49689"/>
                <a:gd name="connsiteY3" fmla="*/ 3854 h 8962"/>
                <a:gd name="connsiteX4" fmla="*/ 4040 w 49689"/>
                <a:gd name="connsiteY4" fmla="*/ 9 h 8962"/>
                <a:gd name="connsiteX5" fmla="*/ 45843 w 49689"/>
                <a:gd name="connsiteY5" fmla="*/ 1067 h 8962"/>
                <a:gd name="connsiteX6" fmla="*/ 49688 w 49689"/>
                <a:gd name="connsiteY6" fmla="*/ 5113 h 8962"/>
                <a:gd name="connsiteX7" fmla="*/ 45744 w 49689"/>
                <a:gd name="connsiteY7" fmla="*/ 8963 h 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689" h="8962">
                  <a:moveTo>
                    <a:pt x="45744" y="8963"/>
                  </a:moveTo>
                  <a:cubicBezTo>
                    <a:pt x="45709" y="8963"/>
                    <a:pt x="45677" y="8963"/>
                    <a:pt x="45642" y="8963"/>
                  </a:cubicBezTo>
                  <a:lnTo>
                    <a:pt x="3846" y="7901"/>
                  </a:lnTo>
                  <a:cubicBezTo>
                    <a:pt x="1663" y="7842"/>
                    <a:pt x="-54" y="6029"/>
                    <a:pt x="1" y="3854"/>
                  </a:cubicBezTo>
                  <a:cubicBezTo>
                    <a:pt x="53" y="1675"/>
                    <a:pt x="1829" y="-145"/>
                    <a:pt x="4040" y="9"/>
                  </a:cubicBezTo>
                  <a:lnTo>
                    <a:pt x="45843" y="1067"/>
                  </a:lnTo>
                  <a:cubicBezTo>
                    <a:pt x="48022" y="1122"/>
                    <a:pt x="49739" y="2934"/>
                    <a:pt x="49688" y="5113"/>
                  </a:cubicBezTo>
                  <a:cubicBezTo>
                    <a:pt x="49637" y="7265"/>
                    <a:pt x="47880" y="8963"/>
                    <a:pt x="45744" y="8963"/>
                  </a:cubicBezTo>
                </a:path>
              </a:pathLst>
            </a:custGeom>
            <a:solidFill>
              <a:srgbClr val="898989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4D2D641D-3D91-3BC7-5B93-AA26DACE5D7F}"/>
                </a:ext>
              </a:extLst>
            </p:cNvPr>
            <p:cNvSpPr/>
            <p:nvPr/>
          </p:nvSpPr>
          <p:spPr>
            <a:xfrm>
              <a:off x="-1639105" y="3637223"/>
              <a:ext cx="106635" cy="46639"/>
            </a:xfrm>
            <a:custGeom>
              <a:avLst/>
              <a:gdLst>
                <a:gd name="connsiteX0" fmla="*/ 106636 w 106635"/>
                <a:gd name="connsiteY0" fmla="*/ 20761 h 46639"/>
                <a:gd name="connsiteX1" fmla="*/ 97880 w 106635"/>
                <a:gd name="connsiteY1" fmla="*/ 18116 h 46639"/>
                <a:gd name="connsiteX2" fmla="*/ 60147 w 106635"/>
                <a:gd name="connsiteY2" fmla="*/ 9739 h 46639"/>
                <a:gd name="connsiteX3" fmla="*/ 28178 w 106635"/>
                <a:gd name="connsiteY3" fmla="*/ 67 h 46639"/>
                <a:gd name="connsiteX4" fmla="*/ 926 w 106635"/>
                <a:gd name="connsiteY4" fmla="*/ 15144 h 46639"/>
                <a:gd name="connsiteX5" fmla="*/ 18237 w 106635"/>
                <a:gd name="connsiteY5" fmla="*/ 46639 h 4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635" h="46639">
                  <a:moveTo>
                    <a:pt x="106636" y="20761"/>
                  </a:moveTo>
                  <a:cubicBezTo>
                    <a:pt x="104346" y="18657"/>
                    <a:pt x="100979" y="18377"/>
                    <a:pt x="97880" y="18116"/>
                  </a:cubicBezTo>
                  <a:cubicBezTo>
                    <a:pt x="85002" y="17007"/>
                    <a:pt x="72282" y="14180"/>
                    <a:pt x="60147" y="9739"/>
                  </a:cubicBezTo>
                  <a:cubicBezTo>
                    <a:pt x="49654" y="5894"/>
                    <a:pt x="39338" y="786"/>
                    <a:pt x="28178" y="67"/>
                  </a:cubicBezTo>
                  <a:cubicBezTo>
                    <a:pt x="17021" y="-659"/>
                    <a:pt x="4428" y="4528"/>
                    <a:pt x="926" y="15144"/>
                  </a:cubicBezTo>
                  <a:cubicBezTo>
                    <a:pt x="-3144" y="27500"/>
                    <a:pt x="6848" y="40339"/>
                    <a:pt x="18237" y="46639"/>
                  </a:cubicBezTo>
                </a:path>
              </a:pathLst>
            </a:custGeom>
            <a:solidFill>
              <a:srgbClr val="DFBBAC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4B1C4B08-565B-C305-D80C-CE65ADFBA2F9}"/>
                </a:ext>
              </a:extLst>
            </p:cNvPr>
            <p:cNvSpPr/>
            <p:nvPr/>
          </p:nvSpPr>
          <p:spPr>
            <a:xfrm>
              <a:off x="-1669442" y="3648855"/>
              <a:ext cx="220397" cy="179332"/>
            </a:xfrm>
            <a:custGeom>
              <a:avLst/>
              <a:gdLst>
                <a:gd name="connsiteX0" fmla="*/ 206872 w 220397"/>
                <a:gd name="connsiteY0" fmla="*/ 16232 h 179332"/>
                <a:gd name="connsiteX1" fmla="*/ 132930 w 220397"/>
                <a:gd name="connsiteY1" fmla="*/ 3283 h 179332"/>
                <a:gd name="connsiteX2" fmla="*/ 10363 w 220397"/>
                <a:gd name="connsiteY2" fmla="*/ 48122 h 179332"/>
                <a:gd name="connsiteX3" fmla="*/ 758 w 220397"/>
                <a:gd name="connsiteY3" fmla="*/ 64991 h 179332"/>
                <a:gd name="connsiteX4" fmla="*/ 4525 w 220397"/>
                <a:gd name="connsiteY4" fmla="*/ 83348 h 179332"/>
                <a:gd name="connsiteX5" fmla="*/ 10553 w 220397"/>
                <a:gd name="connsiteY5" fmla="*/ 86214 h 179332"/>
                <a:gd name="connsiteX6" fmla="*/ 17078 w 220397"/>
                <a:gd name="connsiteY6" fmla="*/ 82448 h 179332"/>
                <a:gd name="connsiteX7" fmla="*/ 43691 w 220397"/>
                <a:gd name="connsiteY7" fmla="*/ 70411 h 179332"/>
                <a:gd name="connsiteX8" fmla="*/ 41247 w 220397"/>
                <a:gd name="connsiteY8" fmla="*/ 77114 h 179332"/>
                <a:gd name="connsiteX9" fmla="*/ 16605 w 220397"/>
                <a:gd name="connsiteY9" fmla="*/ 140101 h 179332"/>
                <a:gd name="connsiteX10" fmla="*/ 34409 w 220397"/>
                <a:gd name="connsiteY10" fmla="*/ 139331 h 179332"/>
                <a:gd name="connsiteX11" fmla="*/ 44413 w 220397"/>
                <a:gd name="connsiteY11" fmla="*/ 164041 h 179332"/>
                <a:gd name="connsiteX12" fmla="*/ 75632 w 220397"/>
                <a:gd name="connsiteY12" fmla="*/ 162244 h 179332"/>
                <a:gd name="connsiteX13" fmla="*/ 82671 w 220397"/>
                <a:gd name="connsiteY13" fmla="*/ 174779 h 179332"/>
                <a:gd name="connsiteX14" fmla="*/ 97874 w 220397"/>
                <a:gd name="connsiteY14" fmla="*/ 179291 h 179332"/>
                <a:gd name="connsiteX15" fmla="*/ 127612 w 220397"/>
                <a:gd name="connsiteY15" fmla="*/ 168798 h 179332"/>
                <a:gd name="connsiteX16" fmla="*/ 220397 w 220397"/>
                <a:gd name="connsiteY16" fmla="*/ 139600 h 17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0397" h="179332">
                  <a:moveTo>
                    <a:pt x="206872" y="16232"/>
                  </a:moveTo>
                  <a:cubicBezTo>
                    <a:pt x="181152" y="20492"/>
                    <a:pt x="157308" y="9280"/>
                    <a:pt x="132930" y="3283"/>
                  </a:cubicBezTo>
                  <a:cubicBezTo>
                    <a:pt x="86113" y="-8240"/>
                    <a:pt x="40173" y="11487"/>
                    <a:pt x="10363" y="48122"/>
                  </a:cubicBezTo>
                  <a:cubicBezTo>
                    <a:pt x="6246" y="53179"/>
                    <a:pt x="2401" y="58682"/>
                    <a:pt x="758" y="64991"/>
                  </a:cubicBezTo>
                  <a:cubicBezTo>
                    <a:pt x="-884" y="71307"/>
                    <a:pt x="40" y="78611"/>
                    <a:pt x="4525" y="83348"/>
                  </a:cubicBezTo>
                  <a:cubicBezTo>
                    <a:pt x="6104" y="85014"/>
                    <a:pt x="8255" y="86364"/>
                    <a:pt x="10553" y="86214"/>
                  </a:cubicBezTo>
                  <a:cubicBezTo>
                    <a:pt x="13103" y="86048"/>
                    <a:pt x="15144" y="84122"/>
                    <a:pt x="17078" y="82448"/>
                  </a:cubicBezTo>
                  <a:cubicBezTo>
                    <a:pt x="24552" y="75989"/>
                    <a:pt x="33916" y="71753"/>
                    <a:pt x="43691" y="70411"/>
                  </a:cubicBezTo>
                  <a:cubicBezTo>
                    <a:pt x="45408" y="72432"/>
                    <a:pt x="43232" y="75362"/>
                    <a:pt x="41247" y="77114"/>
                  </a:cubicBezTo>
                  <a:cubicBezTo>
                    <a:pt x="30793" y="86372"/>
                    <a:pt x="-16497" y="132273"/>
                    <a:pt x="16605" y="140101"/>
                  </a:cubicBezTo>
                  <a:cubicBezTo>
                    <a:pt x="22432" y="141483"/>
                    <a:pt x="28523" y="140409"/>
                    <a:pt x="34409" y="139331"/>
                  </a:cubicBezTo>
                  <a:cubicBezTo>
                    <a:pt x="29778" y="148135"/>
                    <a:pt x="35380" y="159880"/>
                    <a:pt x="44413" y="164041"/>
                  </a:cubicBezTo>
                  <a:cubicBezTo>
                    <a:pt x="54811" y="168833"/>
                    <a:pt x="68475" y="158474"/>
                    <a:pt x="75632" y="162244"/>
                  </a:cubicBezTo>
                  <a:cubicBezTo>
                    <a:pt x="77164" y="163054"/>
                    <a:pt x="79781" y="172461"/>
                    <a:pt x="82671" y="174779"/>
                  </a:cubicBezTo>
                  <a:cubicBezTo>
                    <a:pt x="86773" y="178055"/>
                    <a:pt x="92686" y="179614"/>
                    <a:pt x="97874" y="179291"/>
                  </a:cubicBezTo>
                  <a:cubicBezTo>
                    <a:pt x="108422" y="178632"/>
                    <a:pt x="117806" y="172745"/>
                    <a:pt x="127612" y="168798"/>
                  </a:cubicBezTo>
                  <a:cubicBezTo>
                    <a:pt x="158058" y="156560"/>
                    <a:pt x="196189" y="161751"/>
                    <a:pt x="220397" y="139600"/>
                  </a:cubicBezTo>
                </a:path>
              </a:pathLst>
            </a:custGeom>
            <a:solidFill>
              <a:srgbClr val="F7E4D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885E4924-07FA-DA2E-AD59-63A3B507A907}"/>
                </a:ext>
              </a:extLst>
            </p:cNvPr>
            <p:cNvSpPr/>
            <p:nvPr/>
          </p:nvSpPr>
          <p:spPr>
            <a:xfrm>
              <a:off x="-1620398" y="3696384"/>
              <a:ext cx="37143" cy="26220"/>
            </a:xfrm>
            <a:custGeom>
              <a:avLst/>
              <a:gdLst>
                <a:gd name="connsiteX0" fmla="*/ 29623 w 37143"/>
                <a:gd name="connsiteY0" fmla="*/ 174 h 26220"/>
                <a:gd name="connsiteX1" fmla="*/ 1701 w 37143"/>
                <a:gd name="connsiteY1" fmla="*/ 16151 h 26220"/>
                <a:gd name="connsiteX2" fmla="*/ 1701 w 37143"/>
                <a:gd name="connsiteY2" fmla="*/ 24524 h 26220"/>
                <a:gd name="connsiteX3" fmla="*/ 10074 w 37143"/>
                <a:gd name="connsiteY3" fmla="*/ 24524 h 26220"/>
                <a:gd name="connsiteX4" fmla="*/ 15372 w 37143"/>
                <a:gd name="connsiteY4" fmla="*/ 19676 h 26220"/>
                <a:gd name="connsiteX5" fmla="*/ 15147 w 37143"/>
                <a:gd name="connsiteY5" fmla="*/ 19849 h 26220"/>
                <a:gd name="connsiteX6" fmla="*/ 15976 w 37143"/>
                <a:gd name="connsiteY6" fmla="*/ 19246 h 26220"/>
                <a:gd name="connsiteX7" fmla="*/ 17326 w 37143"/>
                <a:gd name="connsiteY7" fmla="*/ 18306 h 26220"/>
                <a:gd name="connsiteX8" fmla="*/ 20465 w 37143"/>
                <a:gd name="connsiteY8" fmla="*/ 16360 h 26220"/>
                <a:gd name="connsiteX9" fmla="*/ 23556 w 37143"/>
                <a:gd name="connsiteY9" fmla="*/ 14733 h 26220"/>
                <a:gd name="connsiteX10" fmla="*/ 25234 w 37143"/>
                <a:gd name="connsiteY10" fmla="*/ 13959 h 26220"/>
                <a:gd name="connsiteX11" fmla="*/ 24957 w 37143"/>
                <a:gd name="connsiteY11" fmla="*/ 14074 h 26220"/>
                <a:gd name="connsiteX12" fmla="*/ 25715 w 37143"/>
                <a:gd name="connsiteY12" fmla="*/ 13766 h 26220"/>
                <a:gd name="connsiteX13" fmla="*/ 32774 w 37143"/>
                <a:gd name="connsiteY13" fmla="*/ 11595 h 26220"/>
                <a:gd name="connsiteX14" fmla="*/ 36907 w 37143"/>
                <a:gd name="connsiteY14" fmla="*/ 4311 h 26220"/>
                <a:gd name="connsiteX15" fmla="*/ 29623 w 37143"/>
                <a:gd name="connsiteY15" fmla="*/ 174 h 2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43" h="26220">
                  <a:moveTo>
                    <a:pt x="29623" y="174"/>
                  </a:moveTo>
                  <a:cubicBezTo>
                    <a:pt x="19043" y="2629"/>
                    <a:pt x="9190" y="8290"/>
                    <a:pt x="1701" y="16151"/>
                  </a:cubicBezTo>
                  <a:cubicBezTo>
                    <a:pt x="-439" y="18393"/>
                    <a:pt x="-692" y="22321"/>
                    <a:pt x="1701" y="24524"/>
                  </a:cubicBezTo>
                  <a:cubicBezTo>
                    <a:pt x="4018" y="26652"/>
                    <a:pt x="7792" y="26916"/>
                    <a:pt x="10074" y="24524"/>
                  </a:cubicBezTo>
                  <a:cubicBezTo>
                    <a:pt x="11732" y="22783"/>
                    <a:pt x="13513" y="21196"/>
                    <a:pt x="15372" y="19676"/>
                  </a:cubicBezTo>
                  <a:cubicBezTo>
                    <a:pt x="15996" y="19167"/>
                    <a:pt x="14495" y="20319"/>
                    <a:pt x="15147" y="19849"/>
                  </a:cubicBezTo>
                  <a:cubicBezTo>
                    <a:pt x="15427" y="19648"/>
                    <a:pt x="15700" y="19439"/>
                    <a:pt x="15976" y="19246"/>
                  </a:cubicBezTo>
                  <a:cubicBezTo>
                    <a:pt x="16422" y="18926"/>
                    <a:pt x="16872" y="18610"/>
                    <a:pt x="17326" y="18306"/>
                  </a:cubicBezTo>
                  <a:cubicBezTo>
                    <a:pt x="18349" y="17619"/>
                    <a:pt x="19395" y="16968"/>
                    <a:pt x="20465" y="16360"/>
                  </a:cubicBezTo>
                  <a:cubicBezTo>
                    <a:pt x="21475" y="15783"/>
                    <a:pt x="22510" y="15239"/>
                    <a:pt x="23556" y="14733"/>
                  </a:cubicBezTo>
                  <a:cubicBezTo>
                    <a:pt x="24112" y="14469"/>
                    <a:pt x="24673" y="14212"/>
                    <a:pt x="25234" y="13959"/>
                  </a:cubicBezTo>
                  <a:cubicBezTo>
                    <a:pt x="25948" y="13644"/>
                    <a:pt x="25281" y="14015"/>
                    <a:pt x="24957" y="14074"/>
                  </a:cubicBezTo>
                  <a:cubicBezTo>
                    <a:pt x="25206" y="14027"/>
                    <a:pt x="25482" y="13861"/>
                    <a:pt x="25715" y="13766"/>
                  </a:cubicBezTo>
                  <a:cubicBezTo>
                    <a:pt x="28013" y="12870"/>
                    <a:pt x="30374" y="12155"/>
                    <a:pt x="32774" y="11595"/>
                  </a:cubicBezTo>
                  <a:cubicBezTo>
                    <a:pt x="35790" y="10892"/>
                    <a:pt x="37867" y="7268"/>
                    <a:pt x="36907" y="4311"/>
                  </a:cubicBezTo>
                  <a:cubicBezTo>
                    <a:pt x="35889" y="1157"/>
                    <a:pt x="32865" y="-576"/>
                    <a:pt x="29623" y="174"/>
                  </a:cubicBezTo>
                </a:path>
              </a:pathLst>
            </a:custGeom>
            <a:solidFill>
              <a:srgbClr val="BB7B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43C51C35-0C99-0F1E-452E-DA6794D6E12F}"/>
                </a:ext>
              </a:extLst>
            </p:cNvPr>
            <p:cNvSpPr/>
            <p:nvPr/>
          </p:nvSpPr>
          <p:spPr>
            <a:xfrm>
              <a:off x="-1636591" y="3727217"/>
              <a:ext cx="72755" cy="58863"/>
            </a:xfrm>
            <a:custGeom>
              <a:avLst/>
              <a:gdLst>
                <a:gd name="connsiteX0" fmla="*/ 63893 w 72755"/>
                <a:gd name="connsiteY0" fmla="*/ 714 h 58863"/>
                <a:gd name="connsiteX1" fmla="*/ 1673 w 72755"/>
                <a:gd name="connsiteY1" fmla="*/ 48771 h 58863"/>
                <a:gd name="connsiteX2" fmla="*/ 1673 w 72755"/>
                <a:gd name="connsiteY2" fmla="*/ 57144 h 58863"/>
                <a:gd name="connsiteX3" fmla="*/ 10046 w 72755"/>
                <a:gd name="connsiteY3" fmla="*/ 57144 h 58863"/>
                <a:gd name="connsiteX4" fmla="*/ 69866 w 72755"/>
                <a:gd name="connsiteY4" fmla="*/ 10939 h 58863"/>
                <a:gd name="connsiteX5" fmla="*/ 71990 w 72755"/>
                <a:gd name="connsiteY5" fmla="*/ 2838 h 58863"/>
                <a:gd name="connsiteX6" fmla="*/ 63893 w 72755"/>
                <a:gd name="connsiteY6" fmla="*/ 714 h 5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755" h="58863">
                  <a:moveTo>
                    <a:pt x="63893" y="714"/>
                  </a:moveTo>
                  <a:cubicBezTo>
                    <a:pt x="39974" y="11946"/>
                    <a:pt x="18581" y="28467"/>
                    <a:pt x="1673" y="48771"/>
                  </a:cubicBezTo>
                  <a:cubicBezTo>
                    <a:pt x="-376" y="51226"/>
                    <a:pt x="-732" y="54744"/>
                    <a:pt x="1673" y="57144"/>
                  </a:cubicBezTo>
                  <a:cubicBezTo>
                    <a:pt x="3777" y="59252"/>
                    <a:pt x="7989" y="59615"/>
                    <a:pt x="10046" y="57144"/>
                  </a:cubicBezTo>
                  <a:cubicBezTo>
                    <a:pt x="26401" y="37511"/>
                    <a:pt x="46740" y="21803"/>
                    <a:pt x="69866" y="10939"/>
                  </a:cubicBezTo>
                  <a:cubicBezTo>
                    <a:pt x="72760" y="9581"/>
                    <a:pt x="73502" y="5424"/>
                    <a:pt x="71990" y="2838"/>
                  </a:cubicBezTo>
                  <a:cubicBezTo>
                    <a:pt x="70265" y="-127"/>
                    <a:pt x="66803" y="-648"/>
                    <a:pt x="63893" y="714"/>
                  </a:cubicBezTo>
                </a:path>
              </a:pathLst>
            </a:custGeom>
            <a:solidFill>
              <a:srgbClr val="BB7B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1301369F-D472-DD6E-E2BC-866485EA4515}"/>
                </a:ext>
              </a:extLst>
            </p:cNvPr>
            <p:cNvSpPr/>
            <p:nvPr/>
          </p:nvSpPr>
          <p:spPr>
            <a:xfrm>
              <a:off x="-1594146" y="3755274"/>
              <a:ext cx="51967" cy="44855"/>
            </a:xfrm>
            <a:custGeom>
              <a:avLst/>
              <a:gdLst>
                <a:gd name="connsiteX0" fmla="*/ 43090 w 51967"/>
                <a:gd name="connsiteY0" fmla="*/ 757 h 44855"/>
                <a:gd name="connsiteX1" fmla="*/ 1670 w 51967"/>
                <a:gd name="connsiteY1" fmla="*/ 34764 h 44855"/>
                <a:gd name="connsiteX2" fmla="*/ 1670 w 51967"/>
                <a:gd name="connsiteY2" fmla="*/ 43137 h 44855"/>
                <a:gd name="connsiteX3" fmla="*/ 10043 w 51967"/>
                <a:gd name="connsiteY3" fmla="*/ 43137 h 44855"/>
                <a:gd name="connsiteX4" fmla="*/ 49067 w 51967"/>
                <a:gd name="connsiteY4" fmla="*/ 10982 h 44855"/>
                <a:gd name="connsiteX5" fmla="*/ 51191 w 51967"/>
                <a:gd name="connsiteY5" fmla="*/ 2878 h 44855"/>
                <a:gd name="connsiteX6" fmla="*/ 43090 w 51967"/>
                <a:gd name="connsiteY6" fmla="*/ 757 h 4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67" h="44855">
                  <a:moveTo>
                    <a:pt x="43090" y="757"/>
                  </a:moveTo>
                  <a:cubicBezTo>
                    <a:pt x="27291" y="9305"/>
                    <a:pt x="13107" y="20907"/>
                    <a:pt x="1670" y="34764"/>
                  </a:cubicBezTo>
                  <a:cubicBezTo>
                    <a:pt x="-363" y="37227"/>
                    <a:pt x="-742" y="40725"/>
                    <a:pt x="1670" y="43137"/>
                  </a:cubicBezTo>
                  <a:cubicBezTo>
                    <a:pt x="3766" y="45233"/>
                    <a:pt x="8002" y="45616"/>
                    <a:pt x="10043" y="43137"/>
                  </a:cubicBezTo>
                  <a:cubicBezTo>
                    <a:pt x="21089" y="29754"/>
                    <a:pt x="33923" y="19174"/>
                    <a:pt x="49067" y="10982"/>
                  </a:cubicBezTo>
                  <a:cubicBezTo>
                    <a:pt x="51882" y="9462"/>
                    <a:pt x="52770" y="5574"/>
                    <a:pt x="51191" y="2878"/>
                  </a:cubicBezTo>
                  <a:cubicBezTo>
                    <a:pt x="49529" y="43"/>
                    <a:pt x="45913" y="-766"/>
                    <a:pt x="43090" y="757"/>
                  </a:cubicBezTo>
                </a:path>
              </a:pathLst>
            </a:custGeom>
            <a:solidFill>
              <a:srgbClr val="BB7B6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C87195F9-5E9B-AB4B-4920-108C1CB6252F}"/>
                </a:ext>
              </a:extLst>
            </p:cNvPr>
            <p:cNvSpPr/>
            <p:nvPr/>
          </p:nvSpPr>
          <p:spPr>
            <a:xfrm>
              <a:off x="-1472447" y="3326027"/>
              <a:ext cx="427785" cy="544122"/>
            </a:xfrm>
            <a:custGeom>
              <a:avLst/>
              <a:gdLst>
                <a:gd name="connsiteX0" fmla="*/ 373203 w 427785"/>
                <a:gd name="connsiteY0" fmla="*/ 0 h 544122"/>
                <a:gd name="connsiteX1" fmla="*/ 276736 w 427785"/>
                <a:gd name="connsiteY1" fmla="*/ 261090 h 544122"/>
                <a:gd name="connsiteX2" fmla="*/ 37512 w 427785"/>
                <a:gd name="connsiteY2" fmla="*/ 331831 h 544122"/>
                <a:gd name="connsiteX3" fmla="*/ 10758 w 427785"/>
                <a:gd name="connsiteY3" fmla="*/ 335585 h 544122"/>
                <a:gd name="connsiteX4" fmla="*/ 4800 w 427785"/>
                <a:gd name="connsiteY4" fmla="*/ 353389 h 544122"/>
                <a:gd name="connsiteX5" fmla="*/ 3825 w 427785"/>
                <a:gd name="connsiteY5" fmla="*/ 498159 h 544122"/>
                <a:gd name="connsiteX6" fmla="*/ 233527 w 427785"/>
                <a:gd name="connsiteY6" fmla="*/ 543799 h 544122"/>
                <a:gd name="connsiteX7" fmla="*/ 427785 w 427785"/>
                <a:gd name="connsiteY7" fmla="*/ 431883 h 54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785" h="544122">
                  <a:moveTo>
                    <a:pt x="373203" y="0"/>
                  </a:moveTo>
                  <a:cubicBezTo>
                    <a:pt x="380128" y="79860"/>
                    <a:pt x="346193" y="219931"/>
                    <a:pt x="276736" y="261090"/>
                  </a:cubicBezTo>
                  <a:cubicBezTo>
                    <a:pt x="207776" y="301958"/>
                    <a:pt x="130115" y="333114"/>
                    <a:pt x="37512" y="331831"/>
                  </a:cubicBezTo>
                  <a:cubicBezTo>
                    <a:pt x="28807" y="331708"/>
                    <a:pt x="16075" y="328692"/>
                    <a:pt x="10758" y="335585"/>
                  </a:cubicBezTo>
                  <a:cubicBezTo>
                    <a:pt x="6889" y="340599"/>
                    <a:pt x="5740" y="347132"/>
                    <a:pt x="4800" y="353389"/>
                  </a:cubicBezTo>
                  <a:cubicBezTo>
                    <a:pt x="-2708" y="403475"/>
                    <a:pt x="-111" y="447666"/>
                    <a:pt x="3825" y="498159"/>
                  </a:cubicBezTo>
                  <a:cubicBezTo>
                    <a:pt x="78450" y="522556"/>
                    <a:pt x="155085" y="547249"/>
                    <a:pt x="233527" y="543799"/>
                  </a:cubicBezTo>
                  <a:cubicBezTo>
                    <a:pt x="311969" y="540349"/>
                    <a:pt x="393838" y="502687"/>
                    <a:pt x="427785" y="431883"/>
                  </a:cubicBezTo>
                </a:path>
              </a:pathLst>
            </a:custGeom>
            <a:solidFill>
              <a:srgbClr val="3659A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17327B93-F7B4-1E5F-7B41-7B6635DD6B4F}"/>
                </a:ext>
              </a:extLst>
            </p:cNvPr>
            <p:cNvSpPr/>
            <p:nvPr/>
          </p:nvSpPr>
          <p:spPr>
            <a:xfrm>
              <a:off x="-1436374" y="3360052"/>
              <a:ext cx="339709" cy="302851"/>
            </a:xfrm>
            <a:custGeom>
              <a:avLst/>
              <a:gdLst>
                <a:gd name="connsiteX0" fmla="*/ 327864 w 339709"/>
                <a:gd name="connsiteY0" fmla="*/ 5717 h 302851"/>
                <a:gd name="connsiteX1" fmla="*/ 313218 w 339709"/>
                <a:gd name="connsiteY1" fmla="*/ 102714 h 302851"/>
                <a:gd name="connsiteX2" fmla="*/ 274522 w 339709"/>
                <a:gd name="connsiteY2" fmla="*/ 189088 h 302851"/>
                <a:gd name="connsiteX3" fmla="*/ 203659 w 339709"/>
                <a:gd name="connsiteY3" fmla="*/ 241392 h 302851"/>
                <a:gd name="connsiteX4" fmla="*/ 113867 w 339709"/>
                <a:gd name="connsiteY4" fmla="*/ 274234 h 302851"/>
                <a:gd name="connsiteX5" fmla="*/ 5705 w 339709"/>
                <a:gd name="connsiteY5" fmla="*/ 291000 h 302851"/>
                <a:gd name="connsiteX6" fmla="*/ 5705 w 339709"/>
                <a:gd name="connsiteY6" fmla="*/ 302843 h 302851"/>
                <a:gd name="connsiteX7" fmla="*/ 200150 w 339709"/>
                <a:gd name="connsiteY7" fmla="*/ 256022 h 302851"/>
                <a:gd name="connsiteX8" fmla="*/ 276807 w 339709"/>
                <a:gd name="connsiteY8" fmla="*/ 204859 h 302851"/>
                <a:gd name="connsiteX9" fmla="*/ 320671 w 339709"/>
                <a:gd name="connsiteY9" fmla="*/ 119031 h 302851"/>
                <a:gd name="connsiteX10" fmla="*/ 339708 w 339709"/>
                <a:gd name="connsiteY10" fmla="*/ 5717 h 302851"/>
                <a:gd name="connsiteX11" fmla="*/ 327864 w 339709"/>
                <a:gd name="connsiteY11" fmla="*/ 5717 h 30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709" h="302851">
                  <a:moveTo>
                    <a:pt x="327864" y="5717"/>
                  </a:moveTo>
                  <a:cubicBezTo>
                    <a:pt x="327035" y="38543"/>
                    <a:pt x="322164" y="71112"/>
                    <a:pt x="313218" y="102714"/>
                  </a:cubicBezTo>
                  <a:cubicBezTo>
                    <a:pt x="304738" y="132717"/>
                    <a:pt x="293499" y="163988"/>
                    <a:pt x="274522" y="189088"/>
                  </a:cubicBezTo>
                  <a:cubicBezTo>
                    <a:pt x="256480" y="212960"/>
                    <a:pt x="230255" y="228692"/>
                    <a:pt x="203659" y="241392"/>
                  </a:cubicBezTo>
                  <a:cubicBezTo>
                    <a:pt x="174860" y="255142"/>
                    <a:pt x="144703" y="266062"/>
                    <a:pt x="113867" y="274234"/>
                  </a:cubicBezTo>
                  <a:cubicBezTo>
                    <a:pt x="78491" y="283606"/>
                    <a:pt x="42246" y="289203"/>
                    <a:pt x="5705" y="291000"/>
                  </a:cubicBezTo>
                  <a:cubicBezTo>
                    <a:pt x="-1878" y="291371"/>
                    <a:pt x="-1926" y="303214"/>
                    <a:pt x="5705" y="302843"/>
                  </a:cubicBezTo>
                  <a:cubicBezTo>
                    <a:pt x="72806" y="299547"/>
                    <a:pt x="138923" y="283681"/>
                    <a:pt x="200150" y="256022"/>
                  </a:cubicBezTo>
                  <a:cubicBezTo>
                    <a:pt x="228143" y="243378"/>
                    <a:pt x="256141" y="228100"/>
                    <a:pt x="276807" y="204859"/>
                  </a:cubicBezTo>
                  <a:cubicBezTo>
                    <a:pt x="298295" y="180707"/>
                    <a:pt x="310905" y="149452"/>
                    <a:pt x="320671" y="119031"/>
                  </a:cubicBezTo>
                  <a:cubicBezTo>
                    <a:pt x="332420" y="82431"/>
                    <a:pt x="338740" y="44129"/>
                    <a:pt x="339708" y="5717"/>
                  </a:cubicBezTo>
                  <a:cubicBezTo>
                    <a:pt x="339901" y="-1910"/>
                    <a:pt x="328057" y="-1902"/>
                    <a:pt x="327864" y="5717"/>
                  </a:cubicBezTo>
                </a:path>
              </a:pathLst>
            </a:custGeom>
            <a:solidFill>
              <a:srgbClr val="26447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8EAD20E-7288-193F-7B4A-F874A8B8E447}"/>
                </a:ext>
              </a:extLst>
            </p:cNvPr>
            <p:cNvSpPr/>
            <p:nvPr/>
          </p:nvSpPr>
          <p:spPr>
            <a:xfrm>
              <a:off x="-1387231" y="3667892"/>
              <a:ext cx="18195" cy="126286"/>
            </a:xfrm>
            <a:custGeom>
              <a:avLst/>
              <a:gdLst>
                <a:gd name="connsiteX0" fmla="*/ 162 w 18195"/>
                <a:gd name="connsiteY0" fmla="*/ 7396 h 126286"/>
                <a:gd name="connsiteX1" fmla="*/ 838 w 18195"/>
                <a:gd name="connsiteY1" fmla="*/ 118877 h 126286"/>
                <a:gd name="connsiteX2" fmla="*/ 12259 w 18195"/>
                <a:gd name="connsiteY2" fmla="*/ 122027 h 126286"/>
                <a:gd name="connsiteX3" fmla="*/ 11583 w 18195"/>
                <a:gd name="connsiteY3" fmla="*/ 4249 h 126286"/>
                <a:gd name="connsiteX4" fmla="*/ 162 w 18195"/>
                <a:gd name="connsiteY4" fmla="*/ 7396 h 12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95" h="126286">
                  <a:moveTo>
                    <a:pt x="162" y="7396"/>
                  </a:moveTo>
                  <a:cubicBezTo>
                    <a:pt x="8275" y="44051"/>
                    <a:pt x="8516" y="82131"/>
                    <a:pt x="838" y="118877"/>
                  </a:cubicBezTo>
                  <a:cubicBezTo>
                    <a:pt x="-718" y="126319"/>
                    <a:pt x="10695" y="129493"/>
                    <a:pt x="12259" y="122027"/>
                  </a:cubicBezTo>
                  <a:cubicBezTo>
                    <a:pt x="20391" y="83130"/>
                    <a:pt x="20170" y="43044"/>
                    <a:pt x="11583" y="4249"/>
                  </a:cubicBezTo>
                  <a:cubicBezTo>
                    <a:pt x="9937" y="-3192"/>
                    <a:pt x="-1488" y="-42"/>
                    <a:pt x="162" y="7396"/>
                  </a:cubicBezTo>
                </a:path>
              </a:pathLst>
            </a:custGeom>
            <a:solidFill>
              <a:srgbClr val="26447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50F0AAB2-46FA-FF80-3C5B-27ED4C872DC7}"/>
                </a:ext>
              </a:extLst>
            </p:cNvPr>
            <p:cNvSpPr/>
            <p:nvPr/>
          </p:nvSpPr>
          <p:spPr>
            <a:xfrm>
              <a:off x="-1457367" y="3817234"/>
              <a:ext cx="83799" cy="11843"/>
            </a:xfrm>
            <a:custGeom>
              <a:avLst/>
              <a:gdLst>
                <a:gd name="connsiteX0" fmla="*/ 5720 w 83799"/>
                <a:gd name="connsiteY0" fmla="*/ 11843 h 11843"/>
                <a:gd name="connsiteX1" fmla="*/ 78079 w 83799"/>
                <a:gd name="connsiteY1" fmla="*/ 11843 h 11843"/>
                <a:gd name="connsiteX2" fmla="*/ 78079 w 83799"/>
                <a:gd name="connsiteY2" fmla="*/ 0 h 11843"/>
                <a:gd name="connsiteX3" fmla="*/ 5720 w 83799"/>
                <a:gd name="connsiteY3" fmla="*/ 0 h 11843"/>
                <a:gd name="connsiteX4" fmla="*/ 5720 w 83799"/>
                <a:gd name="connsiteY4" fmla="*/ 11843 h 1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99" h="11843">
                  <a:moveTo>
                    <a:pt x="5720" y="11843"/>
                  </a:moveTo>
                  <a:lnTo>
                    <a:pt x="78079" y="11843"/>
                  </a:lnTo>
                  <a:cubicBezTo>
                    <a:pt x="85698" y="11843"/>
                    <a:pt x="85714" y="0"/>
                    <a:pt x="78079" y="0"/>
                  </a:cubicBezTo>
                  <a:lnTo>
                    <a:pt x="5720" y="0"/>
                  </a:lnTo>
                  <a:cubicBezTo>
                    <a:pt x="-1899" y="0"/>
                    <a:pt x="-1915" y="11843"/>
                    <a:pt x="5720" y="11843"/>
                  </a:cubicBezTo>
                </a:path>
              </a:pathLst>
            </a:custGeom>
            <a:solidFill>
              <a:srgbClr val="26447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799E812C-D0E5-EE8D-F89F-2DBF55AC5675}"/>
                </a:ext>
              </a:extLst>
            </p:cNvPr>
            <p:cNvSpPr/>
            <p:nvPr/>
          </p:nvSpPr>
          <p:spPr>
            <a:xfrm>
              <a:off x="-1338875" y="3693323"/>
              <a:ext cx="334359" cy="139686"/>
            </a:xfrm>
            <a:custGeom>
              <a:avLst/>
              <a:gdLst>
                <a:gd name="connsiteX0" fmla="*/ 5694 w 334359"/>
                <a:gd name="connsiteY0" fmla="*/ 139670 h 139686"/>
                <a:gd name="connsiteX1" fmla="*/ 283989 w 334359"/>
                <a:gd name="connsiteY1" fmla="*/ 62763 h 139686"/>
                <a:gd name="connsiteX2" fmla="*/ 333399 w 334359"/>
                <a:gd name="connsiteY2" fmla="*/ 8734 h 139686"/>
                <a:gd name="connsiteX3" fmla="*/ 323174 w 334359"/>
                <a:gd name="connsiteY3" fmla="*/ 2749 h 139686"/>
                <a:gd name="connsiteX4" fmla="*/ 91112 w 334359"/>
                <a:gd name="connsiteY4" fmla="*/ 120508 h 139686"/>
                <a:gd name="connsiteX5" fmla="*/ 5694 w 334359"/>
                <a:gd name="connsiteY5" fmla="*/ 127827 h 139686"/>
                <a:gd name="connsiteX6" fmla="*/ 5694 w 334359"/>
                <a:gd name="connsiteY6" fmla="*/ 139670 h 1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359" h="139686">
                  <a:moveTo>
                    <a:pt x="5694" y="139670"/>
                  </a:moveTo>
                  <a:cubicBezTo>
                    <a:pt x="102181" y="133133"/>
                    <a:pt x="205021" y="124815"/>
                    <a:pt x="283989" y="62763"/>
                  </a:cubicBezTo>
                  <a:cubicBezTo>
                    <a:pt x="303309" y="47584"/>
                    <a:pt x="320134" y="29436"/>
                    <a:pt x="333399" y="8734"/>
                  </a:cubicBezTo>
                  <a:cubicBezTo>
                    <a:pt x="337524" y="2291"/>
                    <a:pt x="327276" y="-3654"/>
                    <a:pt x="323174" y="2749"/>
                  </a:cubicBezTo>
                  <a:cubicBezTo>
                    <a:pt x="273207" y="80742"/>
                    <a:pt x="178239" y="109959"/>
                    <a:pt x="91112" y="120508"/>
                  </a:cubicBezTo>
                  <a:cubicBezTo>
                    <a:pt x="62735" y="123946"/>
                    <a:pt x="34205" y="125892"/>
                    <a:pt x="5694" y="127827"/>
                  </a:cubicBezTo>
                  <a:cubicBezTo>
                    <a:pt x="-1870" y="128336"/>
                    <a:pt x="-1925" y="140183"/>
                    <a:pt x="5694" y="139670"/>
                  </a:cubicBezTo>
                </a:path>
              </a:pathLst>
            </a:custGeom>
            <a:solidFill>
              <a:srgbClr val="26447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663BB2A0-2CCD-B831-3D93-AAC94A9E197F}"/>
                </a:ext>
              </a:extLst>
            </p:cNvPr>
            <p:cNvSpPr/>
            <p:nvPr/>
          </p:nvSpPr>
          <p:spPr>
            <a:xfrm>
              <a:off x="-2128174" y="3798952"/>
              <a:ext cx="641107" cy="38005"/>
            </a:xfrm>
            <a:custGeom>
              <a:avLst/>
              <a:gdLst>
                <a:gd name="connsiteX0" fmla="*/ 641108 w 641107"/>
                <a:gd name="connsiteY0" fmla="*/ 38005 h 38005"/>
                <a:gd name="connsiteX1" fmla="*/ 0 w 641107"/>
                <a:gd name="connsiteY1" fmla="*/ 38005 h 38005"/>
                <a:gd name="connsiteX2" fmla="*/ 0 w 641107"/>
                <a:gd name="connsiteY2" fmla="*/ 0 h 38005"/>
                <a:gd name="connsiteX3" fmla="*/ 620248 w 641107"/>
                <a:gd name="connsiteY3" fmla="*/ 0 h 38005"/>
                <a:gd name="connsiteX4" fmla="*/ 641104 w 641107"/>
                <a:gd name="connsiteY4" fmla="*/ 20856 h 38005"/>
                <a:gd name="connsiteX5" fmla="*/ 641104 w 641107"/>
                <a:gd name="connsiteY5" fmla="*/ 38005 h 3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107" h="38005">
                  <a:moveTo>
                    <a:pt x="641108" y="38005"/>
                  </a:moveTo>
                  <a:lnTo>
                    <a:pt x="0" y="38005"/>
                  </a:lnTo>
                  <a:lnTo>
                    <a:pt x="0" y="0"/>
                  </a:lnTo>
                  <a:lnTo>
                    <a:pt x="620248" y="0"/>
                  </a:lnTo>
                  <a:cubicBezTo>
                    <a:pt x="631767" y="0"/>
                    <a:pt x="641104" y="9336"/>
                    <a:pt x="641104" y="20856"/>
                  </a:cubicBezTo>
                  <a:lnTo>
                    <a:pt x="641104" y="38005"/>
                  </a:lnTo>
                  <a:close/>
                </a:path>
              </a:pathLst>
            </a:custGeom>
            <a:solidFill>
              <a:srgbClr val="515151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00D3CE74-BC45-8A00-33C9-C761083CF4D2}"/>
                </a:ext>
              </a:extLst>
            </p:cNvPr>
            <p:cNvSpPr/>
            <p:nvPr/>
          </p:nvSpPr>
          <p:spPr>
            <a:xfrm>
              <a:off x="-2683765" y="3920843"/>
              <a:ext cx="625900" cy="925849"/>
            </a:xfrm>
            <a:custGeom>
              <a:avLst/>
              <a:gdLst>
                <a:gd name="connsiteX0" fmla="*/ 625901 w 625900"/>
                <a:gd name="connsiteY0" fmla="*/ 925849 h 925849"/>
                <a:gd name="connsiteX1" fmla="*/ 32328 w 625900"/>
                <a:gd name="connsiteY1" fmla="*/ 925849 h 925849"/>
                <a:gd name="connsiteX2" fmla="*/ 0 w 625900"/>
                <a:gd name="connsiteY2" fmla="*/ 893525 h 925849"/>
                <a:gd name="connsiteX3" fmla="*/ 0 w 625900"/>
                <a:gd name="connsiteY3" fmla="*/ 0 h 925849"/>
                <a:gd name="connsiteX4" fmla="*/ 625901 w 625900"/>
                <a:gd name="connsiteY4" fmla="*/ 0 h 925849"/>
                <a:gd name="connsiteX5" fmla="*/ 625901 w 625900"/>
                <a:gd name="connsiteY5" fmla="*/ 925849 h 92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900" h="925849">
                  <a:moveTo>
                    <a:pt x="625901" y="925849"/>
                  </a:moveTo>
                  <a:lnTo>
                    <a:pt x="32328" y="925849"/>
                  </a:lnTo>
                  <a:cubicBezTo>
                    <a:pt x="14476" y="925849"/>
                    <a:pt x="0" y="911377"/>
                    <a:pt x="0" y="893525"/>
                  </a:cubicBezTo>
                  <a:lnTo>
                    <a:pt x="0" y="0"/>
                  </a:lnTo>
                  <a:lnTo>
                    <a:pt x="625901" y="0"/>
                  </a:lnTo>
                  <a:lnTo>
                    <a:pt x="625901" y="925849"/>
                  </a:lnTo>
                  <a:close/>
                </a:path>
              </a:pathLst>
            </a:custGeom>
            <a:solidFill>
              <a:srgbClr val="8C6946"/>
            </a:solidFill>
            <a:ln w="393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6571E35C-C797-CFB5-FDC4-18D493488E83}"/>
                </a:ext>
              </a:extLst>
            </p:cNvPr>
            <p:cNvSpPr/>
            <p:nvPr/>
          </p:nvSpPr>
          <p:spPr>
            <a:xfrm>
              <a:off x="-2683765" y="3920843"/>
              <a:ext cx="48008" cy="925849"/>
            </a:xfrm>
            <a:custGeom>
              <a:avLst/>
              <a:gdLst>
                <a:gd name="connsiteX0" fmla="*/ 48009 w 48008"/>
                <a:gd name="connsiteY0" fmla="*/ 925849 h 925849"/>
                <a:gd name="connsiteX1" fmla="*/ 27401 w 48008"/>
                <a:gd name="connsiteY1" fmla="*/ 925849 h 925849"/>
                <a:gd name="connsiteX2" fmla="*/ 0 w 48008"/>
                <a:gd name="connsiteY2" fmla="*/ 898452 h 925849"/>
                <a:gd name="connsiteX3" fmla="*/ 0 w 48008"/>
                <a:gd name="connsiteY3" fmla="*/ 0 h 925849"/>
                <a:gd name="connsiteX4" fmla="*/ 48009 w 48008"/>
                <a:gd name="connsiteY4" fmla="*/ 0 h 925849"/>
                <a:gd name="connsiteX5" fmla="*/ 48009 w 48008"/>
                <a:gd name="connsiteY5" fmla="*/ 925849 h 92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08" h="925849">
                  <a:moveTo>
                    <a:pt x="48009" y="925849"/>
                  </a:moveTo>
                  <a:lnTo>
                    <a:pt x="27401" y="925849"/>
                  </a:lnTo>
                  <a:cubicBezTo>
                    <a:pt x="12266" y="925849"/>
                    <a:pt x="0" y="913583"/>
                    <a:pt x="0" y="898452"/>
                  </a:cubicBezTo>
                  <a:lnTo>
                    <a:pt x="0" y="0"/>
                  </a:lnTo>
                  <a:lnTo>
                    <a:pt x="48009" y="0"/>
                  </a:lnTo>
                  <a:lnTo>
                    <a:pt x="48009" y="925849"/>
                  </a:lnTo>
                  <a:close/>
                </a:path>
              </a:pathLst>
            </a:custGeom>
            <a:solidFill>
              <a:srgbClr val="4F464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FFB39FB-ADCB-50AC-5C8D-08819772BB04}"/>
                </a:ext>
              </a:extLst>
            </p:cNvPr>
            <p:cNvSpPr/>
            <p:nvPr/>
          </p:nvSpPr>
          <p:spPr>
            <a:xfrm>
              <a:off x="-1994040" y="3690222"/>
              <a:ext cx="109941" cy="104249"/>
            </a:xfrm>
            <a:custGeom>
              <a:avLst/>
              <a:gdLst>
                <a:gd name="connsiteX0" fmla="*/ 0 w 109941"/>
                <a:gd name="connsiteY0" fmla="*/ 0 h 104249"/>
                <a:gd name="connsiteX1" fmla="*/ 109942 w 109941"/>
                <a:gd name="connsiteY1" fmla="*/ 0 h 104249"/>
                <a:gd name="connsiteX2" fmla="*/ 109942 w 109941"/>
                <a:gd name="connsiteY2" fmla="*/ 104249 h 104249"/>
                <a:gd name="connsiteX3" fmla="*/ 0 w 109941"/>
                <a:gd name="connsiteY3" fmla="*/ 104249 h 10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41" h="104249">
                  <a:moveTo>
                    <a:pt x="0" y="0"/>
                  </a:moveTo>
                  <a:lnTo>
                    <a:pt x="109942" y="0"/>
                  </a:lnTo>
                  <a:lnTo>
                    <a:pt x="109942" y="104249"/>
                  </a:lnTo>
                  <a:lnTo>
                    <a:pt x="0" y="104249"/>
                  </a:lnTo>
                  <a:close/>
                </a:path>
              </a:pathLst>
            </a:custGeom>
            <a:solidFill>
              <a:srgbClr val="3A3A3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37AF678-DB4F-B290-4318-BD1D43609CBB}"/>
                </a:ext>
              </a:extLst>
            </p:cNvPr>
            <p:cNvSpPr/>
            <p:nvPr/>
          </p:nvSpPr>
          <p:spPr>
            <a:xfrm>
              <a:off x="-2283681" y="3202643"/>
              <a:ext cx="739431" cy="504234"/>
            </a:xfrm>
            <a:custGeom>
              <a:avLst/>
              <a:gdLst>
                <a:gd name="connsiteX0" fmla="*/ 701959 w 739431"/>
                <a:gd name="connsiteY0" fmla="*/ 504234 h 504234"/>
                <a:gd name="connsiteX1" fmla="*/ 42774 w 739431"/>
                <a:gd name="connsiteY1" fmla="*/ 504234 h 504234"/>
                <a:gd name="connsiteX2" fmla="*/ 0 w 739431"/>
                <a:gd name="connsiteY2" fmla="*/ 461464 h 504234"/>
                <a:gd name="connsiteX3" fmla="*/ 0 w 739431"/>
                <a:gd name="connsiteY3" fmla="*/ 42774 h 504234"/>
                <a:gd name="connsiteX4" fmla="*/ 42774 w 739431"/>
                <a:gd name="connsiteY4" fmla="*/ 0 h 504234"/>
                <a:gd name="connsiteX5" fmla="*/ 701963 w 739431"/>
                <a:gd name="connsiteY5" fmla="*/ 0 h 504234"/>
                <a:gd name="connsiteX6" fmla="*/ 739431 w 739431"/>
                <a:gd name="connsiteY6" fmla="*/ 37472 h 504234"/>
                <a:gd name="connsiteX7" fmla="*/ 739431 w 739431"/>
                <a:gd name="connsiteY7" fmla="*/ 466766 h 504234"/>
                <a:gd name="connsiteX8" fmla="*/ 701959 w 739431"/>
                <a:gd name="connsiteY8" fmla="*/ 504234 h 50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431" h="504234">
                  <a:moveTo>
                    <a:pt x="701959" y="504234"/>
                  </a:moveTo>
                  <a:lnTo>
                    <a:pt x="42774" y="504234"/>
                  </a:lnTo>
                  <a:cubicBezTo>
                    <a:pt x="19151" y="504234"/>
                    <a:pt x="0" y="485080"/>
                    <a:pt x="0" y="461464"/>
                  </a:cubicBezTo>
                  <a:lnTo>
                    <a:pt x="0" y="42774"/>
                  </a:lnTo>
                  <a:cubicBezTo>
                    <a:pt x="0" y="19151"/>
                    <a:pt x="19151" y="0"/>
                    <a:pt x="42774" y="0"/>
                  </a:cubicBezTo>
                  <a:lnTo>
                    <a:pt x="701963" y="0"/>
                  </a:lnTo>
                  <a:cubicBezTo>
                    <a:pt x="722657" y="0"/>
                    <a:pt x="739431" y="16778"/>
                    <a:pt x="739431" y="37472"/>
                  </a:cubicBezTo>
                  <a:lnTo>
                    <a:pt x="739431" y="466766"/>
                  </a:lnTo>
                  <a:cubicBezTo>
                    <a:pt x="739431" y="487460"/>
                    <a:pt x="722657" y="504234"/>
                    <a:pt x="701959" y="504234"/>
                  </a:cubicBezTo>
                </a:path>
              </a:pathLst>
            </a:custGeom>
            <a:solidFill>
              <a:srgbClr val="3A3A3A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E3FFF47-D6C5-3C72-A1E0-D101D0809858}"/>
                </a:ext>
              </a:extLst>
            </p:cNvPr>
            <p:cNvSpPr/>
            <p:nvPr/>
          </p:nvSpPr>
          <p:spPr>
            <a:xfrm>
              <a:off x="-1584237" y="3202643"/>
              <a:ext cx="39983" cy="504234"/>
            </a:xfrm>
            <a:custGeom>
              <a:avLst/>
              <a:gdLst>
                <a:gd name="connsiteX0" fmla="*/ 2515 w 39983"/>
                <a:gd name="connsiteY0" fmla="*/ 504234 h 504234"/>
                <a:gd name="connsiteX1" fmla="*/ 0 w 39983"/>
                <a:gd name="connsiteY1" fmla="*/ 504234 h 504234"/>
                <a:gd name="connsiteX2" fmla="*/ 0 w 39983"/>
                <a:gd name="connsiteY2" fmla="*/ 0 h 504234"/>
                <a:gd name="connsiteX3" fmla="*/ 2515 w 39983"/>
                <a:gd name="connsiteY3" fmla="*/ 0 h 504234"/>
                <a:gd name="connsiteX4" fmla="*/ 39983 w 39983"/>
                <a:gd name="connsiteY4" fmla="*/ 37472 h 504234"/>
                <a:gd name="connsiteX5" fmla="*/ 39983 w 39983"/>
                <a:gd name="connsiteY5" fmla="*/ 466766 h 504234"/>
                <a:gd name="connsiteX6" fmla="*/ 2515 w 39983"/>
                <a:gd name="connsiteY6" fmla="*/ 504234 h 50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983" h="504234">
                  <a:moveTo>
                    <a:pt x="2515" y="504234"/>
                  </a:moveTo>
                  <a:lnTo>
                    <a:pt x="0" y="504234"/>
                  </a:lnTo>
                  <a:lnTo>
                    <a:pt x="0" y="0"/>
                  </a:lnTo>
                  <a:lnTo>
                    <a:pt x="2515" y="0"/>
                  </a:lnTo>
                  <a:cubicBezTo>
                    <a:pt x="23209" y="0"/>
                    <a:pt x="39983" y="16778"/>
                    <a:pt x="39983" y="37472"/>
                  </a:cubicBezTo>
                  <a:lnTo>
                    <a:pt x="39983" y="466766"/>
                  </a:lnTo>
                  <a:cubicBezTo>
                    <a:pt x="39987" y="487460"/>
                    <a:pt x="23213" y="504234"/>
                    <a:pt x="2515" y="504234"/>
                  </a:cubicBezTo>
                </a:path>
              </a:pathLst>
            </a:custGeom>
            <a:solidFill>
              <a:srgbClr val="515151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7C21B5A8-5491-1A87-8E00-650172CB2157}"/>
                </a:ext>
              </a:extLst>
            </p:cNvPr>
            <p:cNvSpPr/>
            <p:nvPr/>
          </p:nvSpPr>
          <p:spPr>
            <a:xfrm>
              <a:off x="-2038962" y="3546341"/>
              <a:ext cx="13817" cy="58829"/>
            </a:xfrm>
            <a:custGeom>
              <a:avLst/>
              <a:gdLst>
                <a:gd name="connsiteX0" fmla="*/ 6909 w 13817"/>
                <a:gd name="connsiteY0" fmla="*/ 58830 h 58829"/>
                <a:gd name="connsiteX1" fmla="*/ 0 w 13817"/>
                <a:gd name="connsiteY1" fmla="*/ 51921 h 58829"/>
                <a:gd name="connsiteX2" fmla="*/ 0 w 13817"/>
                <a:gd name="connsiteY2" fmla="*/ 6909 h 58829"/>
                <a:gd name="connsiteX3" fmla="*/ 6909 w 13817"/>
                <a:gd name="connsiteY3" fmla="*/ 0 h 58829"/>
                <a:gd name="connsiteX4" fmla="*/ 13817 w 13817"/>
                <a:gd name="connsiteY4" fmla="*/ 6909 h 58829"/>
                <a:gd name="connsiteX5" fmla="*/ 13817 w 13817"/>
                <a:gd name="connsiteY5" fmla="*/ 51921 h 58829"/>
                <a:gd name="connsiteX6" fmla="*/ 6909 w 13817"/>
                <a:gd name="connsiteY6" fmla="*/ 58830 h 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7" h="58829">
                  <a:moveTo>
                    <a:pt x="6909" y="58830"/>
                  </a:moveTo>
                  <a:cubicBezTo>
                    <a:pt x="3095" y="58830"/>
                    <a:pt x="0" y="55735"/>
                    <a:pt x="0" y="51921"/>
                  </a:cubicBezTo>
                  <a:lnTo>
                    <a:pt x="0" y="6909"/>
                  </a:lnTo>
                  <a:cubicBezTo>
                    <a:pt x="0" y="3091"/>
                    <a:pt x="3095" y="0"/>
                    <a:pt x="6909" y="0"/>
                  </a:cubicBezTo>
                  <a:cubicBezTo>
                    <a:pt x="10722" y="0"/>
                    <a:pt x="13817" y="3091"/>
                    <a:pt x="13817" y="6909"/>
                  </a:cubicBezTo>
                  <a:lnTo>
                    <a:pt x="13817" y="51921"/>
                  </a:lnTo>
                  <a:cubicBezTo>
                    <a:pt x="13817" y="55731"/>
                    <a:pt x="10722" y="58830"/>
                    <a:pt x="6909" y="58830"/>
                  </a:cubicBezTo>
                </a:path>
              </a:pathLst>
            </a:custGeom>
            <a:solidFill>
              <a:srgbClr val="272425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D7F8CDFD-B8FB-256D-6DAA-ABBA0481D243}"/>
                </a:ext>
              </a:extLst>
            </p:cNvPr>
            <p:cNvSpPr/>
            <p:nvPr/>
          </p:nvSpPr>
          <p:spPr>
            <a:xfrm>
              <a:off x="-2006807" y="3546341"/>
              <a:ext cx="13817" cy="58829"/>
            </a:xfrm>
            <a:custGeom>
              <a:avLst/>
              <a:gdLst>
                <a:gd name="connsiteX0" fmla="*/ 6909 w 13817"/>
                <a:gd name="connsiteY0" fmla="*/ 58830 h 58829"/>
                <a:gd name="connsiteX1" fmla="*/ 0 w 13817"/>
                <a:gd name="connsiteY1" fmla="*/ 51921 h 58829"/>
                <a:gd name="connsiteX2" fmla="*/ 0 w 13817"/>
                <a:gd name="connsiteY2" fmla="*/ 6909 h 58829"/>
                <a:gd name="connsiteX3" fmla="*/ 6909 w 13817"/>
                <a:gd name="connsiteY3" fmla="*/ 0 h 58829"/>
                <a:gd name="connsiteX4" fmla="*/ 13817 w 13817"/>
                <a:gd name="connsiteY4" fmla="*/ 6909 h 58829"/>
                <a:gd name="connsiteX5" fmla="*/ 13817 w 13817"/>
                <a:gd name="connsiteY5" fmla="*/ 51921 h 58829"/>
                <a:gd name="connsiteX6" fmla="*/ 6909 w 13817"/>
                <a:gd name="connsiteY6" fmla="*/ 58830 h 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7" h="58829">
                  <a:moveTo>
                    <a:pt x="6909" y="58830"/>
                  </a:moveTo>
                  <a:cubicBezTo>
                    <a:pt x="3095" y="58830"/>
                    <a:pt x="0" y="55735"/>
                    <a:pt x="0" y="51921"/>
                  </a:cubicBezTo>
                  <a:lnTo>
                    <a:pt x="0" y="6909"/>
                  </a:lnTo>
                  <a:cubicBezTo>
                    <a:pt x="0" y="3091"/>
                    <a:pt x="3095" y="0"/>
                    <a:pt x="6909" y="0"/>
                  </a:cubicBezTo>
                  <a:cubicBezTo>
                    <a:pt x="10722" y="0"/>
                    <a:pt x="13817" y="3091"/>
                    <a:pt x="13817" y="6909"/>
                  </a:cubicBezTo>
                  <a:lnTo>
                    <a:pt x="13817" y="51921"/>
                  </a:lnTo>
                  <a:cubicBezTo>
                    <a:pt x="13817" y="55731"/>
                    <a:pt x="10722" y="58830"/>
                    <a:pt x="6909" y="58830"/>
                  </a:cubicBezTo>
                </a:path>
              </a:pathLst>
            </a:custGeom>
            <a:solidFill>
              <a:srgbClr val="272425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31FC7324-B794-CDED-0123-8AFB74BC5A95}"/>
                </a:ext>
              </a:extLst>
            </p:cNvPr>
            <p:cNvSpPr/>
            <p:nvPr/>
          </p:nvSpPr>
          <p:spPr>
            <a:xfrm>
              <a:off x="-1974653" y="3546341"/>
              <a:ext cx="13817" cy="58829"/>
            </a:xfrm>
            <a:custGeom>
              <a:avLst/>
              <a:gdLst>
                <a:gd name="connsiteX0" fmla="*/ 6909 w 13817"/>
                <a:gd name="connsiteY0" fmla="*/ 58830 h 58829"/>
                <a:gd name="connsiteX1" fmla="*/ 0 w 13817"/>
                <a:gd name="connsiteY1" fmla="*/ 51921 h 58829"/>
                <a:gd name="connsiteX2" fmla="*/ 0 w 13817"/>
                <a:gd name="connsiteY2" fmla="*/ 6909 h 58829"/>
                <a:gd name="connsiteX3" fmla="*/ 6909 w 13817"/>
                <a:gd name="connsiteY3" fmla="*/ 0 h 58829"/>
                <a:gd name="connsiteX4" fmla="*/ 13817 w 13817"/>
                <a:gd name="connsiteY4" fmla="*/ 6909 h 58829"/>
                <a:gd name="connsiteX5" fmla="*/ 13817 w 13817"/>
                <a:gd name="connsiteY5" fmla="*/ 51921 h 58829"/>
                <a:gd name="connsiteX6" fmla="*/ 6909 w 13817"/>
                <a:gd name="connsiteY6" fmla="*/ 58830 h 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7" h="58829">
                  <a:moveTo>
                    <a:pt x="6909" y="58830"/>
                  </a:moveTo>
                  <a:cubicBezTo>
                    <a:pt x="3095" y="58830"/>
                    <a:pt x="0" y="55735"/>
                    <a:pt x="0" y="51921"/>
                  </a:cubicBezTo>
                  <a:lnTo>
                    <a:pt x="0" y="6909"/>
                  </a:lnTo>
                  <a:cubicBezTo>
                    <a:pt x="0" y="3091"/>
                    <a:pt x="3095" y="0"/>
                    <a:pt x="6909" y="0"/>
                  </a:cubicBezTo>
                  <a:cubicBezTo>
                    <a:pt x="10722" y="0"/>
                    <a:pt x="13817" y="3091"/>
                    <a:pt x="13817" y="6909"/>
                  </a:cubicBezTo>
                  <a:lnTo>
                    <a:pt x="13817" y="51921"/>
                  </a:lnTo>
                  <a:cubicBezTo>
                    <a:pt x="13817" y="55731"/>
                    <a:pt x="10718" y="58830"/>
                    <a:pt x="6909" y="58830"/>
                  </a:cubicBezTo>
                </a:path>
              </a:pathLst>
            </a:custGeom>
            <a:solidFill>
              <a:srgbClr val="272425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700D647D-CDE4-0DF1-FBE9-3B7DE9E1E4F5}"/>
                </a:ext>
              </a:extLst>
            </p:cNvPr>
            <p:cNvSpPr/>
            <p:nvPr/>
          </p:nvSpPr>
          <p:spPr>
            <a:xfrm>
              <a:off x="-1942498" y="3546341"/>
              <a:ext cx="13817" cy="58829"/>
            </a:xfrm>
            <a:custGeom>
              <a:avLst/>
              <a:gdLst>
                <a:gd name="connsiteX0" fmla="*/ 6909 w 13817"/>
                <a:gd name="connsiteY0" fmla="*/ 58830 h 58829"/>
                <a:gd name="connsiteX1" fmla="*/ 0 w 13817"/>
                <a:gd name="connsiteY1" fmla="*/ 51921 h 58829"/>
                <a:gd name="connsiteX2" fmla="*/ 0 w 13817"/>
                <a:gd name="connsiteY2" fmla="*/ 6909 h 58829"/>
                <a:gd name="connsiteX3" fmla="*/ 6909 w 13817"/>
                <a:gd name="connsiteY3" fmla="*/ 0 h 58829"/>
                <a:gd name="connsiteX4" fmla="*/ 13817 w 13817"/>
                <a:gd name="connsiteY4" fmla="*/ 6909 h 58829"/>
                <a:gd name="connsiteX5" fmla="*/ 13817 w 13817"/>
                <a:gd name="connsiteY5" fmla="*/ 51921 h 58829"/>
                <a:gd name="connsiteX6" fmla="*/ 6909 w 13817"/>
                <a:gd name="connsiteY6" fmla="*/ 58830 h 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7" h="58829">
                  <a:moveTo>
                    <a:pt x="6909" y="58830"/>
                  </a:moveTo>
                  <a:cubicBezTo>
                    <a:pt x="3095" y="58830"/>
                    <a:pt x="0" y="55735"/>
                    <a:pt x="0" y="51921"/>
                  </a:cubicBezTo>
                  <a:lnTo>
                    <a:pt x="0" y="6909"/>
                  </a:lnTo>
                  <a:cubicBezTo>
                    <a:pt x="0" y="3091"/>
                    <a:pt x="3095" y="0"/>
                    <a:pt x="6909" y="0"/>
                  </a:cubicBezTo>
                  <a:cubicBezTo>
                    <a:pt x="10722" y="0"/>
                    <a:pt x="13817" y="3091"/>
                    <a:pt x="13817" y="6909"/>
                  </a:cubicBezTo>
                  <a:lnTo>
                    <a:pt x="13817" y="51921"/>
                  </a:lnTo>
                  <a:cubicBezTo>
                    <a:pt x="13817" y="55731"/>
                    <a:pt x="10718" y="58830"/>
                    <a:pt x="6909" y="58830"/>
                  </a:cubicBezTo>
                </a:path>
              </a:pathLst>
            </a:custGeom>
            <a:solidFill>
              <a:srgbClr val="272425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A55B9BE5-1127-F0F2-10B6-9FE8E3D5BD82}"/>
                </a:ext>
              </a:extLst>
            </p:cNvPr>
            <p:cNvSpPr/>
            <p:nvPr/>
          </p:nvSpPr>
          <p:spPr>
            <a:xfrm>
              <a:off x="-1910347" y="3546341"/>
              <a:ext cx="13817" cy="58829"/>
            </a:xfrm>
            <a:custGeom>
              <a:avLst/>
              <a:gdLst>
                <a:gd name="connsiteX0" fmla="*/ 6909 w 13817"/>
                <a:gd name="connsiteY0" fmla="*/ 58830 h 58829"/>
                <a:gd name="connsiteX1" fmla="*/ 0 w 13817"/>
                <a:gd name="connsiteY1" fmla="*/ 51921 h 58829"/>
                <a:gd name="connsiteX2" fmla="*/ 0 w 13817"/>
                <a:gd name="connsiteY2" fmla="*/ 6909 h 58829"/>
                <a:gd name="connsiteX3" fmla="*/ 6909 w 13817"/>
                <a:gd name="connsiteY3" fmla="*/ 0 h 58829"/>
                <a:gd name="connsiteX4" fmla="*/ 13817 w 13817"/>
                <a:gd name="connsiteY4" fmla="*/ 6909 h 58829"/>
                <a:gd name="connsiteX5" fmla="*/ 13817 w 13817"/>
                <a:gd name="connsiteY5" fmla="*/ 51921 h 58829"/>
                <a:gd name="connsiteX6" fmla="*/ 6909 w 13817"/>
                <a:gd name="connsiteY6" fmla="*/ 58830 h 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7" h="58829">
                  <a:moveTo>
                    <a:pt x="6909" y="58830"/>
                  </a:moveTo>
                  <a:cubicBezTo>
                    <a:pt x="3095" y="58830"/>
                    <a:pt x="0" y="55735"/>
                    <a:pt x="0" y="51921"/>
                  </a:cubicBezTo>
                  <a:lnTo>
                    <a:pt x="0" y="6909"/>
                  </a:lnTo>
                  <a:cubicBezTo>
                    <a:pt x="0" y="3091"/>
                    <a:pt x="3095" y="0"/>
                    <a:pt x="6909" y="0"/>
                  </a:cubicBezTo>
                  <a:cubicBezTo>
                    <a:pt x="10722" y="0"/>
                    <a:pt x="13817" y="3091"/>
                    <a:pt x="13817" y="6909"/>
                  </a:cubicBezTo>
                  <a:lnTo>
                    <a:pt x="13817" y="51921"/>
                  </a:lnTo>
                  <a:cubicBezTo>
                    <a:pt x="13817" y="55731"/>
                    <a:pt x="10722" y="58830"/>
                    <a:pt x="6909" y="58830"/>
                  </a:cubicBezTo>
                </a:path>
              </a:pathLst>
            </a:custGeom>
            <a:solidFill>
              <a:srgbClr val="272425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EDB2C4F-FD2B-C71C-D342-03C460D81C13}"/>
                </a:ext>
              </a:extLst>
            </p:cNvPr>
            <p:cNvSpPr/>
            <p:nvPr/>
          </p:nvSpPr>
          <p:spPr>
            <a:xfrm>
              <a:off x="-1878189" y="3546341"/>
              <a:ext cx="13817" cy="58829"/>
            </a:xfrm>
            <a:custGeom>
              <a:avLst/>
              <a:gdLst>
                <a:gd name="connsiteX0" fmla="*/ 6909 w 13817"/>
                <a:gd name="connsiteY0" fmla="*/ 58830 h 58829"/>
                <a:gd name="connsiteX1" fmla="*/ 0 w 13817"/>
                <a:gd name="connsiteY1" fmla="*/ 51921 h 58829"/>
                <a:gd name="connsiteX2" fmla="*/ 0 w 13817"/>
                <a:gd name="connsiteY2" fmla="*/ 6909 h 58829"/>
                <a:gd name="connsiteX3" fmla="*/ 6909 w 13817"/>
                <a:gd name="connsiteY3" fmla="*/ 0 h 58829"/>
                <a:gd name="connsiteX4" fmla="*/ 13817 w 13817"/>
                <a:gd name="connsiteY4" fmla="*/ 6909 h 58829"/>
                <a:gd name="connsiteX5" fmla="*/ 13817 w 13817"/>
                <a:gd name="connsiteY5" fmla="*/ 51921 h 58829"/>
                <a:gd name="connsiteX6" fmla="*/ 6909 w 13817"/>
                <a:gd name="connsiteY6" fmla="*/ 58830 h 5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7" h="58829">
                  <a:moveTo>
                    <a:pt x="6909" y="58830"/>
                  </a:moveTo>
                  <a:cubicBezTo>
                    <a:pt x="3095" y="58830"/>
                    <a:pt x="0" y="55735"/>
                    <a:pt x="0" y="51921"/>
                  </a:cubicBezTo>
                  <a:lnTo>
                    <a:pt x="0" y="6909"/>
                  </a:lnTo>
                  <a:cubicBezTo>
                    <a:pt x="0" y="3091"/>
                    <a:pt x="3095" y="0"/>
                    <a:pt x="6909" y="0"/>
                  </a:cubicBezTo>
                  <a:cubicBezTo>
                    <a:pt x="10722" y="0"/>
                    <a:pt x="13817" y="3091"/>
                    <a:pt x="13817" y="6909"/>
                  </a:cubicBezTo>
                  <a:lnTo>
                    <a:pt x="13817" y="51921"/>
                  </a:lnTo>
                  <a:cubicBezTo>
                    <a:pt x="13817" y="55731"/>
                    <a:pt x="10722" y="58830"/>
                    <a:pt x="6909" y="58830"/>
                  </a:cubicBezTo>
                </a:path>
              </a:pathLst>
            </a:custGeom>
            <a:solidFill>
              <a:srgbClr val="272425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E2C5112C-97F5-7BBA-CC51-2B5838A6C051}"/>
                </a:ext>
              </a:extLst>
            </p:cNvPr>
            <p:cNvSpPr/>
            <p:nvPr/>
          </p:nvSpPr>
          <p:spPr>
            <a:xfrm>
              <a:off x="-2068152" y="3617981"/>
              <a:ext cx="245228" cy="66883"/>
            </a:xfrm>
            <a:custGeom>
              <a:avLst/>
              <a:gdLst>
                <a:gd name="connsiteX0" fmla="*/ 245224 w 245228"/>
                <a:gd name="connsiteY0" fmla="*/ 66883 h 66883"/>
                <a:gd name="connsiteX1" fmla="*/ 0 w 245228"/>
                <a:gd name="connsiteY1" fmla="*/ 66883 h 66883"/>
                <a:gd name="connsiteX2" fmla="*/ 0 w 245228"/>
                <a:gd name="connsiteY2" fmla="*/ 46300 h 66883"/>
                <a:gd name="connsiteX3" fmla="*/ 46300 w 245228"/>
                <a:gd name="connsiteY3" fmla="*/ 0 h 66883"/>
                <a:gd name="connsiteX4" fmla="*/ 198925 w 245228"/>
                <a:gd name="connsiteY4" fmla="*/ 0 h 66883"/>
                <a:gd name="connsiteX5" fmla="*/ 245228 w 245228"/>
                <a:gd name="connsiteY5" fmla="*/ 46300 h 66883"/>
                <a:gd name="connsiteX6" fmla="*/ 245228 w 245228"/>
                <a:gd name="connsiteY6" fmla="*/ 66883 h 6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228" h="66883">
                  <a:moveTo>
                    <a:pt x="245224" y="66883"/>
                  </a:moveTo>
                  <a:lnTo>
                    <a:pt x="0" y="66883"/>
                  </a:lnTo>
                  <a:lnTo>
                    <a:pt x="0" y="46300"/>
                  </a:lnTo>
                  <a:cubicBezTo>
                    <a:pt x="0" y="20730"/>
                    <a:pt x="20730" y="0"/>
                    <a:pt x="46300" y="0"/>
                  </a:cubicBezTo>
                  <a:lnTo>
                    <a:pt x="198925" y="0"/>
                  </a:lnTo>
                  <a:cubicBezTo>
                    <a:pt x="224498" y="0"/>
                    <a:pt x="245228" y="20730"/>
                    <a:pt x="245228" y="46300"/>
                  </a:cubicBezTo>
                  <a:lnTo>
                    <a:pt x="245228" y="66883"/>
                  </a:lnTo>
                  <a:close/>
                </a:path>
              </a:pathLst>
            </a:custGeom>
            <a:solidFill>
              <a:srgbClr val="515151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BDF164E0-3C0A-4E25-8C83-48CA96F26EC7}"/>
                </a:ext>
              </a:extLst>
            </p:cNvPr>
            <p:cNvSpPr/>
            <p:nvPr/>
          </p:nvSpPr>
          <p:spPr>
            <a:xfrm>
              <a:off x="-1343667" y="3920843"/>
              <a:ext cx="706924" cy="958292"/>
            </a:xfrm>
            <a:custGeom>
              <a:avLst/>
              <a:gdLst>
                <a:gd name="connsiteX0" fmla="*/ 663089 w 706924"/>
                <a:gd name="connsiteY0" fmla="*/ 958292 h 958292"/>
                <a:gd name="connsiteX1" fmla="*/ 32980 w 706924"/>
                <a:gd name="connsiteY1" fmla="*/ 958292 h 958292"/>
                <a:gd name="connsiteX2" fmla="*/ 0 w 706924"/>
                <a:gd name="connsiteY2" fmla="*/ 925308 h 958292"/>
                <a:gd name="connsiteX3" fmla="*/ 0 w 706924"/>
                <a:gd name="connsiteY3" fmla="*/ 0 h 958292"/>
                <a:gd name="connsiteX4" fmla="*/ 706925 w 706924"/>
                <a:gd name="connsiteY4" fmla="*/ 0 h 958292"/>
                <a:gd name="connsiteX5" fmla="*/ 706925 w 706924"/>
                <a:gd name="connsiteY5" fmla="*/ 914460 h 958292"/>
                <a:gd name="connsiteX6" fmla="*/ 663089 w 706924"/>
                <a:gd name="connsiteY6" fmla="*/ 958292 h 95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6924" h="958292">
                  <a:moveTo>
                    <a:pt x="663089" y="958292"/>
                  </a:moveTo>
                  <a:lnTo>
                    <a:pt x="32980" y="958292"/>
                  </a:lnTo>
                  <a:cubicBezTo>
                    <a:pt x="14765" y="958292"/>
                    <a:pt x="0" y="943523"/>
                    <a:pt x="0" y="925308"/>
                  </a:cubicBezTo>
                  <a:lnTo>
                    <a:pt x="0" y="0"/>
                  </a:lnTo>
                  <a:lnTo>
                    <a:pt x="706925" y="0"/>
                  </a:lnTo>
                  <a:lnTo>
                    <a:pt x="706925" y="914460"/>
                  </a:lnTo>
                  <a:cubicBezTo>
                    <a:pt x="706921" y="938664"/>
                    <a:pt x="687297" y="958292"/>
                    <a:pt x="663089" y="958292"/>
                  </a:cubicBezTo>
                </a:path>
              </a:pathLst>
            </a:custGeom>
            <a:solidFill>
              <a:srgbClr val="8C6946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9219F1E2-C151-3C00-0AD3-F7B3E19F2A4F}"/>
                </a:ext>
              </a:extLst>
            </p:cNvPr>
            <p:cNvSpPr/>
            <p:nvPr/>
          </p:nvSpPr>
          <p:spPr>
            <a:xfrm>
              <a:off x="-1343671" y="3920843"/>
              <a:ext cx="48008" cy="958292"/>
            </a:xfrm>
            <a:custGeom>
              <a:avLst/>
              <a:gdLst>
                <a:gd name="connsiteX0" fmla="*/ 48009 w 48008"/>
                <a:gd name="connsiteY0" fmla="*/ 958292 h 958292"/>
                <a:gd name="connsiteX1" fmla="*/ 27394 w 48008"/>
                <a:gd name="connsiteY1" fmla="*/ 958292 h 958292"/>
                <a:gd name="connsiteX2" fmla="*/ 0 w 48008"/>
                <a:gd name="connsiteY2" fmla="*/ 930895 h 958292"/>
                <a:gd name="connsiteX3" fmla="*/ 0 w 48008"/>
                <a:gd name="connsiteY3" fmla="*/ 0 h 958292"/>
                <a:gd name="connsiteX4" fmla="*/ 48009 w 48008"/>
                <a:gd name="connsiteY4" fmla="*/ 0 h 958292"/>
                <a:gd name="connsiteX5" fmla="*/ 48009 w 48008"/>
                <a:gd name="connsiteY5" fmla="*/ 958292 h 95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08" h="958292">
                  <a:moveTo>
                    <a:pt x="48009" y="958292"/>
                  </a:moveTo>
                  <a:lnTo>
                    <a:pt x="27394" y="958292"/>
                  </a:lnTo>
                  <a:cubicBezTo>
                    <a:pt x="12262" y="958292"/>
                    <a:pt x="0" y="946026"/>
                    <a:pt x="0" y="930895"/>
                  </a:cubicBezTo>
                  <a:lnTo>
                    <a:pt x="0" y="0"/>
                  </a:lnTo>
                  <a:lnTo>
                    <a:pt x="48009" y="0"/>
                  </a:lnTo>
                  <a:lnTo>
                    <a:pt x="48009" y="958292"/>
                  </a:lnTo>
                  <a:close/>
                </a:path>
              </a:pathLst>
            </a:custGeom>
            <a:solidFill>
              <a:srgbClr val="4F464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478541A3-086E-6224-49F6-C9F3311C18E0}"/>
                </a:ext>
              </a:extLst>
            </p:cNvPr>
            <p:cNvSpPr/>
            <p:nvPr/>
          </p:nvSpPr>
          <p:spPr>
            <a:xfrm>
              <a:off x="-2635752" y="3920839"/>
              <a:ext cx="1292080" cy="269171"/>
            </a:xfrm>
            <a:custGeom>
              <a:avLst/>
              <a:gdLst>
                <a:gd name="connsiteX0" fmla="*/ 0 w 1292080"/>
                <a:gd name="connsiteY0" fmla="*/ 0 h 269171"/>
                <a:gd name="connsiteX1" fmla="*/ 1292081 w 1292080"/>
                <a:gd name="connsiteY1" fmla="*/ 0 h 269171"/>
                <a:gd name="connsiteX2" fmla="*/ 1292081 w 1292080"/>
                <a:gd name="connsiteY2" fmla="*/ 269171 h 269171"/>
                <a:gd name="connsiteX3" fmla="*/ 0 w 1292080"/>
                <a:gd name="connsiteY3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080" h="269171">
                  <a:moveTo>
                    <a:pt x="0" y="0"/>
                  </a:moveTo>
                  <a:lnTo>
                    <a:pt x="1292081" y="0"/>
                  </a:lnTo>
                  <a:lnTo>
                    <a:pt x="1292081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5C5049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663486FE-35D1-23D8-0F96-65FF0A505BEF}"/>
                </a:ext>
              </a:extLst>
            </p:cNvPr>
            <p:cNvSpPr/>
            <p:nvPr/>
          </p:nvSpPr>
          <p:spPr>
            <a:xfrm>
              <a:off x="-2721458" y="3834782"/>
              <a:ext cx="2117233" cy="109744"/>
            </a:xfrm>
            <a:custGeom>
              <a:avLst/>
              <a:gdLst>
                <a:gd name="connsiteX0" fmla="*/ 2088731 w 2117233"/>
                <a:gd name="connsiteY0" fmla="*/ 109744 h 109744"/>
                <a:gd name="connsiteX1" fmla="*/ 28503 w 2117233"/>
                <a:gd name="connsiteY1" fmla="*/ 109744 h 109744"/>
                <a:gd name="connsiteX2" fmla="*/ 0 w 2117233"/>
                <a:gd name="connsiteY2" fmla="*/ 81237 h 109744"/>
                <a:gd name="connsiteX3" fmla="*/ 0 w 2117233"/>
                <a:gd name="connsiteY3" fmla="*/ 28503 h 109744"/>
                <a:gd name="connsiteX4" fmla="*/ 28503 w 2117233"/>
                <a:gd name="connsiteY4" fmla="*/ 0 h 109744"/>
                <a:gd name="connsiteX5" fmla="*/ 2088731 w 2117233"/>
                <a:gd name="connsiteY5" fmla="*/ 0 h 109744"/>
                <a:gd name="connsiteX6" fmla="*/ 2117234 w 2117233"/>
                <a:gd name="connsiteY6" fmla="*/ 28503 h 109744"/>
                <a:gd name="connsiteX7" fmla="*/ 2117234 w 2117233"/>
                <a:gd name="connsiteY7" fmla="*/ 81237 h 109744"/>
                <a:gd name="connsiteX8" fmla="*/ 2088731 w 2117233"/>
                <a:gd name="connsiteY8" fmla="*/ 109744 h 10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7233" h="109744">
                  <a:moveTo>
                    <a:pt x="2088731" y="109744"/>
                  </a:moveTo>
                  <a:lnTo>
                    <a:pt x="28503" y="109744"/>
                  </a:lnTo>
                  <a:cubicBezTo>
                    <a:pt x="12763" y="109744"/>
                    <a:pt x="0" y="96985"/>
                    <a:pt x="0" y="81237"/>
                  </a:cubicBezTo>
                  <a:lnTo>
                    <a:pt x="0" y="28503"/>
                  </a:lnTo>
                  <a:cubicBezTo>
                    <a:pt x="0" y="12763"/>
                    <a:pt x="12763" y="0"/>
                    <a:pt x="28503" y="0"/>
                  </a:cubicBezTo>
                  <a:lnTo>
                    <a:pt x="2088731" y="0"/>
                  </a:lnTo>
                  <a:cubicBezTo>
                    <a:pt x="2104475" y="0"/>
                    <a:pt x="2117234" y="12759"/>
                    <a:pt x="2117234" y="28503"/>
                  </a:cubicBezTo>
                  <a:lnTo>
                    <a:pt x="2117234" y="81237"/>
                  </a:lnTo>
                  <a:cubicBezTo>
                    <a:pt x="2117234" y="96981"/>
                    <a:pt x="2104475" y="109744"/>
                    <a:pt x="2088731" y="109744"/>
                  </a:cubicBezTo>
                </a:path>
              </a:pathLst>
            </a:custGeom>
            <a:solidFill>
              <a:srgbClr val="4F4640"/>
            </a:solidFill>
            <a:ln w="3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187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5E0395-BC63-EE1A-864E-3E3BBF9DA142}"/>
              </a:ext>
            </a:extLst>
          </p:cNvPr>
          <p:cNvSpPr/>
          <p:nvPr/>
        </p:nvSpPr>
        <p:spPr>
          <a:xfrm>
            <a:off x="0" y="2375723"/>
            <a:ext cx="9144000" cy="325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4BCFDB-5766-DCFB-B5EF-251B7C8DD62A}"/>
              </a:ext>
            </a:extLst>
          </p:cNvPr>
          <p:cNvSpPr/>
          <p:nvPr/>
        </p:nvSpPr>
        <p:spPr>
          <a:xfrm>
            <a:off x="4437308" y="1910229"/>
            <a:ext cx="4141114" cy="4181642"/>
          </a:xfrm>
          <a:prstGeom prst="roundRect">
            <a:avLst>
              <a:gd name="adj" fmla="val 6328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CF589D-2762-4768-7DF7-E1D15B2356E7}"/>
              </a:ext>
            </a:extLst>
          </p:cNvPr>
          <p:cNvSpPr/>
          <p:nvPr/>
        </p:nvSpPr>
        <p:spPr>
          <a:xfrm>
            <a:off x="405441" y="728517"/>
            <a:ext cx="477887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 업무의 한계를 없애다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2ECB-AE99-6B72-1714-BCF9AEA1391E}"/>
              </a:ext>
            </a:extLst>
          </p:cNvPr>
          <p:cNvSpPr txBox="1"/>
          <p:nvPr/>
        </p:nvSpPr>
        <p:spPr bwMode="auto">
          <a:xfrm>
            <a:off x="560345" y="5727045"/>
            <a:ext cx="3209532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20000"/>
              </a:lnSpc>
              <a:defRPr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공체 Light" panose="00000300000000000000" pitchFamily="2" charset="-127"/>
                <a:ea typeface="공체 Light" panose="00000300000000000000" pitchFamily="2" charset="-127"/>
              </a:defRPr>
            </a:lvl1pPr>
          </a:lstStyle>
          <a:p>
            <a:pPr algn="l"/>
            <a:r>
              <a:rPr lang="ko-KR" altLang="en-US" dirty="0"/>
              <a:t>상시 </a:t>
            </a:r>
            <a:r>
              <a:rPr lang="ko-KR" altLang="en-US"/>
              <a:t>근로자 </a:t>
            </a:r>
            <a:r>
              <a:rPr lang="en-US" altLang="ko-KR"/>
              <a:t>100,016</a:t>
            </a:r>
            <a:r>
              <a:rPr lang="ko-KR" altLang="en-US"/>
              <a:t>명</a:t>
            </a:r>
            <a:r>
              <a:rPr lang="en-US" altLang="ko-KR" dirty="0"/>
              <a:t> / </a:t>
            </a:r>
            <a:r>
              <a:rPr lang="ko-KR" altLang="en-US" dirty="0"/>
              <a:t>장애인 </a:t>
            </a:r>
            <a:r>
              <a:rPr lang="ko-KR" altLang="en-US"/>
              <a:t>근로자 </a:t>
            </a:r>
            <a:r>
              <a:rPr lang="en-US" altLang="ko-KR"/>
              <a:t>1,386</a:t>
            </a:r>
            <a:r>
              <a:rPr lang="ko-KR" altLang="en-US"/>
              <a:t>명</a:t>
            </a:r>
            <a:r>
              <a:rPr lang="en-US" altLang="ko-KR" dirty="0"/>
              <a:t>(1.54%)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*</a:t>
            </a:r>
            <a:r>
              <a:rPr lang="en-US" altLang="ko-KR" dirty="0"/>
              <a:t>2018.12</a:t>
            </a:r>
            <a:r>
              <a:rPr lang="ko-KR" altLang="en-US" dirty="0"/>
              <a:t>월 기준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EB541F-8EA3-EC07-15E8-985FFE3F882B}"/>
              </a:ext>
            </a:extLst>
          </p:cNvPr>
          <p:cNvSpPr txBox="1"/>
          <p:nvPr/>
        </p:nvSpPr>
        <p:spPr>
          <a:xfrm>
            <a:off x="1276481" y="2978768"/>
            <a:ext cx="2598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algn="l"/>
            <a:r>
              <a:rPr lang="ko-KR" altLang="en-US" dirty="0"/>
              <a:t>장애물 없는 생활환경 </a:t>
            </a:r>
            <a:r>
              <a:rPr lang="en-US" altLang="ko-KR" dirty="0"/>
              <a:t>(Barrier Free)</a:t>
            </a:r>
          </a:p>
          <a:p>
            <a:pPr algn="l"/>
            <a:r>
              <a:rPr lang="ko-KR" altLang="en-US" dirty="0"/>
              <a:t>자체 인증 제도를 각 사업장에 도입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47A14-8512-32F7-553C-CBC962884267}"/>
              </a:ext>
            </a:extLst>
          </p:cNvPr>
          <p:cNvSpPr txBox="1"/>
          <p:nvPr/>
        </p:nvSpPr>
        <p:spPr>
          <a:xfrm>
            <a:off x="1276481" y="3612440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algn="l"/>
            <a:r>
              <a:rPr lang="ko-KR" altLang="en-US"/>
              <a:t>상담심리사를 상주시켜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직무갈등</a:t>
            </a:r>
            <a:r>
              <a:rPr lang="en-US" altLang="ko-KR" dirty="0"/>
              <a:t>, </a:t>
            </a:r>
            <a:r>
              <a:rPr lang="ko-KR" altLang="en-US" dirty="0"/>
              <a:t>대인관계 등 고충을 해결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3E2471-3BAA-B482-F87D-6A980F84F10C}"/>
              </a:ext>
            </a:extLst>
          </p:cNvPr>
          <p:cNvSpPr txBox="1"/>
          <p:nvPr/>
        </p:nvSpPr>
        <p:spPr>
          <a:xfrm>
            <a:off x="1276481" y="4338822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algn="l"/>
            <a:r>
              <a:rPr lang="ko-KR" altLang="en-US" dirty="0"/>
              <a:t>업무에 집중할 환경을 마련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7A8D-F983-BE1E-D663-D385D698CBC8}"/>
              </a:ext>
            </a:extLst>
          </p:cNvPr>
          <p:cNvSpPr txBox="1"/>
          <p:nvPr/>
        </p:nvSpPr>
        <p:spPr>
          <a:xfrm>
            <a:off x="1276481" y="4885617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pPr algn="l"/>
            <a:r>
              <a:rPr lang="ko-KR" altLang="en-US" dirty="0"/>
              <a:t>장애인 고객의 입장에서 </a:t>
            </a:r>
            <a:r>
              <a:rPr lang="ko-KR" altLang="en-US"/>
              <a:t>바라본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기술개발에도 적극 참여 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8C544EA-CDD3-6FC1-AEE6-180C8D1C6777}"/>
              </a:ext>
            </a:extLst>
          </p:cNvPr>
          <p:cNvSpPr/>
          <p:nvPr/>
        </p:nvSpPr>
        <p:spPr>
          <a:xfrm>
            <a:off x="584813" y="2929589"/>
            <a:ext cx="554211" cy="554211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945950C-A86A-BB69-FDEB-478377376DA6}"/>
              </a:ext>
            </a:extLst>
          </p:cNvPr>
          <p:cNvSpPr/>
          <p:nvPr/>
        </p:nvSpPr>
        <p:spPr>
          <a:xfrm>
            <a:off x="584813" y="3567338"/>
            <a:ext cx="554211" cy="554211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B24985D-87A2-831B-198A-9423A209B1B0}"/>
              </a:ext>
            </a:extLst>
          </p:cNvPr>
          <p:cNvSpPr/>
          <p:nvPr/>
        </p:nvSpPr>
        <p:spPr>
          <a:xfrm>
            <a:off x="584813" y="4201596"/>
            <a:ext cx="554211" cy="554211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6375B50-FEC8-246A-A721-7F399D44AD73}"/>
              </a:ext>
            </a:extLst>
          </p:cNvPr>
          <p:cNvSpPr/>
          <p:nvPr/>
        </p:nvSpPr>
        <p:spPr>
          <a:xfrm>
            <a:off x="584813" y="4839345"/>
            <a:ext cx="554211" cy="554211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DEEC9F8-1CDC-FCE1-8D0E-44642F4A7860}"/>
              </a:ext>
            </a:extLst>
          </p:cNvPr>
          <p:cNvCxnSpPr>
            <a:cxnSpLocks/>
          </p:cNvCxnSpPr>
          <p:nvPr/>
        </p:nvCxnSpPr>
        <p:spPr>
          <a:xfrm>
            <a:off x="1331939" y="3534960"/>
            <a:ext cx="2573916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2D7339F-0D3B-7B14-E696-2CD4D21DC92D}"/>
              </a:ext>
            </a:extLst>
          </p:cNvPr>
          <p:cNvCxnSpPr>
            <a:cxnSpLocks/>
          </p:cNvCxnSpPr>
          <p:nvPr/>
        </p:nvCxnSpPr>
        <p:spPr>
          <a:xfrm>
            <a:off x="1331939" y="4169479"/>
            <a:ext cx="2573916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47A4A4B-5C2D-E3A4-9408-F7210EAA355E}"/>
              </a:ext>
            </a:extLst>
          </p:cNvPr>
          <p:cNvCxnSpPr>
            <a:cxnSpLocks/>
          </p:cNvCxnSpPr>
          <p:nvPr/>
        </p:nvCxnSpPr>
        <p:spPr>
          <a:xfrm>
            <a:off x="1331939" y="4784949"/>
            <a:ext cx="2573916" cy="0"/>
          </a:xfrm>
          <a:prstGeom prst="line">
            <a:avLst/>
          </a:prstGeom>
          <a:ln w="635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07D13E9-533E-95A9-46B7-20D99ECAD311}"/>
              </a:ext>
            </a:extLst>
          </p:cNvPr>
          <p:cNvSpPr/>
          <p:nvPr/>
        </p:nvSpPr>
        <p:spPr>
          <a:xfrm>
            <a:off x="4831055" y="2650644"/>
            <a:ext cx="243688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장애인은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단순 업무만 해야 하나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?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60C8C1-36FE-3E84-43B3-A54FB5554CCA}"/>
              </a:ext>
            </a:extLst>
          </p:cNvPr>
          <p:cNvSpPr/>
          <p:nvPr/>
        </p:nvSpPr>
        <p:spPr>
          <a:xfrm>
            <a:off x="4831055" y="3519949"/>
            <a:ext cx="3156633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‘</a:t>
            </a: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삼성전자 맞춤형 인재</a:t>
            </a: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’</a:t>
            </a: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로 성장하는데 있어서</a:t>
            </a: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비장애인과 장애인의 구분은 의미가 없다고 판단</a:t>
            </a:r>
            <a:r>
              <a:rPr lang="en-US" altLang="ko-KR" sz="1200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직무교육을 거쳐 고용된 장애인은 각 사업장에서</a:t>
            </a:r>
            <a:r>
              <a:rPr lang="en-US" altLang="ko-KR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/>
            </a:r>
            <a:br>
              <a:rPr lang="en-US" altLang="ko-KR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</a:br>
            <a:r>
              <a:rPr lang="ko-KR" altLang="en-US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전기</a:t>
            </a:r>
            <a:r>
              <a:rPr lang="en-US" altLang="ko-KR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·</a:t>
            </a:r>
            <a:r>
              <a:rPr lang="ko-KR" altLang="en-US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전자</a:t>
            </a:r>
            <a:r>
              <a:rPr lang="en-US" altLang="ko-KR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정보기술</a:t>
            </a:r>
            <a:r>
              <a:rPr lang="en-US" altLang="ko-KR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200" b="1" kern="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Light" panose="00000300000000000000" pitchFamily="2" charset="-127"/>
                <a:ea typeface="공체 Light" panose="00000300000000000000" pitchFamily="2" charset="-127"/>
                <a:cs typeface="LINE Seed Sans KR Regular" panose="020B0603020203020204" pitchFamily="50" charset="-127"/>
              </a:rPr>
              <a:t>기계디자인 분야에서 근무 중</a:t>
            </a:r>
          </a:p>
        </p:txBody>
      </p: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1403CE21-6BF6-AAD6-5124-34B4DF381D1B}"/>
              </a:ext>
            </a:extLst>
          </p:cNvPr>
          <p:cNvGrpSpPr/>
          <p:nvPr/>
        </p:nvGrpSpPr>
        <p:grpSpPr>
          <a:xfrm>
            <a:off x="691626" y="4312618"/>
            <a:ext cx="329341" cy="319928"/>
            <a:chOff x="691626" y="4312618"/>
            <a:chExt cx="329341" cy="319928"/>
          </a:xfrm>
        </p:grpSpPr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E5BC2A9E-2613-4A6D-24D5-2254C321ACD8}"/>
                </a:ext>
              </a:extLst>
            </p:cNvPr>
            <p:cNvSpPr/>
            <p:nvPr/>
          </p:nvSpPr>
          <p:spPr>
            <a:xfrm>
              <a:off x="691626" y="4312618"/>
              <a:ext cx="329341" cy="319928"/>
            </a:xfrm>
            <a:custGeom>
              <a:avLst/>
              <a:gdLst>
                <a:gd name="connsiteX0" fmla="*/ 141569 w 344690"/>
                <a:gd name="connsiteY0" fmla="*/ 0 h 324994"/>
                <a:gd name="connsiteX1" fmla="*/ 276983 w 344690"/>
                <a:gd name="connsiteY1" fmla="*/ 0 h 324994"/>
                <a:gd name="connsiteX2" fmla="*/ 281336 w 344690"/>
                <a:gd name="connsiteY2" fmla="*/ 1983 h 324994"/>
                <a:gd name="connsiteX3" fmla="*/ 283138 w 344690"/>
                <a:gd name="connsiteY3" fmla="*/ 6771 h 324994"/>
                <a:gd name="connsiteX4" fmla="*/ 283138 w 344690"/>
                <a:gd name="connsiteY4" fmla="*/ 94790 h 324994"/>
                <a:gd name="connsiteX5" fmla="*/ 281336 w 344690"/>
                <a:gd name="connsiteY5" fmla="*/ 99579 h 324994"/>
                <a:gd name="connsiteX6" fmla="*/ 276983 w 344690"/>
                <a:gd name="connsiteY6" fmla="*/ 101561 h 324994"/>
                <a:gd name="connsiteX7" fmla="*/ 215432 w 344690"/>
                <a:gd name="connsiteY7" fmla="*/ 101561 h 324994"/>
                <a:gd name="connsiteX8" fmla="*/ 215432 w 344690"/>
                <a:gd name="connsiteY8" fmla="*/ 121873 h 324994"/>
                <a:gd name="connsiteX9" fmla="*/ 338535 w 344690"/>
                <a:gd name="connsiteY9" fmla="*/ 121873 h 324994"/>
                <a:gd name="connsiteX10" fmla="*/ 342888 w 344690"/>
                <a:gd name="connsiteY10" fmla="*/ 123856 h 324994"/>
                <a:gd name="connsiteX11" fmla="*/ 344690 w 344690"/>
                <a:gd name="connsiteY11" fmla="*/ 128644 h 324994"/>
                <a:gd name="connsiteX12" fmla="*/ 344690 w 344690"/>
                <a:gd name="connsiteY12" fmla="*/ 162497 h 324994"/>
                <a:gd name="connsiteX13" fmla="*/ 342888 w 344690"/>
                <a:gd name="connsiteY13" fmla="*/ 167286 h 324994"/>
                <a:gd name="connsiteX14" fmla="*/ 338535 w 344690"/>
                <a:gd name="connsiteY14" fmla="*/ 169268 h 324994"/>
                <a:gd name="connsiteX15" fmla="*/ 326225 w 344690"/>
                <a:gd name="connsiteY15" fmla="*/ 169268 h 324994"/>
                <a:gd name="connsiteX16" fmla="*/ 326225 w 344690"/>
                <a:gd name="connsiteY16" fmla="*/ 318224 h 324994"/>
                <a:gd name="connsiteX17" fmla="*/ 324422 w 344690"/>
                <a:gd name="connsiteY17" fmla="*/ 323012 h 324994"/>
                <a:gd name="connsiteX18" fmla="*/ 320069 w 344690"/>
                <a:gd name="connsiteY18" fmla="*/ 324994 h 324994"/>
                <a:gd name="connsiteX19" fmla="*/ 264673 w 344690"/>
                <a:gd name="connsiteY19" fmla="*/ 324994 h 324994"/>
                <a:gd name="connsiteX20" fmla="*/ 260320 w 344690"/>
                <a:gd name="connsiteY20" fmla="*/ 323012 h 324994"/>
                <a:gd name="connsiteX21" fmla="*/ 258517 w 344690"/>
                <a:gd name="connsiteY21" fmla="*/ 318224 h 324994"/>
                <a:gd name="connsiteX22" fmla="*/ 258517 w 344690"/>
                <a:gd name="connsiteY22" fmla="*/ 169268 h 324994"/>
                <a:gd name="connsiteX23" fmla="*/ 166190 w 344690"/>
                <a:gd name="connsiteY23" fmla="*/ 169268 h 324994"/>
                <a:gd name="connsiteX24" fmla="*/ 166190 w 344690"/>
                <a:gd name="connsiteY24" fmla="*/ 318224 h 324994"/>
                <a:gd name="connsiteX25" fmla="*/ 164388 w 344690"/>
                <a:gd name="connsiteY25" fmla="*/ 323012 h 324994"/>
                <a:gd name="connsiteX26" fmla="*/ 160035 w 344690"/>
                <a:gd name="connsiteY26" fmla="*/ 324994 h 324994"/>
                <a:gd name="connsiteX27" fmla="*/ 24621 w 344690"/>
                <a:gd name="connsiteY27" fmla="*/ 324994 h 324994"/>
                <a:gd name="connsiteX28" fmla="*/ 20268 w 344690"/>
                <a:gd name="connsiteY28" fmla="*/ 323012 h 324994"/>
                <a:gd name="connsiteX29" fmla="*/ 18466 w 344690"/>
                <a:gd name="connsiteY29" fmla="*/ 318224 h 324994"/>
                <a:gd name="connsiteX30" fmla="*/ 18466 w 344690"/>
                <a:gd name="connsiteY30" fmla="*/ 169268 h 324994"/>
                <a:gd name="connsiteX31" fmla="*/ 6155 w 344690"/>
                <a:gd name="connsiteY31" fmla="*/ 169268 h 324994"/>
                <a:gd name="connsiteX32" fmla="*/ 1802 w 344690"/>
                <a:gd name="connsiteY32" fmla="*/ 167286 h 324994"/>
                <a:gd name="connsiteX33" fmla="*/ 0 w 344690"/>
                <a:gd name="connsiteY33" fmla="*/ 162497 h 324994"/>
                <a:gd name="connsiteX34" fmla="*/ 0 w 344690"/>
                <a:gd name="connsiteY34" fmla="*/ 128644 h 324994"/>
                <a:gd name="connsiteX35" fmla="*/ 6155 w 344690"/>
                <a:gd name="connsiteY35" fmla="*/ 121873 h 324994"/>
                <a:gd name="connsiteX36" fmla="*/ 203121 w 344690"/>
                <a:gd name="connsiteY36" fmla="*/ 121873 h 324994"/>
                <a:gd name="connsiteX37" fmla="*/ 203121 w 344690"/>
                <a:gd name="connsiteY37" fmla="*/ 101561 h 324994"/>
                <a:gd name="connsiteX38" fmla="*/ 141569 w 344690"/>
                <a:gd name="connsiteY38" fmla="*/ 101561 h 324994"/>
                <a:gd name="connsiteX39" fmla="*/ 137216 w 344690"/>
                <a:gd name="connsiteY39" fmla="*/ 99579 h 324994"/>
                <a:gd name="connsiteX40" fmla="*/ 135414 w 344690"/>
                <a:gd name="connsiteY40" fmla="*/ 94790 h 324994"/>
                <a:gd name="connsiteX41" fmla="*/ 135414 w 344690"/>
                <a:gd name="connsiteY41" fmla="*/ 6771 h 324994"/>
                <a:gd name="connsiteX42" fmla="*/ 141569 w 344690"/>
                <a:gd name="connsiteY42" fmla="*/ 0 h 324994"/>
                <a:gd name="connsiteX43" fmla="*/ 147724 w 344690"/>
                <a:gd name="connsiteY43" fmla="*/ 13542 h 324994"/>
                <a:gd name="connsiteX44" fmla="*/ 147724 w 344690"/>
                <a:gd name="connsiteY44" fmla="*/ 88020 h 324994"/>
                <a:gd name="connsiteX45" fmla="*/ 270828 w 344690"/>
                <a:gd name="connsiteY45" fmla="*/ 88020 h 324994"/>
                <a:gd name="connsiteX46" fmla="*/ 270828 w 344690"/>
                <a:gd name="connsiteY46" fmla="*/ 13542 h 324994"/>
                <a:gd name="connsiteX47" fmla="*/ 147724 w 344690"/>
                <a:gd name="connsiteY47" fmla="*/ 13542 h 324994"/>
                <a:gd name="connsiteX48" fmla="*/ 12310 w 344690"/>
                <a:gd name="connsiteY48" fmla="*/ 135414 h 324994"/>
                <a:gd name="connsiteX49" fmla="*/ 12310 w 344690"/>
                <a:gd name="connsiteY49" fmla="*/ 155727 h 324994"/>
                <a:gd name="connsiteX50" fmla="*/ 332380 w 344690"/>
                <a:gd name="connsiteY50" fmla="*/ 155727 h 324994"/>
                <a:gd name="connsiteX51" fmla="*/ 332380 w 344690"/>
                <a:gd name="connsiteY51" fmla="*/ 135414 h 324994"/>
                <a:gd name="connsiteX52" fmla="*/ 12310 w 344690"/>
                <a:gd name="connsiteY52" fmla="*/ 135414 h 324994"/>
                <a:gd name="connsiteX53" fmla="*/ 30776 w 344690"/>
                <a:gd name="connsiteY53" fmla="*/ 169272 h 324994"/>
                <a:gd name="connsiteX54" fmla="*/ 30776 w 344690"/>
                <a:gd name="connsiteY54" fmla="*/ 206511 h 324994"/>
                <a:gd name="connsiteX55" fmla="*/ 153880 w 344690"/>
                <a:gd name="connsiteY55" fmla="*/ 206511 h 324994"/>
                <a:gd name="connsiteX56" fmla="*/ 153880 w 344690"/>
                <a:gd name="connsiteY56" fmla="*/ 169272 h 324994"/>
                <a:gd name="connsiteX57" fmla="*/ 30776 w 344690"/>
                <a:gd name="connsiteY57" fmla="*/ 169272 h 324994"/>
                <a:gd name="connsiteX58" fmla="*/ 30776 w 344690"/>
                <a:gd name="connsiteY58" fmla="*/ 220048 h 324994"/>
                <a:gd name="connsiteX59" fmla="*/ 30776 w 344690"/>
                <a:gd name="connsiteY59" fmla="*/ 257287 h 324994"/>
                <a:gd name="connsiteX60" fmla="*/ 153880 w 344690"/>
                <a:gd name="connsiteY60" fmla="*/ 257287 h 324994"/>
                <a:gd name="connsiteX61" fmla="*/ 153880 w 344690"/>
                <a:gd name="connsiteY61" fmla="*/ 220048 h 324994"/>
                <a:gd name="connsiteX62" fmla="*/ 30776 w 344690"/>
                <a:gd name="connsiteY62" fmla="*/ 220048 h 324994"/>
                <a:gd name="connsiteX63" fmla="*/ 30776 w 344690"/>
                <a:gd name="connsiteY63" fmla="*/ 270829 h 324994"/>
                <a:gd name="connsiteX64" fmla="*/ 30776 w 344690"/>
                <a:gd name="connsiteY64" fmla="*/ 311453 h 324994"/>
                <a:gd name="connsiteX65" fmla="*/ 153880 w 344690"/>
                <a:gd name="connsiteY65" fmla="*/ 311453 h 324994"/>
                <a:gd name="connsiteX66" fmla="*/ 153880 w 344690"/>
                <a:gd name="connsiteY66" fmla="*/ 270829 h 324994"/>
                <a:gd name="connsiteX67" fmla="*/ 30776 w 344690"/>
                <a:gd name="connsiteY67" fmla="*/ 270829 h 324994"/>
                <a:gd name="connsiteX68" fmla="*/ 270828 w 344690"/>
                <a:gd name="connsiteY68" fmla="*/ 169268 h 324994"/>
                <a:gd name="connsiteX69" fmla="*/ 270828 w 344690"/>
                <a:gd name="connsiteY69" fmla="*/ 311453 h 324994"/>
                <a:gd name="connsiteX70" fmla="*/ 313914 w 344690"/>
                <a:gd name="connsiteY70" fmla="*/ 311453 h 324994"/>
                <a:gd name="connsiteX71" fmla="*/ 313914 w 344690"/>
                <a:gd name="connsiteY71" fmla="*/ 169268 h 324994"/>
                <a:gd name="connsiteX72" fmla="*/ 270828 w 344690"/>
                <a:gd name="connsiteY72" fmla="*/ 169268 h 32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44690" h="324994">
                  <a:moveTo>
                    <a:pt x="141569" y="0"/>
                  </a:moveTo>
                  <a:lnTo>
                    <a:pt x="276983" y="0"/>
                  </a:lnTo>
                  <a:cubicBezTo>
                    <a:pt x="278615" y="0"/>
                    <a:pt x="280181" y="714"/>
                    <a:pt x="281336" y="1983"/>
                  </a:cubicBezTo>
                  <a:cubicBezTo>
                    <a:pt x="282490" y="3253"/>
                    <a:pt x="283138" y="4976"/>
                    <a:pt x="283138" y="6771"/>
                  </a:cubicBezTo>
                  <a:lnTo>
                    <a:pt x="283138" y="94790"/>
                  </a:lnTo>
                  <a:cubicBezTo>
                    <a:pt x="283138" y="96585"/>
                    <a:pt x="282490" y="98309"/>
                    <a:pt x="281336" y="99579"/>
                  </a:cubicBezTo>
                  <a:cubicBezTo>
                    <a:pt x="280181" y="100848"/>
                    <a:pt x="278615" y="101561"/>
                    <a:pt x="276983" y="101561"/>
                  </a:cubicBezTo>
                  <a:lnTo>
                    <a:pt x="215432" y="101561"/>
                  </a:lnTo>
                  <a:lnTo>
                    <a:pt x="215432" y="121873"/>
                  </a:lnTo>
                  <a:lnTo>
                    <a:pt x="338535" y="121873"/>
                  </a:lnTo>
                  <a:cubicBezTo>
                    <a:pt x="340167" y="121873"/>
                    <a:pt x="341733" y="122586"/>
                    <a:pt x="342888" y="123856"/>
                  </a:cubicBezTo>
                  <a:cubicBezTo>
                    <a:pt x="344041" y="125125"/>
                    <a:pt x="344690" y="126848"/>
                    <a:pt x="344690" y="128644"/>
                  </a:cubicBezTo>
                  <a:lnTo>
                    <a:pt x="344690" y="162497"/>
                  </a:lnTo>
                  <a:cubicBezTo>
                    <a:pt x="344690" y="164292"/>
                    <a:pt x="344041" y="166016"/>
                    <a:pt x="342888" y="167286"/>
                  </a:cubicBezTo>
                  <a:cubicBezTo>
                    <a:pt x="341733" y="168555"/>
                    <a:pt x="340167" y="169268"/>
                    <a:pt x="338535" y="169268"/>
                  </a:cubicBezTo>
                  <a:lnTo>
                    <a:pt x="326225" y="169268"/>
                  </a:lnTo>
                  <a:lnTo>
                    <a:pt x="326225" y="318224"/>
                  </a:lnTo>
                  <a:cubicBezTo>
                    <a:pt x="326225" y="320019"/>
                    <a:pt x="325576" y="321742"/>
                    <a:pt x="324422" y="323012"/>
                  </a:cubicBezTo>
                  <a:cubicBezTo>
                    <a:pt x="323268" y="324281"/>
                    <a:pt x="321701" y="324994"/>
                    <a:pt x="320069" y="324994"/>
                  </a:cubicBezTo>
                  <a:lnTo>
                    <a:pt x="264673" y="324994"/>
                  </a:lnTo>
                  <a:cubicBezTo>
                    <a:pt x="263041" y="324994"/>
                    <a:pt x="261474" y="324281"/>
                    <a:pt x="260320" y="323012"/>
                  </a:cubicBezTo>
                  <a:cubicBezTo>
                    <a:pt x="259166" y="321742"/>
                    <a:pt x="258517" y="320019"/>
                    <a:pt x="258517" y="318224"/>
                  </a:cubicBezTo>
                  <a:lnTo>
                    <a:pt x="258517" y="169268"/>
                  </a:lnTo>
                  <a:lnTo>
                    <a:pt x="166190" y="169268"/>
                  </a:lnTo>
                  <a:lnTo>
                    <a:pt x="166190" y="318224"/>
                  </a:lnTo>
                  <a:cubicBezTo>
                    <a:pt x="166190" y="320019"/>
                    <a:pt x="165541" y="321742"/>
                    <a:pt x="164388" y="323012"/>
                  </a:cubicBezTo>
                  <a:cubicBezTo>
                    <a:pt x="163233" y="324281"/>
                    <a:pt x="161666" y="324994"/>
                    <a:pt x="160035" y="324994"/>
                  </a:cubicBezTo>
                  <a:lnTo>
                    <a:pt x="24621" y="324994"/>
                  </a:lnTo>
                  <a:cubicBezTo>
                    <a:pt x="22989" y="324994"/>
                    <a:pt x="21422" y="324281"/>
                    <a:pt x="20268" y="323012"/>
                  </a:cubicBezTo>
                  <a:cubicBezTo>
                    <a:pt x="19114" y="321742"/>
                    <a:pt x="18466" y="320019"/>
                    <a:pt x="18466" y="318224"/>
                  </a:cubicBezTo>
                  <a:lnTo>
                    <a:pt x="18466" y="169268"/>
                  </a:lnTo>
                  <a:lnTo>
                    <a:pt x="6155" y="169268"/>
                  </a:lnTo>
                  <a:cubicBezTo>
                    <a:pt x="4523" y="169268"/>
                    <a:pt x="2957" y="168555"/>
                    <a:pt x="1802" y="167286"/>
                  </a:cubicBezTo>
                  <a:cubicBezTo>
                    <a:pt x="649" y="166016"/>
                    <a:pt x="0" y="164292"/>
                    <a:pt x="0" y="162497"/>
                  </a:cubicBezTo>
                  <a:lnTo>
                    <a:pt x="0" y="128644"/>
                  </a:lnTo>
                  <a:cubicBezTo>
                    <a:pt x="0" y="124905"/>
                    <a:pt x="2756" y="121873"/>
                    <a:pt x="6155" y="121873"/>
                  </a:cubicBezTo>
                  <a:lnTo>
                    <a:pt x="203121" y="121873"/>
                  </a:lnTo>
                  <a:lnTo>
                    <a:pt x="203121" y="101561"/>
                  </a:lnTo>
                  <a:lnTo>
                    <a:pt x="141569" y="101561"/>
                  </a:lnTo>
                  <a:cubicBezTo>
                    <a:pt x="139937" y="101561"/>
                    <a:pt x="138371" y="100848"/>
                    <a:pt x="137216" y="99579"/>
                  </a:cubicBezTo>
                  <a:cubicBezTo>
                    <a:pt x="136063" y="98309"/>
                    <a:pt x="135414" y="96585"/>
                    <a:pt x="135414" y="94790"/>
                  </a:cubicBezTo>
                  <a:lnTo>
                    <a:pt x="135414" y="6771"/>
                  </a:lnTo>
                  <a:cubicBezTo>
                    <a:pt x="135414" y="3032"/>
                    <a:pt x="138170" y="0"/>
                    <a:pt x="141569" y="0"/>
                  </a:cubicBezTo>
                  <a:close/>
                  <a:moveTo>
                    <a:pt x="147724" y="13542"/>
                  </a:moveTo>
                  <a:lnTo>
                    <a:pt x="147724" y="88020"/>
                  </a:lnTo>
                  <a:lnTo>
                    <a:pt x="270828" y="88020"/>
                  </a:lnTo>
                  <a:lnTo>
                    <a:pt x="270828" y="13542"/>
                  </a:lnTo>
                  <a:lnTo>
                    <a:pt x="147724" y="13542"/>
                  </a:lnTo>
                  <a:close/>
                  <a:moveTo>
                    <a:pt x="12310" y="135414"/>
                  </a:moveTo>
                  <a:lnTo>
                    <a:pt x="12310" y="155727"/>
                  </a:lnTo>
                  <a:lnTo>
                    <a:pt x="332380" y="155727"/>
                  </a:lnTo>
                  <a:lnTo>
                    <a:pt x="332380" y="135414"/>
                  </a:lnTo>
                  <a:lnTo>
                    <a:pt x="12310" y="135414"/>
                  </a:lnTo>
                  <a:close/>
                  <a:moveTo>
                    <a:pt x="30776" y="169272"/>
                  </a:moveTo>
                  <a:lnTo>
                    <a:pt x="30776" y="206511"/>
                  </a:lnTo>
                  <a:lnTo>
                    <a:pt x="153880" y="206511"/>
                  </a:lnTo>
                  <a:lnTo>
                    <a:pt x="153880" y="169272"/>
                  </a:lnTo>
                  <a:lnTo>
                    <a:pt x="30776" y="169272"/>
                  </a:lnTo>
                  <a:close/>
                  <a:moveTo>
                    <a:pt x="30776" y="220048"/>
                  </a:moveTo>
                  <a:lnTo>
                    <a:pt x="30776" y="257287"/>
                  </a:lnTo>
                  <a:lnTo>
                    <a:pt x="153880" y="257287"/>
                  </a:lnTo>
                  <a:lnTo>
                    <a:pt x="153880" y="220048"/>
                  </a:lnTo>
                  <a:lnTo>
                    <a:pt x="30776" y="220048"/>
                  </a:lnTo>
                  <a:close/>
                  <a:moveTo>
                    <a:pt x="30776" y="270829"/>
                  </a:moveTo>
                  <a:lnTo>
                    <a:pt x="30776" y="311453"/>
                  </a:lnTo>
                  <a:lnTo>
                    <a:pt x="153880" y="311453"/>
                  </a:lnTo>
                  <a:lnTo>
                    <a:pt x="153880" y="270829"/>
                  </a:lnTo>
                  <a:lnTo>
                    <a:pt x="30776" y="270829"/>
                  </a:lnTo>
                  <a:close/>
                  <a:moveTo>
                    <a:pt x="270828" y="169268"/>
                  </a:moveTo>
                  <a:lnTo>
                    <a:pt x="270828" y="311453"/>
                  </a:lnTo>
                  <a:lnTo>
                    <a:pt x="313914" y="311453"/>
                  </a:lnTo>
                  <a:lnTo>
                    <a:pt x="313914" y="169268"/>
                  </a:lnTo>
                  <a:lnTo>
                    <a:pt x="270828" y="169268"/>
                  </a:ln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21752A53-206E-0D63-A228-0CE2177DF722}"/>
                </a:ext>
              </a:extLst>
            </p:cNvPr>
            <p:cNvSpPr/>
            <p:nvPr/>
          </p:nvSpPr>
          <p:spPr>
            <a:xfrm>
              <a:off x="756319" y="4492578"/>
              <a:ext cx="47048" cy="13330"/>
            </a:xfrm>
            <a:custGeom>
              <a:avLst/>
              <a:gdLst>
                <a:gd name="connsiteX0" fmla="*/ 6155 w 49241"/>
                <a:gd name="connsiteY0" fmla="*/ 0 h 13541"/>
                <a:gd name="connsiteX1" fmla="*/ 43086 w 49241"/>
                <a:gd name="connsiteY1" fmla="*/ 0 h 13541"/>
                <a:gd name="connsiteX2" fmla="*/ 49241 w 49241"/>
                <a:gd name="connsiteY2" fmla="*/ 6771 h 13541"/>
                <a:gd name="connsiteX3" fmla="*/ 43086 w 49241"/>
                <a:gd name="connsiteY3" fmla="*/ 13541 h 13541"/>
                <a:gd name="connsiteX4" fmla="*/ 6155 w 49241"/>
                <a:gd name="connsiteY4" fmla="*/ 13541 h 13541"/>
                <a:gd name="connsiteX5" fmla="*/ 0 w 49241"/>
                <a:gd name="connsiteY5" fmla="*/ 6771 h 13541"/>
                <a:gd name="connsiteX6" fmla="*/ 6155 w 49241"/>
                <a:gd name="connsiteY6" fmla="*/ 0 h 1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1" h="13541">
                  <a:moveTo>
                    <a:pt x="6155" y="0"/>
                  </a:moveTo>
                  <a:lnTo>
                    <a:pt x="43086" y="0"/>
                  </a:lnTo>
                  <a:cubicBezTo>
                    <a:pt x="46485" y="0"/>
                    <a:pt x="49241" y="3032"/>
                    <a:pt x="49241" y="6771"/>
                  </a:cubicBezTo>
                  <a:cubicBezTo>
                    <a:pt x="49241" y="10510"/>
                    <a:pt x="46485" y="13541"/>
                    <a:pt x="43086" y="13541"/>
                  </a:cubicBezTo>
                  <a:lnTo>
                    <a:pt x="6155" y="13541"/>
                  </a:lnTo>
                  <a:cubicBezTo>
                    <a:pt x="2756" y="13541"/>
                    <a:pt x="0" y="10510"/>
                    <a:pt x="0" y="6771"/>
                  </a:cubicBezTo>
                  <a:cubicBezTo>
                    <a:pt x="0" y="3032"/>
                    <a:pt x="2756" y="0"/>
                    <a:pt x="615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C6241FB-5E92-6B4E-D588-03A03068C2DE}"/>
                </a:ext>
              </a:extLst>
            </p:cNvPr>
            <p:cNvSpPr/>
            <p:nvPr/>
          </p:nvSpPr>
          <p:spPr>
            <a:xfrm>
              <a:off x="756319" y="4539235"/>
              <a:ext cx="47048" cy="13330"/>
            </a:xfrm>
            <a:custGeom>
              <a:avLst/>
              <a:gdLst>
                <a:gd name="connsiteX0" fmla="*/ 6155 w 49241"/>
                <a:gd name="connsiteY0" fmla="*/ 0 h 13541"/>
                <a:gd name="connsiteX1" fmla="*/ 43086 w 49241"/>
                <a:gd name="connsiteY1" fmla="*/ 0 h 13541"/>
                <a:gd name="connsiteX2" fmla="*/ 49241 w 49241"/>
                <a:gd name="connsiteY2" fmla="*/ 6771 h 13541"/>
                <a:gd name="connsiteX3" fmla="*/ 43086 w 49241"/>
                <a:gd name="connsiteY3" fmla="*/ 13541 h 13541"/>
                <a:gd name="connsiteX4" fmla="*/ 6155 w 49241"/>
                <a:gd name="connsiteY4" fmla="*/ 13541 h 13541"/>
                <a:gd name="connsiteX5" fmla="*/ 0 w 49241"/>
                <a:gd name="connsiteY5" fmla="*/ 6771 h 13541"/>
                <a:gd name="connsiteX6" fmla="*/ 6155 w 49241"/>
                <a:gd name="connsiteY6" fmla="*/ 0 h 1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1" h="13541">
                  <a:moveTo>
                    <a:pt x="6155" y="0"/>
                  </a:moveTo>
                  <a:lnTo>
                    <a:pt x="43086" y="0"/>
                  </a:lnTo>
                  <a:cubicBezTo>
                    <a:pt x="46485" y="0"/>
                    <a:pt x="49241" y="3032"/>
                    <a:pt x="49241" y="6771"/>
                  </a:cubicBezTo>
                  <a:cubicBezTo>
                    <a:pt x="49241" y="10510"/>
                    <a:pt x="46485" y="13541"/>
                    <a:pt x="43086" y="13541"/>
                  </a:cubicBezTo>
                  <a:lnTo>
                    <a:pt x="6155" y="13541"/>
                  </a:lnTo>
                  <a:cubicBezTo>
                    <a:pt x="2756" y="13541"/>
                    <a:pt x="0" y="10510"/>
                    <a:pt x="0" y="6771"/>
                  </a:cubicBezTo>
                  <a:cubicBezTo>
                    <a:pt x="0" y="3032"/>
                    <a:pt x="2756" y="0"/>
                    <a:pt x="615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C460C5EC-92C0-161E-E6EF-F3F4D78A0A97}"/>
                </a:ext>
              </a:extLst>
            </p:cNvPr>
            <p:cNvSpPr/>
            <p:nvPr/>
          </p:nvSpPr>
          <p:spPr>
            <a:xfrm>
              <a:off x="756319" y="4592556"/>
              <a:ext cx="47048" cy="13330"/>
            </a:xfrm>
            <a:custGeom>
              <a:avLst/>
              <a:gdLst>
                <a:gd name="connsiteX0" fmla="*/ 6155 w 49241"/>
                <a:gd name="connsiteY0" fmla="*/ 0 h 13541"/>
                <a:gd name="connsiteX1" fmla="*/ 43086 w 49241"/>
                <a:gd name="connsiteY1" fmla="*/ 0 h 13541"/>
                <a:gd name="connsiteX2" fmla="*/ 49241 w 49241"/>
                <a:gd name="connsiteY2" fmla="*/ 6771 h 13541"/>
                <a:gd name="connsiteX3" fmla="*/ 43086 w 49241"/>
                <a:gd name="connsiteY3" fmla="*/ 13541 h 13541"/>
                <a:gd name="connsiteX4" fmla="*/ 6155 w 49241"/>
                <a:gd name="connsiteY4" fmla="*/ 13541 h 13541"/>
                <a:gd name="connsiteX5" fmla="*/ 0 w 49241"/>
                <a:gd name="connsiteY5" fmla="*/ 6771 h 13541"/>
                <a:gd name="connsiteX6" fmla="*/ 6155 w 49241"/>
                <a:gd name="connsiteY6" fmla="*/ 0 h 1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41" h="13541">
                  <a:moveTo>
                    <a:pt x="6155" y="0"/>
                  </a:moveTo>
                  <a:lnTo>
                    <a:pt x="43086" y="0"/>
                  </a:lnTo>
                  <a:cubicBezTo>
                    <a:pt x="46485" y="0"/>
                    <a:pt x="49241" y="3032"/>
                    <a:pt x="49241" y="6771"/>
                  </a:cubicBezTo>
                  <a:cubicBezTo>
                    <a:pt x="49241" y="10510"/>
                    <a:pt x="46485" y="13541"/>
                    <a:pt x="43086" y="13541"/>
                  </a:cubicBezTo>
                  <a:lnTo>
                    <a:pt x="6155" y="13541"/>
                  </a:lnTo>
                  <a:cubicBezTo>
                    <a:pt x="2756" y="13541"/>
                    <a:pt x="0" y="10510"/>
                    <a:pt x="0" y="6771"/>
                  </a:cubicBezTo>
                  <a:cubicBezTo>
                    <a:pt x="0" y="3032"/>
                    <a:pt x="2756" y="0"/>
                    <a:pt x="615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8006FA27-67A7-0A8D-8CA0-73D6B2D5CABF}"/>
                </a:ext>
              </a:extLst>
            </p:cNvPr>
            <p:cNvSpPr/>
            <p:nvPr/>
          </p:nvSpPr>
          <p:spPr>
            <a:xfrm>
              <a:off x="832772" y="4325949"/>
              <a:ext cx="117622" cy="73317"/>
            </a:xfrm>
            <a:custGeom>
              <a:avLst/>
              <a:gdLst>
                <a:gd name="connsiteX0" fmla="*/ 0 w 123104"/>
                <a:gd name="connsiteY0" fmla="*/ 0 h 74478"/>
                <a:gd name="connsiteX1" fmla="*/ 123104 w 123104"/>
                <a:gd name="connsiteY1" fmla="*/ 0 h 74478"/>
                <a:gd name="connsiteX2" fmla="*/ 123104 w 123104"/>
                <a:gd name="connsiteY2" fmla="*/ 74478 h 74478"/>
                <a:gd name="connsiteX3" fmla="*/ 0 w 123104"/>
                <a:gd name="connsiteY3" fmla="*/ 74478 h 74478"/>
                <a:gd name="connsiteX4" fmla="*/ 0 w 123104"/>
                <a:gd name="connsiteY4" fmla="*/ 0 h 7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104" h="74478">
                  <a:moveTo>
                    <a:pt x="0" y="0"/>
                  </a:moveTo>
                  <a:lnTo>
                    <a:pt x="123104" y="0"/>
                  </a:lnTo>
                  <a:lnTo>
                    <a:pt x="123104" y="74478"/>
                  </a:lnTo>
                  <a:lnTo>
                    <a:pt x="0" y="74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AEC"/>
            </a:solidFill>
            <a:ln w="190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CAF26507-87ED-2FC5-1D4C-FCBD045927D2}"/>
              </a:ext>
            </a:extLst>
          </p:cNvPr>
          <p:cNvGrpSpPr/>
          <p:nvPr/>
        </p:nvGrpSpPr>
        <p:grpSpPr>
          <a:xfrm>
            <a:off x="711711" y="4967891"/>
            <a:ext cx="333724" cy="277644"/>
            <a:chOff x="711711" y="4967891"/>
            <a:chExt cx="333724" cy="277644"/>
          </a:xfrm>
        </p:grpSpPr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F6E8C01-121E-2A5E-ABF5-4D5168BB3D0B}"/>
                </a:ext>
              </a:extLst>
            </p:cNvPr>
            <p:cNvSpPr/>
            <p:nvPr/>
          </p:nvSpPr>
          <p:spPr>
            <a:xfrm>
              <a:off x="759017" y="4967891"/>
              <a:ext cx="99165" cy="99169"/>
            </a:xfrm>
            <a:custGeom>
              <a:avLst/>
              <a:gdLst>
                <a:gd name="connsiteX0" fmla="*/ 43691 w 99165"/>
                <a:gd name="connsiteY0" fmla="*/ 0 h 99169"/>
                <a:gd name="connsiteX1" fmla="*/ 55472 w 99165"/>
                <a:gd name="connsiteY1" fmla="*/ 0 h 99169"/>
                <a:gd name="connsiteX2" fmla="*/ 60368 w 99165"/>
                <a:gd name="connsiteY2" fmla="*/ 3936 h 99169"/>
                <a:gd name="connsiteX3" fmla="*/ 61401 w 99165"/>
                <a:gd name="connsiteY3" fmla="*/ 8628 h 99169"/>
                <a:gd name="connsiteX4" fmla="*/ 70180 w 99165"/>
                <a:gd name="connsiteY4" fmla="*/ 12272 h 99169"/>
                <a:gd name="connsiteX5" fmla="*/ 74235 w 99165"/>
                <a:gd name="connsiteY5" fmla="*/ 9682 h 99169"/>
                <a:gd name="connsiteX6" fmla="*/ 80480 w 99165"/>
                <a:gd name="connsiteY6" fmla="*/ 10363 h 99169"/>
                <a:gd name="connsiteX7" fmla="*/ 88803 w 99165"/>
                <a:gd name="connsiteY7" fmla="*/ 18686 h 99169"/>
                <a:gd name="connsiteX8" fmla="*/ 89483 w 99165"/>
                <a:gd name="connsiteY8" fmla="*/ 24929 h 99169"/>
                <a:gd name="connsiteX9" fmla="*/ 86892 w 99165"/>
                <a:gd name="connsiteY9" fmla="*/ 28988 h 99169"/>
                <a:gd name="connsiteX10" fmla="*/ 90533 w 99165"/>
                <a:gd name="connsiteY10" fmla="*/ 37762 h 99169"/>
                <a:gd name="connsiteX11" fmla="*/ 95227 w 99165"/>
                <a:gd name="connsiteY11" fmla="*/ 38795 h 99169"/>
                <a:gd name="connsiteX12" fmla="*/ 99165 w 99165"/>
                <a:gd name="connsiteY12" fmla="*/ 43691 h 99169"/>
                <a:gd name="connsiteX13" fmla="*/ 99165 w 99165"/>
                <a:gd name="connsiteY13" fmla="*/ 55472 h 99169"/>
                <a:gd name="connsiteX14" fmla="*/ 95232 w 99165"/>
                <a:gd name="connsiteY14" fmla="*/ 60369 h 99169"/>
                <a:gd name="connsiteX15" fmla="*/ 90535 w 99165"/>
                <a:gd name="connsiteY15" fmla="*/ 61402 h 99169"/>
                <a:gd name="connsiteX16" fmla="*/ 86894 w 99165"/>
                <a:gd name="connsiteY16" fmla="*/ 70177 h 99169"/>
                <a:gd name="connsiteX17" fmla="*/ 89486 w 99165"/>
                <a:gd name="connsiteY17" fmla="*/ 74241 h 99169"/>
                <a:gd name="connsiteX18" fmla="*/ 88805 w 99165"/>
                <a:gd name="connsiteY18" fmla="*/ 80483 h 99169"/>
                <a:gd name="connsiteX19" fmla="*/ 80482 w 99165"/>
                <a:gd name="connsiteY19" fmla="*/ 88807 h 99169"/>
                <a:gd name="connsiteX20" fmla="*/ 74237 w 99165"/>
                <a:gd name="connsiteY20" fmla="*/ 89487 h 99169"/>
                <a:gd name="connsiteX21" fmla="*/ 70183 w 99165"/>
                <a:gd name="connsiteY21" fmla="*/ 86893 h 99169"/>
                <a:gd name="connsiteX22" fmla="*/ 61403 w 99165"/>
                <a:gd name="connsiteY22" fmla="*/ 90537 h 99169"/>
                <a:gd name="connsiteX23" fmla="*/ 60370 w 99165"/>
                <a:gd name="connsiteY23" fmla="*/ 95233 h 99169"/>
                <a:gd name="connsiteX24" fmla="*/ 55474 w 99165"/>
                <a:gd name="connsiteY24" fmla="*/ 99169 h 99169"/>
                <a:gd name="connsiteX25" fmla="*/ 43693 w 99165"/>
                <a:gd name="connsiteY25" fmla="*/ 99169 h 99169"/>
                <a:gd name="connsiteX26" fmla="*/ 38796 w 99165"/>
                <a:gd name="connsiteY26" fmla="*/ 95233 h 99169"/>
                <a:gd name="connsiteX27" fmla="*/ 37764 w 99165"/>
                <a:gd name="connsiteY27" fmla="*/ 90537 h 99169"/>
                <a:gd name="connsiteX28" fmla="*/ 28990 w 99165"/>
                <a:gd name="connsiteY28" fmla="*/ 86893 h 99169"/>
                <a:gd name="connsiteX29" fmla="*/ 24928 w 99165"/>
                <a:gd name="connsiteY29" fmla="*/ 89487 h 99169"/>
                <a:gd name="connsiteX30" fmla="*/ 18685 w 99165"/>
                <a:gd name="connsiteY30" fmla="*/ 88807 h 99169"/>
                <a:gd name="connsiteX31" fmla="*/ 10362 w 99165"/>
                <a:gd name="connsiteY31" fmla="*/ 80483 h 99169"/>
                <a:gd name="connsiteX32" fmla="*/ 9684 w 99165"/>
                <a:gd name="connsiteY32" fmla="*/ 74236 h 99169"/>
                <a:gd name="connsiteX33" fmla="*/ 12279 w 99165"/>
                <a:gd name="connsiteY33" fmla="*/ 70186 h 99169"/>
                <a:gd name="connsiteX34" fmla="*/ 8629 w 99165"/>
                <a:gd name="connsiteY34" fmla="*/ 61402 h 99169"/>
                <a:gd name="connsiteX35" fmla="*/ 3933 w 99165"/>
                <a:gd name="connsiteY35" fmla="*/ 60369 h 99169"/>
                <a:gd name="connsiteX36" fmla="*/ 0 w 99165"/>
                <a:gd name="connsiteY36" fmla="*/ 55473 h 99169"/>
                <a:gd name="connsiteX37" fmla="*/ 0 w 99165"/>
                <a:gd name="connsiteY37" fmla="*/ 43692 h 99169"/>
                <a:gd name="connsiteX38" fmla="*/ 3938 w 99165"/>
                <a:gd name="connsiteY38" fmla="*/ 38795 h 99169"/>
                <a:gd name="connsiteX39" fmla="*/ 8629 w 99165"/>
                <a:gd name="connsiteY39" fmla="*/ 37763 h 99169"/>
                <a:gd name="connsiteX40" fmla="*/ 12273 w 99165"/>
                <a:gd name="connsiteY40" fmla="*/ 28983 h 99169"/>
                <a:gd name="connsiteX41" fmla="*/ 9682 w 99165"/>
                <a:gd name="connsiteY41" fmla="*/ 24934 h 99169"/>
                <a:gd name="connsiteX42" fmla="*/ 10362 w 99165"/>
                <a:gd name="connsiteY42" fmla="*/ 18686 h 99169"/>
                <a:gd name="connsiteX43" fmla="*/ 18685 w 99165"/>
                <a:gd name="connsiteY43" fmla="*/ 10363 h 99169"/>
                <a:gd name="connsiteX44" fmla="*/ 24928 w 99165"/>
                <a:gd name="connsiteY44" fmla="*/ 9682 h 99169"/>
                <a:gd name="connsiteX45" fmla="*/ 28987 w 99165"/>
                <a:gd name="connsiteY45" fmla="*/ 12272 h 99169"/>
                <a:gd name="connsiteX46" fmla="*/ 37764 w 99165"/>
                <a:gd name="connsiteY46" fmla="*/ 8628 h 99169"/>
                <a:gd name="connsiteX47" fmla="*/ 38795 w 99165"/>
                <a:gd name="connsiteY47" fmla="*/ 3936 h 99169"/>
                <a:gd name="connsiteX48" fmla="*/ 43691 w 99165"/>
                <a:gd name="connsiteY48" fmla="*/ 0 h 99169"/>
                <a:gd name="connsiteX49" fmla="*/ 47723 w 99165"/>
                <a:gd name="connsiteY49" fmla="*/ 10032 h 99169"/>
                <a:gd name="connsiteX50" fmla="*/ 46887 w 99165"/>
                <a:gd name="connsiteY50" fmla="*/ 13826 h 99169"/>
                <a:gd name="connsiteX51" fmla="*/ 43005 w 99165"/>
                <a:gd name="connsiteY51" fmla="*/ 17660 h 99169"/>
                <a:gd name="connsiteX52" fmla="*/ 31680 w 99165"/>
                <a:gd name="connsiteY52" fmla="*/ 22361 h 99169"/>
                <a:gd name="connsiteX53" fmla="*/ 26219 w 99165"/>
                <a:gd name="connsiteY53" fmla="*/ 22404 h 99169"/>
                <a:gd name="connsiteX54" fmla="*/ 22929 w 99165"/>
                <a:gd name="connsiteY54" fmla="*/ 20305 h 99169"/>
                <a:gd name="connsiteX55" fmla="*/ 20301 w 99165"/>
                <a:gd name="connsiteY55" fmla="*/ 22931 h 99169"/>
                <a:gd name="connsiteX56" fmla="*/ 22401 w 99165"/>
                <a:gd name="connsiteY56" fmla="*/ 26210 h 99169"/>
                <a:gd name="connsiteX57" fmla="*/ 22363 w 99165"/>
                <a:gd name="connsiteY57" fmla="*/ 31669 h 99169"/>
                <a:gd name="connsiteX58" fmla="*/ 17659 w 99165"/>
                <a:gd name="connsiteY58" fmla="*/ 43009 h 99169"/>
                <a:gd name="connsiteX59" fmla="*/ 13822 w 99165"/>
                <a:gd name="connsiteY59" fmla="*/ 46891 h 99169"/>
                <a:gd name="connsiteX60" fmla="*/ 10029 w 99165"/>
                <a:gd name="connsiteY60" fmla="*/ 47724 h 99169"/>
                <a:gd name="connsiteX61" fmla="*/ 10029 w 99165"/>
                <a:gd name="connsiteY61" fmla="*/ 51445 h 99169"/>
                <a:gd name="connsiteX62" fmla="*/ 13827 w 99165"/>
                <a:gd name="connsiteY62" fmla="*/ 52282 h 99169"/>
                <a:gd name="connsiteX63" fmla="*/ 17659 w 99165"/>
                <a:gd name="connsiteY63" fmla="*/ 56165 h 99169"/>
                <a:gd name="connsiteX64" fmla="*/ 22367 w 99165"/>
                <a:gd name="connsiteY64" fmla="*/ 67496 h 99169"/>
                <a:gd name="connsiteX65" fmla="*/ 22406 w 99165"/>
                <a:gd name="connsiteY65" fmla="*/ 72963 h 99169"/>
                <a:gd name="connsiteX66" fmla="*/ 20304 w 99165"/>
                <a:gd name="connsiteY66" fmla="*/ 76243 h 99169"/>
                <a:gd name="connsiteX67" fmla="*/ 22929 w 99165"/>
                <a:gd name="connsiteY67" fmla="*/ 78869 h 99169"/>
                <a:gd name="connsiteX68" fmla="*/ 26219 w 99165"/>
                <a:gd name="connsiteY68" fmla="*/ 76769 h 99169"/>
                <a:gd name="connsiteX69" fmla="*/ 31677 w 99165"/>
                <a:gd name="connsiteY69" fmla="*/ 76808 h 99169"/>
                <a:gd name="connsiteX70" fmla="*/ 43005 w 99165"/>
                <a:gd name="connsiteY70" fmla="*/ 81509 h 99169"/>
                <a:gd name="connsiteX71" fmla="*/ 46888 w 99165"/>
                <a:gd name="connsiteY71" fmla="*/ 85344 h 99169"/>
                <a:gd name="connsiteX72" fmla="*/ 47725 w 99165"/>
                <a:gd name="connsiteY72" fmla="*/ 89142 h 99169"/>
                <a:gd name="connsiteX73" fmla="*/ 51442 w 99165"/>
                <a:gd name="connsiteY73" fmla="*/ 89142 h 99169"/>
                <a:gd name="connsiteX74" fmla="*/ 52279 w 99165"/>
                <a:gd name="connsiteY74" fmla="*/ 85344 h 99169"/>
                <a:gd name="connsiteX75" fmla="*/ 56164 w 99165"/>
                <a:gd name="connsiteY75" fmla="*/ 81509 h 99169"/>
                <a:gd name="connsiteX76" fmla="*/ 67502 w 99165"/>
                <a:gd name="connsiteY76" fmla="*/ 76808 h 99169"/>
                <a:gd name="connsiteX77" fmla="*/ 72958 w 99165"/>
                <a:gd name="connsiteY77" fmla="*/ 76769 h 99169"/>
                <a:gd name="connsiteX78" fmla="*/ 76240 w 99165"/>
                <a:gd name="connsiteY78" fmla="*/ 78869 h 99169"/>
                <a:gd name="connsiteX79" fmla="*/ 78865 w 99165"/>
                <a:gd name="connsiteY79" fmla="*/ 76243 h 99169"/>
                <a:gd name="connsiteX80" fmla="*/ 76766 w 99165"/>
                <a:gd name="connsiteY80" fmla="*/ 72947 h 99169"/>
                <a:gd name="connsiteX81" fmla="*/ 76805 w 99165"/>
                <a:gd name="connsiteY81" fmla="*/ 67493 h 99169"/>
                <a:gd name="connsiteX82" fmla="*/ 81508 w 99165"/>
                <a:gd name="connsiteY82" fmla="*/ 56163 h 99169"/>
                <a:gd name="connsiteX83" fmla="*/ 85340 w 99165"/>
                <a:gd name="connsiteY83" fmla="*/ 52280 h 99169"/>
                <a:gd name="connsiteX84" fmla="*/ 89139 w 99165"/>
                <a:gd name="connsiteY84" fmla="*/ 51442 h 99169"/>
                <a:gd name="connsiteX85" fmla="*/ 89138 w 99165"/>
                <a:gd name="connsiteY85" fmla="*/ 47724 h 99169"/>
                <a:gd name="connsiteX86" fmla="*/ 85345 w 99165"/>
                <a:gd name="connsiteY86" fmla="*/ 46891 h 99169"/>
                <a:gd name="connsiteX87" fmla="*/ 81508 w 99165"/>
                <a:gd name="connsiteY87" fmla="*/ 43009 h 99169"/>
                <a:gd name="connsiteX88" fmla="*/ 76807 w 99165"/>
                <a:gd name="connsiteY88" fmla="*/ 31678 h 99169"/>
                <a:gd name="connsiteX89" fmla="*/ 76766 w 99165"/>
                <a:gd name="connsiteY89" fmla="*/ 26220 h 99169"/>
                <a:gd name="connsiteX90" fmla="*/ 78865 w 99165"/>
                <a:gd name="connsiteY90" fmla="*/ 22931 h 99169"/>
                <a:gd name="connsiteX91" fmla="*/ 76240 w 99165"/>
                <a:gd name="connsiteY91" fmla="*/ 20305 h 99169"/>
                <a:gd name="connsiteX92" fmla="*/ 72958 w 99165"/>
                <a:gd name="connsiteY92" fmla="*/ 22404 h 99169"/>
                <a:gd name="connsiteX93" fmla="*/ 67497 w 99165"/>
                <a:gd name="connsiteY93" fmla="*/ 22366 h 99169"/>
                <a:gd name="connsiteX94" fmla="*/ 56164 w 99165"/>
                <a:gd name="connsiteY94" fmla="*/ 17660 h 99169"/>
                <a:gd name="connsiteX95" fmla="*/ 52279 w 99165"/>
                <a:gd name="connsiteY95" fmla="*/ 13826 h 99169"/>
                <a:gd name="connsiteX96" fmla="*/ 51444 w 99165"/>
                <a:gd name="connsiteY96" fmla="*/ 10032 h 99169"/>
                <a:gd name="connsiteX97" fmla="*/ 47723 w 99165"/>
                <a:gd name="connsiteY97" fmla="*/ 10032 h 9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9165" h="99169">
                  <a:moveTo>
                    <a:pt x="43691" y="0"/>
                  </a:moveTo>
                  <a:lnTo>
                    <a:pt x="55472" y="0"/>
                  </a:lnTo>
                  <a:cubicBezTo>
                    <a:pt x="57825" y="0"/>
                    <a:pt x="59862" y="1634"/>
                    <a:pt x="60368" y="3936"/>
                  </a:cubicBezTo>
                  <a:lnTo>
                    <a:pt x="61401" y="8628"/>
                  </a:lnTo>
                  <a:cubicBezTo>
                    <a:pt x="64459" y="9511"/>
                    <a:pt x="67395" y="10729"/>
                    <a:pt x="70180" y="12272"/>
                  </a:cubicBezTo>
                  <a:lnTo>
                    <a:pt x="74235" y="9682"/>
                  </a:lnTo>
                  <a:cubicBezTo>
                    <a:pt x="76220" y="8418"/>
                    <a:pt x="78820" y="8697"/>
                    <a:pt x="80480" y="10363"/>
                  </a:cubicBezTo>
                  <a:lnTo>
                    <a:pt x="88803" y="18686"/>
                  </a:lnTo>
                  <a:cubicBezTo>
                    <a:pt x="90468" y="20351"/>
                    <a:pt x="90748" y="22945"/>
                    <a:pt x="89483" y="24929"/>
                  </a:cubicBezTo>
                  <a:lnTo>
                    <a:pt x="86892" y="28988"/>
                  </a:lnTo>
                  <a:cubicBezTo>
                    <a:pt x="88436" y="31770"/>
                    <a:pt x="89653" y="34707"/>
                    <a:pt x="90533" y="37762"/>
                  </a:cubicBezTo>
                  <a:lnTo>
                    <a:pt x="95227" y="38795"/>
                  </a:lnTo>
                  <a:cubicBezTo>
                    <a:pt x="97527" y="39299"/>
                    <a:pt x="99165" y="41336"/>
                    <a:pt x="99165" y="43691"/>
                  </a:cubicBezTo>
                  <a:lnTo>
                    <a:pt x="99165" y="55472"/>
                  </a:lnTo>
                  <a:cubicBezTo>
                    <a:pt x="99165" y="57828"/>
                    <a:pt x="97530" y="59865"/>
                    <a:pt x="95232" y="60369"/>
                  </a:cubicBezTo>
                  <a:lnTo>
                    <a:pt x="90535" y="61402"/>
                  </a:lnTo>
                  <a:cubicBezTo>
                    <a:pt x="89653" y="64457"/>
                    <a:pt x="88436" y="67392"/>
                    <a:pt x="86894" y="70177"/>
                  </a:cubicBezTo>
                  <a:lnTo>
                    <a:pt x="89486" y="74241"/>
                  </a:lnTo>
                  <a:cubicBezTo>
                    <a:pt x="90753" y="76224"/>
                    <a:pt x="90471" y="78819"/>
                    <a:pt x="88805" y="80483"/>
                  </a:cubicBezTo>
                  <a:lnTo>
                    <a:pt x="80482" y="88807"/>
                  </a:lnTo>
                  <a:cubicBezTo>
                    <a:pt x="78822" y="90477"/>
                    <a:pt x="76225" y="90756"/>
                    <a:pt x="74237" y="89487"/>
                  </a:cubicBezTo>
                  <a:lnTo>
                    <a:pt x="70183" y="86893"/>
                  </a:lnTo>
                  <a:cubicBezTo>
                    <a:pt x="67393" y="88437"/>
                    <a:pt x="64459" y="89656"/>
                    <a:pt x="61403" y="90537"/>
                  </a:cubicBezTo>
                  <a:lnTo>
                    <a:pt x="60370" y="95233"/>
                  </a:lnTo>
                  <a:cubicBezTo>
                    <a:pt x="59867" y="97533"/>
                    <a:pt x="57830" y="99169"/>
                    <a:pt x="55474" y="99169"/>
                  </a:cubicBezTo>
                  <a:lnTo>
                    <a:pt x="43693" y="99169"/>
                  </a:lnTo>
                  <a:cubicBezTo>
                    <a:pt x="41338" y="99169"/>
                    <a:pt x="39301" y="97536"/>
                    <a:pt x="38796" y="95233"/>
                  </a:cubicBezTo>
                  <a:lnTo>
                    <a:pt x="37764" y="90537"/>
                  </a:lnTo>
                  <a:cubicBezTo>
                    <a:pt x="34707" y="89654"/>
                    <a:pt x="31773" y="88435"/>
                    <a:pt x="28990" y="86893"/>
                  </a:cubicBezTo>
                  <a:lnTo>
                    <a:pt x="24928" y="89487"/>
                  </a:lnTo>
                  <a:cubicBezTo>
                    <a:pt x="22947" y="90751"/>
                    <a:pt x="20348" y="90472"/>
                    <a:pt x="18685" y="88807"/>
                  </a:cubicBezTo>
                  <a:lnTo>
                    <a:pt x="10362" y="80483"/>
                  </a:lnTo>
                  <a:cubicBezTo>
                    <a:pt x="8697" y="78819"/>
                    <a:pt x="8412" y="76219"/>
                    <a:pt x="9684" y="74236"/>
                  </a:cubicBezTo>
                  <a:lnTo>
                    <a:pt x="12279" y="70186"/>
                  </a:lnTo>
                  <a:cubicBezTo>
                    <a:pt x="10731" y="67401"/>
                    <a:pt x="9513" y="64461"/>
                    <a:pt x="8629" y="61402"/>
                  </a:cubicBezTo>
                  <a:lnTo>
                    <a:pt x="3933" y="60369"/>
                  </a:lnTo>
                  <a:cubicBezTo>
                    <a:pt x="1638" y="59865"/>
                    <a:pt x="0" y="57828"/>
                    <a:pt x="0" y="55473"/>
                  </a:cubicBezTo>
                  <a:lnTo>
                    <a:pt x="0" y="43692"/>
                  </a:lnTo>
                  <a:cubicBezTo>
                    <a:pt x="0" y="41336"/>
                    <a:pt x="1636" y="39299"/>
                    <a:pt x="3938" y="38795"/>
                  </a:cubicBezTo>
                  <a:lnTo>
                    <a:pt x="8629" y="37763"/>
                  </a:lnTo>
                  <a:cubicBezTo>
                    <a:pt x="9513" y="34707"/>
                    <a:pt x="10731" y="31775"/>
                    <a:pt x="12273" y="28983"/>
                  </a:cubicBezTo>
                  <a:lnTo>
                    <a:pt x="9682" y="24934"/>
                  </a:lnTo>
                  <a:cubicBezTo>
                    <a:pt x="8415" y="22950"/>
                    <a:pt x="8697" y="20351"/>
                    <a:pt x="10362" y="18686"/>
                  </a:cubicBezTo>
                  <a:lnTo>
                    <a:pt x="18685" y="10363"/>
                  </a:lnTo>
                  <a:cubicBezTo>
                    <a:pt x="20348" y="8697"/>
                    <a:pt x="22945" y="8420"/>
                    <a:pt x="24928" y="9682"/>
                  </a:cubicBezTo>
                  <a:lnTo>
                    <a:pt x="28987" y="12272"/>
                  </a:lnTo>
                  <a:cubicBezTo>
                    <a:pt x="31773" y="10727"/>
                    <a:pt x="34707" y="9509"/>
                    <a:pt x="37764" y="8628"/>
                  </a:cubicBezTo>
                  <a:lnTo>
                    <a:pt x="38795" y="3936"/>
                  </a:lnTo>
                  <a:cubicBezTo>
                    <a:pt x="39301" y="1636"/>
                    <a:pt x="41338" y="0"/>
                    <a:pt x="43691" y="0"/>
                  </a:cubicBezTo>
                  <a:close/>
                  <a:moveTo>
                    <a:pt x="47723" y="10032"/>
                  </a:moveTo>
                  <a:lnTo>
                    <a:pt x="46887" y="13826"/>
                  </a:lnTo>
                  <a:cubicBezTo>
                    <a:pt x="46461" y="15761"/>
                    <a:pt x="44940" y="17259"/>
                    <a:pt x="43005" y="17660"/>
                  </a:cubicBezTo>
                  <a:cubicBezTo>
                    <a:pt x="38944" y="18498"/>
                    <a:pt x="35133" y="20078"/>
                    <a:pt x="31680" y="22361"/>
                  </a:cubicBezTo>
                  <a:cubicBezTo>
                    <a:pt x="30031" y="23452"/>
                    <a:pt x="27889" y="23466"/>
                    <a:pt x="26219" y="22404"/>
                  </a:cubicBezTo>
                  <a:lnTo>
                    <a:pt x="22929" y="20305"/>
                  </a:lnTo>
                  <a:lnTo>
                    <a:pt x="20301" y="22931"/>
                  </a:lnTo>
                  <a:lnTo>
                    <a:pt x="22401" y="26210"/>
                  </a:lnTo>
                  <a:cubicBezTo>
                    <a:pt x="23468" y="27881"/>
                    <a:pt x="23451" y="30019"/>
                    <a:pt x="22363" y="31669"/>
                  </a:cubicBezTo>
                  <a:cubicBezTo>
                    <a:pt x="20075" y="35139"/>
                    <a:pt x="18494" y="38954"/>
                    <a:pt x="17659" y="43009"/>
                  </a:cubicBezTo>
                  <a:cubicBezTo>
                    <a:pt x="17259" y="44946"/>
                    <a:pt x="15755" y="46464"/>
                    <a:pt x="13822" y="46891"/>
                  </a:cubicBezTo>
                  <a:lnTo>
                    <a:pt x="10029" y="47724"/>
                  </a:lnTo>
                  <a:lnTo>
                    <a:pt x="10029" y="51445"/>
                  </a:lnTo>
                  <a:lnTo>
                    <a:pt x="13827" y="52282"/>
                  </a:lnTo>
                  <a:cubicBezTo>
                    <a:pt x="15758" y="52710"/>
                    <a:pt x="17259" y="54228"/>
                    <a:pt x="17659" y="56165"/>
                  </a:cubicBezTo>
                  <a:cubicBezTo>
                    <a:pt x="18496" y="60224"/>
                    <a:pt x="20079" y="64040"/>
                    <a:pt x="22367" y="67496"/>
                  </a:cubicBezTo>
                  <a:cubicBezTo>
                    <a:pt x="23458" y="69148"/>
                    <a:pt x="23475" y="71294"/>
                    <a:pt x="22406" y="72963"/>
                  </a:cubicBezTo>
                  <a:lnTo>
                    <a:pt x="20304" y="76243"/>
                  </a:lnTo>
                  <a:lnTo>
                    <a:pt x="22929" y="78869"/>
                  </a:lnTo>
                  <a:lnTo>
                    <a:pt x="26219" y="76769"/>
                  </a:lnTo>
                  <a:cubicBezTo>
                    <a:pt x="27884" y="75705"/>
                    <a:pt x="30022" y="75712"/>
                    <a:pt x="31677" y="76808"/>
                  </a:cubicBezTo>
                  <a:cubicBezTo>
                    <a:pt x="35133" y="79091"/>
                    <a:pt x="38946" y="80672"/>
                    <a:pt x="43005" y="81509"/>
                  </a:cubicBezTo>
                  <a:cubicBezTo>
                    <a:pt x="44940" y="81912"/>
                    <a:pt x="46463" y="83410"/>
                    <a:pt x="46888" y="85344"/>
                  </a:cubicBezTo>
                  <a:lnTo>
                    <a:pt x="47725" y="89142"/>
                  </a:lnTo>
                  <a:lnTo>
                    <a:pt x="51442" y="89142"/>
                  </a:lnTo>
                  <a:lnTo>
                    <a:pt x="52279" y="85344"/>
                  </a:lnTo>
                  <a:cubicBezTo>
                    <a:pt x="52704" y="83408"/>
                    <a:pt x="54227" y="81910"/>
                    <a:pt x="56164" y="81509"/>
                  </a:cubicBezTo>
                  <a:cubicBezTo>
                    <a:pt x="60216" y="80677"/>
                    <a:pt x="64029" y="79091"/>
                    <a:pt x="67502" y="76808"/>
                  </a:cubicBezTo>
                  <a:cubicBezTo>
                    <a:pt x="69150" y="75712"/>
                    <a:pt x="71293" y="75708"/>
                    <a:pt x="72958" y="76769"/>
                  </a:cubicBezTo>
                  <a:lnTo>
                    <a:pt x="76240" y="78869"/>
                  </a:lnTo>
                  <a:lnTo>
                    <a:pt x="78865" y="76243"/>
                  </a:lnTo>
                  <a:lnTo>
                    <a:pt x="76766" y="72947"/>
                  </a:lnTo>
                  <a:cubicBezTo>
                    <a:pt x="75700" y="71277"/>
                    <a:pt x="75716" y="69144"/>
                    <a:pt x="76805" y="67493"/>
                  </a:cubicBezTo>
                  <a:cubicBezTo>
                    <a:pt x="79092" y="64023"/>
                    <a:pt x="80673" y="60212"/>
                    <a:pt x="81508" y="56163"/>
                  </a:cubicBezTo>
                  <a:cubicBezTo>
                    <a:pt x="81910" y="54225"/>
                    <a:pt x="83412" y="52707"/>
                    <a:pt x="85340" y="52280"/>
                  </a:cubicBezTo>
                  <a:lnTo>
                    <a:pt x="89139" y="51442"/>
                  </a:lnTo>
                  <a:lnTo>
                    <a:pt x="89138" y="47724"/>
                  </a:lnTo>
                  <a:lnTo>
                    <a:pt x="85345" y="46891"/>
                  </a:lnTo>
                  <a:cubicBezTo>
                    <a:pt x="83410" y="46464"/>
                    <a:pt x="81908" y="44946"/>
                    <a:pt x="81508" y="43009"/>
                  </a:cubicBezTo>
                  <a:cubicBezTo>
                    <a:pt x="80670" y="38950"/>
                    <a:pt x="79090" y="35135"/>
                    <a:pt x="76807" y="31678"/>
                  </a:cubicBezTo>
                  <a:cubicBezTo>
                    <a:pt x="75716" y="30030"/>
                    <a:pt x="75701" y="27890"/>
                    <a:pt x="76766" y="26220"/>
                  </a:cubicBezTo>
                  <a:lnTo>
                    <a:pt x="78865" y="22931"/>
                  </a:lnTo>
                  <a:lnTo>
                    <a:pt x="76240" y="20305"/>
                  </a:lnTo>
                  <a:lnTo>
                    <a:pt x="72958" y="22404"/>
                  </a:lnTo>
                  <a:cubicBezTo>
                    <a:pt x="71288" y="23462"/>
                    <a:pt x="69150" y="23452"/>
                    <a:pt x="67497" y="22366"/>
                  </a:cubicBezTo>
                  <a:cubicBezTo>
                    <a:pt x="64031" y="20078"/>
                    <a:pt x="60218" y="18498"/>
                    <a:pt x="56164" y="17660"/>
                  </a:cubicBezTo>
                  <a:cubicBezTo>
                    <a:pt x="54226" y="17257"/>
                    <a:pt x="52706" y="15758"/>
                    <a:pt x="52279" y="13826"/>
                  </a:cubicBezTo>
                  <a:lnTo>
                    <a:pt x="51444" y="10032"/>
                  </a:lnTo>
                  <a:lnTo>
                    <a:pt x="47723" y="10032"/>
                  </a:ln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A3D47E6-BB44-B950-8525-5CB5F1A2A7DA}"/>
                </a:ext>
              </a:extLst>
            </p:cNvPr>
            <p:cNvSpPr/>
            <p:nvPr/>
          </p:nvSpPr>
          <p:spPr>
            <a:xfrm>
              <a:off x="856205" y="4969887"/>
              <a:ext cx="149121" cy="153138"/>
            </a:xfrm>
            <a:custGeom>
              <a:avLst/>
              <a:gdLst>
                <a:gd name="connsiteX0" fmla="*/ 65366 w 149121"/>
                <a:gd name="connsiteY0" fmla="*/ 0 h 153138"/>
                <a:gd name="connsiteX1" fmla="*/ 83747 w 149121"/>
                <a:gd name="connsiteY1" fmla="*/ 0 h 153138"/>
                <a:gd name="connsiteX2" fmla="*/ 88651 w 149121"/>
                <a:gd name="connsiteY2" fmla="*/ 3965 h 153138"/>
                <a:gd name="connsiteX3" fmla="*/ 90645 w 149121"/>
                <a:gd name="connsiteY3" fmla="*/ 13293 h 153138"/>
                <a:gd name="connsiteX4" fmla="*/ 106782 w 149121"/>
                <a:gd name="connsiteY4" fmla="*/ 20173 h 153138"/>
                <a:gd name="connsiteX5" fmla="*/ 114489 w 149121"/>
                <a:gd name="connsiteY5" fmla="*/ 15100 h 153138"/>
                <a:gd name="connsiteX6" fmla="*/ 120841 w 149121"/>
                <a:gd name="connsiteY6" fmla="*/ 15795 h 153138"/>
                <a:gd name="connsiteX7" fmla="*/ 133829 w 149121"/>
                <a:gd name="connsiteY7" fmla="*/ 29157 h 153138"/>
                <a:gd name="connsiteX8" fmla="*/ 134492 w 149121"/>
                <a:gd name="connsiteY8" fmla="*/ 35296 h 153138"/>
                <a:gd name="connsiteX9" fmla="*/ 129453 w 149121"/>
                <a:gd name="connsiteY9" fmla="*/ 43419 h 153138"/>
                <a:gd name="connsiteX10" fmla="*/ 136232 w 149121"/>
                <a:gd name="connsiteY10" fmla="*/ 60193 h 153138"/>
                <a:gd name="connsiteX11" fmla="*/ 145212 w 149121"/>
                <a:gd name="connsiteY11" fmla="*/ 62220 h 153138"/>
                <a:gd name="connsiteX12" fmla="*/ 149121 w 149121"/>
                <a:gd name="connsiteY12" fmla="*/ 67112 h 153138"/>
                <a:gd name="connsiteX13" fmla="*/ 149119 w 149121"/>
                <a:gd name="connsiteY13" fmla="*/ 86026 h 153138"/>
                <a:gd name="connsiteX14" fmla="*/ 145212 w 149121"/>
                <a:gd name="connsiteY14" fmla="*/ 90918 h 153138"/>
                <a:gd name="connsiteX15" fmla="*/ 136229 w 149121"/>
                <a:gd name="connsiteY15" fmla="*/ 92950 h 153138"/>
                <a:gd name="connsiteX16" fmla="*/ 129451 w 149121"/>
                <a:gd name="connsiteY16" fmla="*/ 109724 h 153138"/>
                <a:gd name="connsiteX17" fmla="*/ 134491 w 149121"/>
                <a:gd name="connsiteY17" fmla="*/ 117842 h 153138"/>
                <a:gd name="connsiteX18" fmla="*/ 133828 w 149121"/>
                <a:gd name="connsiteY18" fmla="*/ 123982 h 153138"/>
                <a:gd name="connsiteX19" fmla="*/ 120840 w 149121"/>
                <a:gd name="connsiteY19" fmla="*/ 137343 h 153138"/>
                <a:gd name="connsiteX20" fmla="*/ 114489 w 149121"/>
                <a:gd name="connsiteY20" fmla="*/ 138039 h 153138"/>
                <a:gd name="connsiteX21" fmla="*/ 106781 w 149121"/>
                <a:gd name="connsiteY21" fmla="*/ 132966 h 153138"/>
                <a:gd name="connsiteX22" fmla="*/ 90644 w 149121"/>
                <a:gd name="connsiteY22" fmla="*/ 139846 h 153138"/>
                <a:gd name="connsiteX23" fmla="*/ 88651 w 149121"/>
                <a:gd name="connsiteY23" fmla="*/ 149173 h 153138"/>
                <a:gd name="connsiteX24" fmla="*/ 83747 w 149121"/>
                <a:gd name="connsiteY24" fmla="*/ 153138 h 153138"/>
                <a:gd name="connsiteX25" fmla="*/ 65366 w 149121"/>
                <a:gd name="connsiteY25" fmla="*/ 153138 h 153138"/>
                <a:gd name="connsiteX26" fmla="*/ 60462 w 149121"/>
                <a:gd name="connsiteY26" fmla="*/ 149173 h 153138"/>
                <a:gd name="connsiteX27" fmla="*/ 58469 w 149121"/>
                <a:gd name="connsiteY27" fmla="*/ 139846 h 153138"/>
                <a:gd name="connsiteX28" fmla="*/ 42343 w 149121"/>
                <a:gd name="connsiteY28" fmla="*/ 132971 h 153138"/>
                <a:gd name="connsiteX29" fmla="*/ 34628 w 149121"/>
                <a:gd name="connsiteY29" fmla="*/ 138039 h 153138"/>
                <a:gd name="connsiteX30" fmla="*/ 28277 w 149121"/>
                <a:gd name="connsiteY30" fmla="*/ 137343 h 153138"/>
                <a:gd name="connsiteX31" fmla="*/ 15290 w 149121"/>
                <a:gd name="connsiteY31" fmla="*/ 123982 h 153138"/>
                <a:gd name="connsiteX32" fmla="*/ 14628 w 149121"/>
                <a:gd name="connsiteY32" fmla="*/ 117838 h 153138"/>
                <a:gd name="connsiteX33" fmla="*/ 19674 w 149121"/>
                <a:gd name="connsiteY33" fmla="*/ 109734 h 153138"/>
                <a:gd name="connsiteX34" fmla="*/ 12889 w 149121"/>
                <a:gd name="connsiteY34" fmla="*/ 92950 h 153138"/>
                <a:gd name="connsiteX35" fmla="*/ 3907 w 149121"/>
                <a:gd name="connsiteY35" fmla="*/ 90918 h 153138"/>
                <a:gd name="connsiteX36" fmla="*/ 0 w 149121"/>
                <a:gd name="connsiteY36" fmla="*/ 86027 h 153138"/>
                <a:gd name="connsiteX37" fmla="*/ 0 w 149121"/>
                <a:gd name="connsiteY37" fmla="*/ 67112 h 153138"/>
                <a:gd name="connsiteX38" fmla="*/ 3909 w 149121"/>
                <a:gd name="connsiteY38" fmla="*/ 62221 h 153138"/>
                <a:gd name="connsiteX39" fmla="*/ 12889 w 149121"/>
                <a:gd name="connsiteY39" fmla="*/ 60193 h 153138"/>
                <a:gd name="connsiteX40" fmla="*/ 19668 w 149121"/>
                <a:gd name="connsiteY40" fmla="*/ 43409 h 153138"/>
                <a:gd name="connsiteX41" fmla="*/ 14629 w 149121"/>
                <a:gd name="connsiteY41" fmla="*/ 35301 h 153138"/>
                <a:gd name="connsiteX42" fmla="*/ 15290 w 149121"/>
                <a:gd name="connsiteY42" fmla="*/ 29157 h 153138"/>
                <a:gd name="connsiteX43" fmla="*/ 28278 w 149121"/>
                <a:gd name="connsiteY43" fmla="*/ 15795 h 153138"/>
                <a:gd name="connsiteX44" fmla="*/ 34629 w 149121"/>
                <a:gd name="connsiteY44" fmla="*/ 15100 h 153138"/>
                <a:gd name="connsiteX45" fmla="*/ 42344 w 149121"/>
                <a:gd name="connsiteY45" fmla="*/ 20168 h 153138"/>
                <a:gd name="connsiteX46" fmla="*/ 58469 w 149121"/>
                <a:gd name="connsiteY46" fmla="*/ 13293 h 153138"/>
                <a:gd name="connsiteX47" fmla="*/ 60462 w 149121"/>
                <a:gd name="connsiteY47" fmla="*/ 3965 h 153138"/>
                <a:gd name="connsiteX48" fmla="*/ 65366 w 149121"/>
                <a:gd name="connsiteY48" fmla="*/ 0 h 153138"/>
                <a:gd name="connsiteX49" fmla="*/ 69427 w 149121"/>
                <a:gd name="connsiteY49" fmla="*/ 10022 h 153138"/>
                <a:gd name="connsiteX50" fmla="*/ 67619 w 149121"/>
                <a:gd name="connsiteY50" fmla="*/ 18473 h 153138"/>
                <a:gd name="connsiteX51" fmla="*/ 63755 w 149121"/>
                <a:gd name="connsiteY51" fmla="*/ 22332 h 153138"/>
                <a:gd name="connsiteX52" fmla="*/ 45128 w 149121"/>
                <a:gd name="connsiteY52" fmla="*/ 30288 h 153138"/>
                <a:gd name="connsiteX53" fmla="*/ 39559 w 149121"/>
                <a:gd name="connsiteY53" fmla="*/ 30331 h 153138"/>
                <a:gd name="connsiteX54" fmla="*/ 32587 w 149121"/>
                <a:gd name="connsiteY54" fmla="*/ 25749 h 153138"/>
                <a:gd name="connsiteX55" fmla="*/ 25220 w 149121"/>
                <a:gd name="connsiteY55" fmla="*/ 33333 h 153138"/>
                <a:gd name="connsiteX56" fmla="*/ 29812 w 149121"/>
                <a:gd name="connsiteY56" fmla="*/ 40723 h 153138"/>
                <a:gd name="connsiteX57" fmla="*/ 29778 w 149121"/>
                <a:gd name="connsiteY57" fmla="*/ 46075 h 153138"/>
                <a:gd name="connsiteX58" fmla="*/ 22000 w 149121"/>
                <a:gd name="connsiteY58" fmla="*/ 65366 h 153138"/>
                <a:gd name="connsiteX59" fmla="*/ 18188 w 149121"/>
                <a:gd name="connsiteY59" fmla="*/ 69274 h 153138"/>
                <a:gd name="connsiteX60" fmla="*/ 10031 w 149121"/>
                <a:gd name="connsiteY60" fmla="*/ 71115 h 153138"/>
                <a:gd name="connsiteX61" fmla="*/ 10031 w 149121"/>
                <a:gd name="connsiteY61" fmla="*/ 82020 h 153138"/>
                <a:gd name="connsiteX62" fmla="*/ 18190 w 149121"/>
                <a:gd name="connsiteY62" fmla="*/ 83866 h 153138"/>
                <a:gd name="connsiteX63" fmla="*/ 22000 w 149121"/>
                <a:gd name="connsiteY63" fmla="*/ 87774 h 153138"/>
                <a:gd name="connsiteX64" fmla="*/ 29786 w 149121"/>
                <a:gd name="connsiteY64" fmla="*/ 107050 h 153138"/>
                <a:gd name="connsiteX65" fmla="*/ 29824 w 149121"/>
                <a:gd name="connsiteY65" fmla="*/ 112411 h 153138"/>
                <a:gd name="connsiteX66" fmla="*/ 25222 w 149121"/>
                <a:gd name="connsiteY66" fmla="*/ 119806 h 153138"/>
                <a:gd name="connsiteX67" fmla="*/ 32587 w 149121"/>
                <a:gd name="connsiteY67" fmla="*/ 127386 h 153138"/>
                <a:gd name="connsiteX68" fmla="*/ 39559 w 149121"/>
                <a:gd name="connsiteY68" fmla="*/ 122803 h 153138"/>
                <a:gd name="connsiteX69" fmla="*/ 45129 w 149121"/>
                <a:gd name="connsiteY69" fmla="*/ 122847 h 153138"/>
                <a:gd name="connsiteX70" fmla="*/ 63756 w 149121"/>
                <a:gd name="connsiteY70" fmla="*/ 130803 h 153138"/>
                <a:gd name="connsiteX71" fmla="*/ 67620 w 149121"/>
                <a:gd name="connsiteY71" fmla="*/ 134662 h 153138"/>
                <a:gd name="connsiteX72" fmla="*/ 69427 w 149121"/>
                <a:gd name="connsiteY72" fmla="*/ 143113 h 153138"/>
                <a:gd name="connsiteX73" fmla="*/ 79693 w 149121"/>
                <a:gd name="connsiteY73" fmla="*/ 143116 h 153138"/>
                <a:gd name="connsiteX74" fmla="*/ 81500 w 149121"/>
                <a:gd name="connsiteY74" fmla="*/ 134665 h 153138"/>
                <a:gd name="connsiteX75" fmla="*/ 85363 w 149121"/>
                <a:gd name="connsiteY75" fmla="*/ 130806 h 153138"/>
                <a:gd name="connsiteX76" fmla="*/ 104008 w 149121"/>
                <a:gd name="connsiteY76" fmla="*/ 122845 h 153138"/>
                <a:gd name="connsiteX77" fmla="*/ 109576 w 149121"/>
                <a:gd name="connsiteY77" fmla="*/ 122806 h 153138"/>
                <a:gd name="connsiteX78" fmla="*/ 116535 w 149121"/>
                <a:gd name="connsiteY78" fmla="*/ 127383 h 153138"/>
                <a:gd name="connsiteX79" fmla="*/ 123906 w 149121"/>
                <a:gd name="connsiteY79" fmla="*/ 119803 h 153138"/>
                <a:gd name="connsiteX80" fmla="*/ 119308 w 149121"/>
                <a:gd name="connsiteY80" fmla="*/ 112400 h 153138"/>
                <a:gd name="connsiteX81" fmla="*/ 119344 w 149121"/>
                <a:gd name="connsiteY81" fmla="*/ 107053 h 153138"/>
                <a:gd name="connsiteX82" fmla="*/ 127123 w 149121"/>
                <a:gd name="connsiteY82" fmla="*/ 87776 h 153138"/>
                <a:gd name="connsiteX83" fmla="*/ 127122 w 149121"/>
                <a:gd name="connsiteY83" fmla="*/ 87776 h 153138"/>
                <a:gd name="connsiteX84" fmla="*/ 130935 w 149121"/>
                <a:gd name="connsiteY84" fmla="*/ 83866 h 153138"/>
                <a:gd name="connsiteX85" fmla="*/ 139094 w 149121"/>
                <a:gd name="connsiteY85" fmla="*/ 82020 h 153138"/>
                <a:gd name="connsiteX86" fmla="*/ 139094 w 149121"/>
                <a:gd name="connsiteY86" fmla="*/ 71115 h 153138"/>
                <a:gd name="connsiteX87" fmla="*/ 130937 w 149121"/>
                <a:gd name="connsiteY87" fmla="*/ 69274 h 153138"/>
                <a:gd name="connsiteX88" fmla="*/ 127124 w 149121"/>
                <a:gd name="connsiteY88" fmla="*/ 65366 h 153138"/>
                <a:gd name="connsiteX89" fmla="*/ 119351 w 149121"/>
                <a:gd name="connsiteY89" fmla="*/ 46095 h 153138"/>
                <a:gd name="connsiteX90" fmla="*/ 119310 w 149121"/>
                <a:gd name="connsiteY90" fmla="*/ 40742 h 153138"/>
                <a:gd name="connsiteX91" fmla="*/ 123907 w 149121"/>
                <a:gd name="connsiteY91" fmla="*/ 33334 h 153138"/>
                <a:gd name="connsiteX92" fmla="*/ 116538 w 149121"/>
                <a:gd name="connsiteY92" fmla="*/ 25753 h 153138"/>
                <a:gd name="connsiteX93" fmla="*/ 109578 w 149121"/>
                <a:gd name="connsiteY93" fmla="*/ 30332 h 153138"/>
                <a:gd name="connsiteX94" fmla="*/ 104011 w 149121"/>
                <a:gd name="connsiteY94" fmla="*/ 30293 h 153138"/>
                <a:gd name="connsiteX95" fmla="*/ 85366 w 149121"/>
                <a:gd name="connsiteY95" fmla="*/ 22332 h 153138"/>
                <a:gd name="connsiteX96" fmla="*/ 81503 w 149121"/>
                <a:gd name="connsiteY96" fmla="*/ 18473 h 153138"/>
                <a:gd name="connsiteX97" fmla="*/ 79695 w 149121"/>
                <a:gd name="connsiteY97" fmla="*/ 10022 h 153138"/>
                <a:gd name="connsiteX98" fmla="*/ 69427 w 149121"/>
                <a:gd name="connsiteY98" fmla="*/ 10022 h 15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49121" h="153138">
                  <a:moveTo>
                    <a:pt x="65366" y="0"/>
                  </a:moveTo>
                  <a:lnTo>
                    <a:pt x="83747" y="0"/>
                  </a:lnTo>
                  <a:cubicBezTo>
                    <a:pt x="86112" y="0"/>
                    <a:pt x="88157" y="1653"/>
                    <a:pt x="88651" y="3965"/>
                  </a:cubicBezTo>
                  <a:lnTo>
                    <a:pt x="90645" y="13293"/>
                  </a:lnTo>
                  <a:cubicBezTo>
                    <a:pt x="96313" y="14811"/>
                    <a:pt x="101716" y="17112"/>
                    <a:pt x="106782" y="20173"/>
                  </a:cubicBezTo>
                  <a:lnTo>
                    <a:pt x="114489" y="15100"/>
                  </a:lnTo>
                  <a:cubicBezTo>
                    <a:pt x="116500" y="13783"/>
                    <a:pt x="119166" y="14077"/>
                    <a:pt x="120841" y="15795"/>
                  </a:cubicBezTo>
                  <a:lnTo>
                    <a:pt x="133829" y="29157"/>
                  </a:lnTo>
                  <a:cubicBezTo>
                    <a:pt x="135433" y="30805"/>
                    <a:pt x="135706" y="33337"/>
                    <a:pt x="134492" y="35296"/>
                  </a:cubicBezTo>
                  <a:lnTo>
                    <a:pt x="129453" y="43419"/>
                  </a:lnTo>
                  <a:cubicBezTo>
                    <a:pt x="132475" y="48663"/>
                    <a:pt x="134746" y="54283"/>
                    <a:pt x="136232" y="60193"/>
                  </a:cubicBezTo>
                  <a:lnTo>
                    <a:pt x="145212" y="62220"/>
                  </a:lnTo>
                  <a:cubicBezTo>
                    <a:pt x="147497" y="62739"/>
                    <a:pt x="149121" y="64766"/>
                    <a:pt x="149121" y="67112"/>
                  </a:cubicBezTo>
                  <a:lnTo>
                    <a:pt x="149119" y="86026"/>
                  </a:lnTo>
                  <a:cubicBezTo>
                    <a:pt x="149119" y="88367"/>
                    <a:pt x="147497" y="90399"/>
                    <a:pt x="145212" y="90918"/>
                  </a:cubicBezTo>
                  <a:lnTo>
                    <a:pt x="136229" y="92950"/>
                  </a:lnTo>
                  <a:cubicBezTo>
                    <a:pt x="134743" y="98840"/>
                    <a:pt x="132472" y="104461"/>
                    <a:pt x="129451" y="109724"/>
                  </a:cubicBezTo>
                  <a:lnTo>
                    <a:pt x="134491" y="117842"/>
                  </a:lnTo>
                  <a:cubicBezTo>
                    <a:pt x="135705" y="119794"/>
                    <a:pt x="135430" y="122326"/>
                    <a:pt x="133828" y="123982"/>
                  </a:cubicBezTo>
                  <a:lnTo>
                    <a:pt x="120840" y="137343"/>
                  </a:lnTo>
                  <a:cubicBezTo>
                    <a:pt x="119161" y="139066"/>
                    <a:pt x="116497" y="139360"/>
                    <a:pt x="114489" y="138039"/>
                  </a:cubicBezTo>
                  <a:lnTo>
                    <a:pt x="106781" y="132966"/>
                  </a:lnTo>
                  <a:cubicBezTo>
                    <a:pt x="101715" y="136025"/>
                    <a:pt x="96312" y="138328"/>
                    <a:pt x="90644" y="139846"/>
                  </a:cubicBezTo>
                  <a:lnTo>
                    <a:pt x="88651" y="149173"/>
                  </a:lnTo>
                  <a:cubicBezTo>
                    <a:pt x="88156" y="151482"/>
                    <a:pt x="86112" y="153138"/>
                    <a:pt x="83747" y="153138"/>
                  </a:cubicBezTo>
                  <a:lnTo>
                    <a:pt x="65366" y="153138"/>
                  </a:lnTo>
                  <a:cubicBezTo>
                    <a:pt x="63001" y="153138"/>
                    <a:pt x="60956" y="151485"/>
                    <a:pt x="60462" y="149173"/>
                  </a:cubicBezTo>
                  <a:lnTo>
                    <a:pt x="58469" y="139846"/>
                  </a:lnTo>
                  <a:cubicBezTo>
                    <a:pt x="52800" y="138328"/>
                    <a:pt x="47397" y="136021"/>
                    <a:pt x="42343" y="132971"/>
                  </a:cubicBezTo>
                  <a:lnTo>
                    <a:pt x="34628" y="138039"/>
                  </a:lnTo>
                  <a:cubicBezTo>
                    <a:pt x="32612" y="139361"/>
                    <a:pt x="29954" y="139061"/>
                    <a:pt x="28277" y="137343"/>
                  </a:cubicBezTo>
                  <a:lnTo>
                    <a:pt x="15290" y="123982"/>
                  </a:lnTo>
                  <a:cubicBezTo>
                    <a:pt x="13683" y="122328"/>
                    <a:pt x="13412" y="119793"/>
                    <a:pt x="14628" y="117838"/>
                  </a:cubicBezTo>
                  <a:lnTo>
                    <a:pt x="19674" y="109734"/>
                  </a:lnTo>
                  <a:cubicBezTo>
                    <a:pt x="16651" y="104481"/>
                    <a:pt x="14377" y="98860"/>
                    <a:pt x="12889" y="92950"/>
                  </a:cubicBezTo>
                  <a:lnTo>
                    <a:pt x="3907" y="90918"/>
                  </a:lnTo>
                  <a:cubicBezTo>
                    <a:pt x="1624" y="90399"/>
                    <a:pt x="0" y="88367"/>
                    <a:pt x="0" y="86027"/>
                  </a:cubicBezTo>
                  <a:lnTo>
                    <a:pt x="0" y="67112"/>
                  </a:lnTo>
                  <a:cubicBezTo>
                    <a:pt x="0" y="64766"/>
                    <a:pt x="1622" y="62739"/>
                    <a:pt x="3909" y="62221"/>
                  </a:cubicBezTo>
                  <a:lnTo>
                    <a:pt x="12889" y="60193"/>
                  </a:lnTo>
                  <a:cubicBezTo>
                    <a:pt x="14372" y="54293"/>
                    <a:pt x="16644" y="48672"/>
                    <a:pt x="19668" y="43409"/>
                  </a:cubicBezTo>
                  <a:lnTo>
                    <a:pt x="14629" y="35301"/>
                  </a:lnTo>
                  <a:cubicBezTo>
                    <a:pt x="13413" y="33344"/>
                    <a:pt x="13688" y="30813"/>
                    <a:pt x="15290" y="29157"/>
                  </a:cubicBezTo>
                  <a:lnTo>
                    <a:pt x="28278" y="15795"/>
                  </a:lnTo>
                  <a:cubicBezTo>
                    <a:pt x="29952" y="14072"/>
                    <a:pt x="32616" y="13778"/>
                    <a:pt x="34629" y="15100"/>
                  </a:cubicBezTo>
                  <a:lnTo>
                    <a:pt x="42344" y="20168"/>
                  </a:lnTo>
                  <a:cubicBezTo>
                    <a:pt x="47395" y="17118"/>
                    <a:pt x="52798" y="14811"/>
                    <a:pt x="58469" y="13293"/>
                  </a:cubicBezTo>
                  <a:lnTo>
                    <a:pt x="60462" y="3965"/>
                  </a:lnTo>
                  <a:cubicBezTo>
                    <a:pt x="60957" y="1655"/>
                    <a:pt x="63001" y="0"/>
                    <a:pt x="65366" y="0"/>
                  </a:cubicBezTo>
                  <a:close/>
                  <a:moveTo>
                    <a:pt x="69427" y="10022"/>
                  </a:moveTo>
                  <a:lnTo>
                    <a:pt x="67619" y="18473"/>
                  </a:lnTo>
                  <a:cubicBezTo>
                    <a:pt x="67204" y="20408"/>
                    <a:pt x="65691" y="21922"/>
                    <a:pt x="63755" y="22332"/>
                  </a:cubicBezTo>
                  <a:cubicBezTo>
                    <a:pt x="57090" y="23746"/>
                    <a:pt x="50824" y="26424"/>
                    <a:pt x="45128" y="30288"/>
                  </a:cubicBezTo>
                  <a:cubicBezTo>
                    <a:pt x="43456" y="31435"/>
                    <a:pt x="41260" y="31449"/>
                    <a:pt x="39559" y="30331"/>
                  </a:cubicBezTo>
                  <a:lnTo>
                    <a:pt x="32587" y="25749"/>
                  </a:lnTo>
                  <a:lnTo>
                    <a:pt x="25220" y="33333"/>
                  </a:lnTo>
                  <a:lnTo>
                    <a:pt x="29812" y="40723"/>
                  </a:lnTo>
                  <a:cubicBezTo>
                    <a:pt x="30833" y="42368"/>
                    <a:pt x="30818" y="44449"/>
                    <a:pt x="29778" y="46075"/>
                  </a:cubicBezTo>
                  <a:cubicBezTo>
                    <a:pt x="25999" y="51980"/>
                    <a:pt x="23380" y="58472"/>
                    <a:pt x="22000" y="65366"/>
                  </a:cubicBezTo>
                  <a:cubicBezTo>
                    <a:pt x="21612" y="67304"/>
                    <a:pt x="20118" y="68837"/>
                    <a:pt x="18188" y="69274"/>
                  </a:cubicBezTo>
                  <a:lnTo>
                    <a:pt x="10031" y="71115"/>
                  </a:lnTo>
                  <a:lnTo>
                    <a:pt x="10031" y="82020"/>
                  </a:lnTo>
                  <a:lnTo>
                    <a:pt x="18190" y="83866"/>
                  </a:lnTo>
                  <a:cubicBezTo>
                    <a:pt x="20120" y="84301"/>
                    <a:pt x="21612" y="85835"/>
                    <a:pt x="22000" y="87774"/>
                  </a:cubicBezTo>
                  <a:cubicBezTo>
                    <a:pt x="23389" y="94687"/>
                    <a:pt x="26009" y="101174"/>
                    <a:pt x="29786" y="107050"/>
                  </a:cubicBezTo>
                  <a:cubicBezTo>
                    <a:pt x="30833" y="108681"/>
                    <a:pt x="30847" y="110766"/>
                    <a:pt x="29824" y="112411"/>
                  </a:cubicBezTo>
                  <a:lnTo>
                    <a:pt x="25222" y="119806"/>
                  </a:lnTo>
                  <a:lnTo>
                    <a:pt x="32587" y="127386"/>
                  </a:lnTo>
                  <a:lnTo>
                    <a:pt x="39559" y="122803"/>
                  </a:lnTo>
                  <a:cubicBezTo>
                    <a:pt x="41255" y="121691"/>
                    <a:pt x="43452" y="121705"/>
                    <a:pt x="45129" y="122847"/>
                  </a:cubicBezTo>
                  <a:cubicBezTo>
                    <a:pt x="50821" y="126711"/>
                    <a:pt x="57091" y="129389"/>
                    <a:pt x="63756" y="130803"/>
                  </a:cubicBezTo>
                  <a:cubicBezTo>
                    <a:pt x="65694" y="131216"/>
                    <a:pt x="67207" y="132729"/>
                    <a:pt x="67620" y="134662"/>
                  </a:cubicBezTo>
                  <a:lnTo>
                    <a:pt x="69427" y="143113"/>
                  </a:lnTo>
                  <a:lnTo>
                    <a:pt x="79693" y="143116"/>
                  </a:lnTo>
                  <a:lnTo>
                    <a:pt x="81500" y="134665"/>
                  </a:lnTo>
                  <a:cubicBezTo>
                    <a:pt x="81915" y="132729"/>
                    <a:pt x="83428" y="131216"/>
                    <a:pt x="85363" y="130806"/>
                  </a:cubicBezTo>
                  <a:cubicBezTo>
                    <a:pt x="92022" y="129396"/>
                    <a:pt x="98294" y="126717"/>
                    <a:pt x="104008" y="122845"/>
                  </a:cubicBezTo>
                  <a:cubicBezTo>
                    <a:pt x="105686" y="121710"/>
                    <a:pt x="107884" y="121689"/>
                    <a:pt x="109576" y="122806"/>
                  </a:cubicBezTo>
                  <a:lnTo>
                    <a:pt x="116535" y="127383"/>
                  </a:lnTo>
                  <a:lnTo>
                    <a:pt x="123906" y="119803"/>
                  </a:lnTo>
                  <a:lnTo>
                    <a:pt x="119308" y="112400"/>
                  </a:lnTo>
                  <a:cubicBezTo>
                    <a:pt x="118290" y="110759"/>
                    <a:pt x="118304" y="108679"/>
                    <a:pt x="119344" y="107053"/>
                  </a:cubicBezTo>
                  <a:cubicBezTo>
                    <a:pt x="123123" y="101148"/>
                    <a:pt x="125742" y="94661"/>
                    <a:pt x="127123" y="87776"/>
                  </a:cubicBezTo>
                  <a:lnTo>
                    <a:pt x="127122" y="87776"/>
                  </a:lnTo>
                  <a:cubicBezTo>
                    <a:pt x="127513" y="85835"/>
                    <a:pt x="129002" y="84303"/>
                    <a:pt x="130935" y="83866"/>
                  </a:cubicBezTo>
                  <a:lnTo>
                    <a:pt x="139094" y="82020"/>
                  </a:lnTo>
                  <a:lnTo>
                    <a:pt x="139094" y="71115"/>
                  </a:lnTo>
                  <a:lnTo>
                    <a:pt x="130937" y="69274"/>
                  </a:lnTo>
                  <a:cubicBezTo>
                    <a:pt x="129004" y="68839"/>
                    <a:pt x="127513" y="67304"/>
                    <a:pt x="127124" y="65366"/>
                  </a:cubicBezTo>
                  <a:cubicBezTo>
                    <a:pt x="125739" y="58453"/>
                    <a:pt x="123121" y="51971"/>
                    <a:pt x="119351" y="46095"/>
                  </a:cubicBezTo>
                  <a:cubicBezTo>
                    <a:pt x="118307" y="44469"/>
                    <a:pt x="118290" y="42388"/>
                    <a:pt x="119310" y="40742"/>
                  </a:cubicBezTo>
                  <a:lnTo>
                    <a:pt x="123907" y="33334"/>
                  </a:lnTo>
                  <a:lnTo>
                    <a:pt x="116538" y="25753"/>
                  </a:lnTo>
                  <a:lnTo>
                    <a:pt x="109578" y="30332"/>
                  </a:lnTo>
                  <a:cubicBezTo>
                    <a:pt x="107888" y="31444"/>
                    <a:pt x="105690" y="31425"/>
                    <a:pt x="104011" y="30293"/>
                  </a:cubicBezTo>
                  <a:cubicBezTo>
                    <a:pt x="98299" y="26419"/>
                    <a:pt x="92024" y="23741"/>
                    <a:pt x="85366" y="22332"/>
                  </a:cubicBezTo>
                  <a:cubicBezTo>
                    <a:pt x="83428" y="21919"/>
                    <a:pt x="81915" y="20406"/>
                    <a:pt x="81503" y="18473"/>
                  </a:cubicBezTo>
                  <a:lnTo>
                    <a:pt x="79695" y="10022"/>
                  </a:lnTo>
                  <a:lnTo>
                    <a:pt x="69427" y="10022"/>
                  </a:ln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738DC58F-6F6B-9994-D07A-E03BAF3BFBEC}"/>
                </a:ext>
              </a:extLst>
            </p:cNvPr>
            <p:cNvSpPr/>
            <p:nvPr/>
          </p:nvSpPr>
          <p:spPr>
            <a:xfrm>
              <a:off x="786529" y="4995402"/>
              <a:ext cx="44143" cy="44142"/>
            </a:xfrm>
            <a:custGeom>
              <a:avLst/>
              <a:gdLst>
                <a:gd name="connsiteX0" fmla="*/ 22072 w 44143"/>
                <a:gd name="connsiteY0" fmla="*/ 0 h 44142"/>
                <a:gd name="connsiteX1" fmla="*/ 44143 w 44143"/>
                <a:gd name="connsiteY1" fmla="*/ 22069 h 44142"/>
                <a:gd name="connsiteX2" fmla="*/ 22072 w 44143"/>
                <a:gd name="connsiteY2" fmla="*/ 44142 h 44142"/>
                <a:gd name="connsiteX3" fmla="*/ 0 w 44143"/>
                <a:gd name="connsiteY3" fmla="*/ 22069 h 44142"/>
                <a:gd name="connsiteX4" fmla="*/ 22072 w 44143"/>
                <a:gd name="connsiteY4" fmla="*/ 0 h 44142"/>
                <a:gd name="connsiteX5" fmla="*/ 22072 w 44143"/>
                <a:gd name="connsiteY5" fmla="*/ 10030 h 44142"/>
                <a:gd name="connsiteX6" fmla="*/ 10030 w 44143"/>
                <a:gd name="connsiteY6" fmla="*/ 22069 h 44142"/>
                <a:gd name="connsiteX7" fmla="*/ 22072 w 44143"/>
                <a:gd name="connsiteY7" fmla="*/ 34113 h 44142"/>
                <a:gd name="connsiteX8" fmla="*/ 34113 w 44143"/>
                <a:gd name="connsiteY8" fmla="*/ 22069 h 44142"/>
                <a:gd name="connsiteX9" fmla="*/ 22072 w 44143"/>
                <a:gd name="connsiteY9" fmla="*/ 10030 h 44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43" h="44142">
                  <a:moveTo>
                    <a:pt x="22072" y="0"/>
                  </a:moveTo>
                  <a:cubicBezTo>
                    <a:pt x="34242" y="0"/>
                    <a:pt x="44143" y="9902"/>
                    <a:pt x="44143" y="22069"/>
                  </a:cubicBezTo>
                  <a:cubicBezTo>
                    <a:pt x="44143" y="34242"/>
                    <a:pt x="34242" y="44142"/>
                    <a:pt x="22072" y="44142"/>
                  </a:cubicBezTo>
                  <a:cubicBezTo>
                    <a:pt x="9901" y="44142"/>
                    <a:pt x="0" y="34242"/>
                    <a:pt x="0" y="22069"/>
                  </a:cubicBezTo>
                  <a:cubicBezTo>
                    <a:pt x="0" y="9902"/>
                    <a:pt x="9902" y="0"/>
                    <a:pt x="22072" y="0"/>
                  </a:cubicBezTo>
                  <a:close/>
                  <a:moveTo>
                    <a:pt x="22072" y="10030"/>
                  </a:moveTo>
                  <a:cubicBezTo>
                    <a:pt x="15433" y="10030"/>
                    <a:pt x="10030" y="15430"/>
                    <a:pt x="10030" y="22069"/>
                  </a:cubicBezTo>
                  <a:cubicBezTo>
                    <a:pt x="10030" y="28708"/>
                    <a:pt x="15433" y="34113"/>
                    <a:pt x="22072" y="34113"/>
                  </a:cubicBezTo>
                  <a:cubicBezTo>
                    <a:pt x="28710" y="34113"/>
                    <a:pt x="34113" y="28708"/>
                    <a:pt x="34113" y="22069"/>
                  </a:cubicBezTo>
                  <a:cubicBezTo>
                    <a:pt x="34113" y="15430"/>
                    <a:pt x="28710" y="10030"/>
                    <a:pt x="22072" y="10030"/>
                  </a:cubicBez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C8C6803-7D3F-E014-30C0-585C4EC719B2}"/>
                </a:ext>
              </a:extLst>
            </p:cNvPr>
            <p:cNvSpPr/>
            <p:nvPr/>
          </p:nvSpPr>
          <p:spPr>
            <a:xfrm>
              <a:off x="896765" y="5012456"/>
              <a:ext cx="67992" cy="67995"/>
            </a:xfrm>
            <a:custGeom>
              <a:avLst/>
              <a:gdLst>
                <a:gd name="connsiteX0" fmla="*/ 33995 w 67992"/>
                <a:gd name="connsiteY0" fmla="*/ 0 h 67995"/>
                <a:gd name="connsiteX1" fmla="*/ 67992 w 67992"/>
                <a:gd name="connsiteY1" fmla="*/ 34000 h 67995"/>
                <a:gd name="connsiteX2" fmla="*/ 33995 w 67992"/>
                <a:gd name="connsiteY2" fmla="*/ 67995 h 67995"/>
                <a:gd name="connsiteX3" fmla="*/ 0 w 67992"/>
                <a:gd name="connsiteY3" fmla="*/ 34000 h 67995"/>
                <a:gd name="connsiteX4" fmla="*/ 33995 w 67992"/>
                <a:gd name="connsiteY4" fmla="*/ 0 h 67995"/>
                <a:gd name="connsiteX5" fmla="*/ 33995 w 67992"/>
                <a:gd name="connsiteY5" fmla="*/ 10027 h 67995"/>
                <a:gd name="connsiteX6" fmla="*/ 10027 w 67992"/>
                <a:gd name="connsiteY6" fmla="*/ 34000 h 67995"/>
                <a:gd name="connsiteX7" fmla="*/ 33995 w 67992"/>
                <a:gd name="connsiteY7" fmla="*/ 57968 h 67995"/>
                <a:gd name="connsiteX8" fmla="*/ 57965 w 67992"/>
                <a:gd name="connsiteY8" fmla="*/ 34000 h 67995"/>
                <a:gd name="connsiteX9" fmla="*/ 33995 w 67992"/>
                <a:gd name="connsiteY9" fmla="*/ 10027 h 6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992" h="67995">
                  <a:moveTo>
                    <a:pt x="33995" y="0"/>
                  </a:moveTo>
                  <a:cubicBezTo>
                    <a:pt x="52740" y="0"/>
                    <a:pt x="67992" y="15251"/>
                    <a:pt x="67992" y="34000"/>
                  </a:cubicBezTo>
                  <a:cubicBezTo>
                    <a:pt x="67992" y="52743"/>
                    <a:pt x="52740" y="67995"/>
                    <a:pt x="33995" y="67995"/>
                  </a:cubicBezTo>
                  <a:cubicBezTo>
                    <a:pt x="15249" y="67995"/>
                    <a:pt x="0" y="52743"/>
                    <a:pt x="0" y="34000"/>
                  </a:cubicBezTo>
                  <a:cubicBezTo>
                    <a:pt x="0" y="15252"/>
                    <a:pt x="15249" y="0"/>
                    <a:pt x="33995" y="0"/>
                  </a:cubicBezTo>
                  <a:close/>
                  <a:moveTo>
                    <a:pt x="33995" y="10027"/>
                  </a:moveTo>
                  <a:cubicBezTo>
                    <a:pt x="20780" y="10027"/>
                    <a:pt x="10027" y="20780"/>
                    <a:pt x="10027" y="34000"/>
                  </a:cubicBezTo>
                  <a:cubicBezTo>
                    <a:pt x="10027" y="47215"/>
                    <a:pt x="20780" y="57968"/>
                    <a:pt x="33995" y="57968"/>
                  </a:cubicBezTo>
                  <a:cubicBezTo>
                    <a:pt x="47212" y="57968"/>
                    <a:pt x="57965" y="47218"/>
                    <a:pt x="57965" y="34000"/>
                  </a:cubicBezTo>
                  <a:cubicBezTo>
                    <a:pt x="57965" y="20780"/>
                    <a:pt x="47212" y="10027"/>
                    <a:pt x="33995" y="10027"/>
                  </a:cubicBez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D5072332-74DB-0CEE-14C4-5C4D84D91637}"/>
                </a:ext>
              </a:extLst>
            </p:cNvPr>
            <p:cNvSpPr/>
            <p:nvPr/>
          </p:nvSpPr>
          <p:spPr>
            <a:xfrm>
              <a:off x="711711" y="5081662"/>
              <a:ext cx="333724" cy="163873"/>
            </a:xfrm>
            <a:custGeom>
              <a:avLst/>
              <a:gdLst>
                <a:gd name="connsiteX0" fmla="*/ 5014 w 333724"/>
                <a:gd name="connsiteY0" fmla="*/ 0 h 163873"/>
                <a:gd name="connsiteX1" fmla="*/ 54488 w 333724"/>
                <a:gd name="connsiteY1" fmla="*/ 0 h 163873"/>
                <a:gd name="connsiteX2" fmla="*/ 74392 w 333724"/>
                <a:gd name="connsiteY2" fmla="*/ 19899 h 163873"/>
                <a:gd name="connsiteX3" fmla="*/ 74392 w 333724"/>
                <a:gd name="connsiteY3" fmla="*/ 23012 h 163873"/>
                <a:gd name="connsiteX4" fmla="*/ 96419 w 333724"/>
                <a:gd name="connsiteY4" fmla="*/ 23012 h 163873"/>
                <a:gd name="connsiteX5" fmla="*/ 120291 w 333724"/>
                <a:gd name="connsiteY5" fmla="*/ 31396 h 163873"/>
                <a:gd name="connsiteX6" fmla="*/ 161693 w 333724"/>
                <a:gd name="connsiteY6" fmla="*/ 64349 h 163873"/>
                <a:gd name="connsiteX7" fmla="*/ 171444 w 333724"/>
                <a:gd name="connsiteY7" fmla="*/ 67741 h 163873"/>
                <a:gd name="connsiteX8" fmla="*/ 225923 w 333724"/>
                <a:gd name="connsiteY8" fmla="*/ 67741 h 163873"/>
                <a:gd name="connsiteX9" fmla="*/ 244135 w 333724"/>
                <a:gd name="connsiteY9" fmla="*/ 85952 h 163873"/>
                <a:gd name="connsiteX10" fmla="*/ 243865 w 333724"/>
                <a:gd name="connsiteY10" fmla="*/ 89046 h 163873"/>
                <a:gd name="connsiteX11" fmla="*/ 309572 w 333724"/>
                <a:gd name="connsiteY11" fmla="*/ 69127 h 163873"/>
                <a:gd name="connsiteX12" fmla="*/ 310209 w 333724"/>
                <a:gd name="connsiteY12" fmla="*/ 68980 h 163873"/>
                <a:gd name="connsiteX13" fmla="*/ 310205 w 333724"/>
                <a:gd name="connsiteY13" fmla="*/ 68979 h 163873"/>
                <a:gd name="connsiteX14" fmla="*/ 332336 w 333724"/>
                <a:gd name="connsiteY14" fmla="*/ 81535 h 163873"/>
                <a:gd name="connsiteX15" fmla="*/ 320109 w 333724"/>
                <a:gd name="connsiteY15" fmla="*/ 107926 h 163873"/>
                <a:gd name="connsiteX16" fmla="*/ 177383 w 333724"/>
                <a:gd name="connsiteY16" fmla="*/ 162151 h 163873"/>
                <a:gd name="connsiteX17" fmla="*/ 177228 w 333724"/>
                <a:gd name="connsiteY17" fmla="*/ 162208 h 163873"/>
                <a:gd name="connsiteX18" fmla="*/ 167248 w 333724"/>
                <a:gd name="connsiteY18" fmla="*/ 163873 h 163873"/>
                <a:gd name="connsiteX19" fmla="*/ 151299 w 333724"/>
                <a:gd name="connsiteY19" fmla="*/ 159419 h 163873"/>
                <a:gd name="connsiteX20" fmla="*/ 93124 w 333724"/>
                <a:gd name="connsiteY20" fmla="*/ 124449 h 163873"/>
                <a:gd name="connsiteX21" fmla="*/ 90051 w 333724"/>
                <a:gd name="connsiteY21" fmla="*/ 123602 h 163873"/>
                <a:gd name="connsiteX22" fmla="*/ 74392 w 333724"/>
                <a:gd name="connsiteY22" fmla="*/ 123602 h 163873"/>
                <a:gd name="connsiteX23" fmla="*/ 74392 w 333724"/>
                <a:gd name="connsiteY23" fmla="*/ 127562 h 163873"/>
                <a:gd name="connsiteX24" fmla="*/ 54488 w 333724"/>
                <a:gd name="connsiteY24" fmla="*/ 147462 h 163873"/>
                <a:gd name="connsiteX25" fmla="*/ 5014 w 333724"/>
                <a:gd name="connsiteY25" fmla="*/ 147462 h 163873"/>
                <a:gd name="connsiteX26" fmla="*/ 0 w 333724"/>
                <a:gd name="connsiteY26" fmla="*/ 142446 h 163873"/>
                <a:gd name="connsiteX27" fmla="*/ 0 w 333724"/>
                <a:gd name="connsiteY27" fmla="*/ 5015 h 163873"/>
                <a:gd name="connsiteX28" fmla="*/ 5014 w 333724"/>
                <a:gd name="connsiteY28" fmla="*/ 0 h 163873"/>
                <a:gd name="connsiteX29" fmla="*/ 10029 w 333724"/>
                <a:gd name="connsiteY29" fmla="*/ 10026 h 163873"/>
                <a:gd name="connsiteX30" fmla="*/ 10029 w 333724"/>
                <a:gd name="connsiteY30" fmla="*/ 137431 h 163873"/>
                <a:gd name="connsiteX31" fmla="*/ 54488 w 333724"/>
                <a:gd name="connsiteY31" fmla="*/ 137431 h 163873"/>
                <a:gd name="connsiteX32" fmla="*/ 64363 w 333724"/>
                <a:gd name="connsiteY32" fmla="*/ 127561 h 163873"/>
                <a:gd name="connsiteX33" fmla="*/ 64363 w 333724"/>
                <a:gd name="connsiteY33" fmla="*/ 127557 h 163873"/>
                <a:gd name="connsiteX34" fmla="*/ 64363 w 333724"/>
                <a:gd name="connsiteY34" fmla="*/ 19896 h 163873"/>
                <a:gd name="connsiteX35" fmla="*/ 54488 w 333724"/>
                <a:gd name="connsiteY35" fmla="*/ 10026 h 163873"/>
                <a:gd name="connsiteX36" fmla="*/ 10029 w 333724"/>
                <a:gd name="connsiteY36" fmla="*/ 10026 h 163873"/>
                <a:gd name="connsiteX37" fmla="*/ 74388 w 333724"/>
                <a:gd name="connsiteY37" fmla="*/ 33037 h 163873"/>
                <a:gd name="connsiteX38" fmla="*/ 74388 w 333724"/>
                <a:gd name="connsiteY38" fmla="*/ 113572 h 163873"/>
                <a:gd name="connsiteX39" fmla="*/ 90048 w 333724"/>
                <a:gd name="connsiteY39" fmla="*/ 113572 h 163873"/>
                <a:gd name="connsiteX40" fmla="*/ 98327 w 333724"/>
                <a:gd name="connsiteY40" fmla="*/ 115879 h 163873"/>
                <a:gd name="connsiteX41" fmla="*/ 156471 w 333724"/>
                <a:gd name="connsiteY41" fmla="*/ 150825 h 163873"/>
                <a:gd name="connsiteX42" fmla="*/ 173902 w 333724"/>
                <a:gd name="connsiteY42" fmla="*/ 152743 h 163873"/>
                <a:gd name="connsiteX43" fmla="*/ 316714 w 333724"/>
                <a:gd name="connsiteY43" fmla="*/ 98496 h 163873"/>
                <a:gd name="connsiteX44" fmla="*/ 316713 w 333724"/>
                <a:gd name="connsiteY44" fmla="*/ 98493 h 163873"/>
                <a:gd name="connsiteX45" fmla="*/ 322994 w 333724"/>
                <a:gd name="connsiteY45" fmla="*/ 85180 h 163873"/>
                <a:gd name="connsiteX46" fmla="*/ 312128 w 333724"/>
                <a:gd name="connsiteY46" fmla="*/ 78823 h 163873"/>
                <a:gd name="connsiteX47" fmla="*/ 227868 w 333724"/>
                <a:gd name="connsiteY47" fmla="*/ 104162 h 163873"/>
                <a:gd name="connsiteX48" fmla="*/ 163706 w 333724"/>
                <a:gd name="connsiteY48" fmla="*/ 104162 h 163873"/>
                <a:gd name="connsiteX49" fmla="*/ 158691 w 333724"/>
                <a:gd name="connsiteY49" fmla="*/ 99148 h 163873"/>
                <a:gd name="connsiteX50" fmla="*/ 163706 w 333724"/>
                <a:gd name="connsiteY50" fmla="*/ 94133 h 163873"/>
                <a:gd name="connsiteX51" fmla="*/ 225917 w 333724"/>
                <a:gd name="connsiteY51" fmla="*/ 94133 h 163873"/>
                <a:gd name="connsiteX52" fmla="*/ 234100 w 333724"/>
                <a:gd name="connsiteY52" fmla="*/ 85947 h 163873"/>
                <a:gd name="connsiteX53" fmla="*/ 225917 w 333724"/>
                <a:gd name="connsiteY53" fmla="*/ 77767 h 163873"/>
                <a:gd name="connsiteX54" fmla="*/ 171440 w 333724"/>
                <a:gd name="connsiteY54" fmla="*/ 77767 h 163873"/>
                <a:gd name="connsiteX55" fmla="*/ 155429 w 333724"/>
                <a:gd name="connsiteY55" fmla="*/ 72175 h 163873"/>
                <a:gd name="connsiteX56" fmla="*/ 114032 w 333724"/>
                <a:gd name="connsiteY56" fmla="*/ 39228 h 163873"/>
                <a:gd name="connsiteX57" fmla="*/ 96416 w 333724"/>
                <a:gd name="connsiteY57" fmla="*/ 33037 h 163873"/>
                <a:gd name="connsiteX58" fmla="*/ 74388 w 333724"/>
                <a:gd name="connsiteY58" fmla="*/ 33037 h 16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33724" h="163873">
                  <a:moveTo>
                    <a:pt x="5014" y="0"/>
                  </a:moveTo>
                  <a:lnTo>
                    <a:pt x="54488" y="0"/>
                  </a:lnTo>
                  <a:cubicBezTo>
                    <a:pt x="65463" y="0"/>
                    <a:pt x="74392" y="8927"/>
                    <a:pt x="74392" y="19899"/>
                  </a:cubicBezTo>
                  <a:lnTo>
                    <a:pt x="74392" y="23012"/>
                  </a:lnTo>
                  <a:lnTo>
                    <a:pt x="96419" y="23012"/>
                  </a:lnTo>
                  <a:cubicBezTo>
                    <a:pt x="105062" y="23012"/>
                    <a:pt x="113539" y="25991"/>
                    <a:pt x="120291" y="31396"/>
                  </a:cubicBezTo>
                  <a:lnTo>
                    <a:pt x="161693" y="64349"/>
                  </a:lnTo>
                  <a:cubicBezTo>
                    <a:pt x="164425" y="66542"/>
                    <a:pt x="167882" y="67741"/>
                    <a:pt x="171444" y="67741"/>
                  </a:cubicBezTo>
                  <a:lnTo>
                    <a:pt x="225923" y="67741"/>
                  </a:lnTo>
                  <a:cubicBezTo>
                    <a:pt x="235966" y="67741"/>
                    <a:pt x="244135" y="75910"/>
                    <a:pt x="244135" y="85952"/>
                  </a:cubicBezTo>
                  <a:cubicBezTo>
                    <a:pt x="244135" y="86990"/>
                    <a:pt x="244043" y="88027"/>
                    <a:pt x="243865" y="89046"/>
                  </a:cubicBezTo>
                  <a:lnTo>
                    <a:pt x="309572" y="69127"/>
                  </a:lnTo>
                  <a:cubicBezTo>
                    <a:pt x="309780" y="69062"/>
                    <a:pt x="309994" y="69014"/>
                    <a:pt x="310209" y="68980"/>
                  </a:cubicBezTo>
                  <a:lnTo>
                    <a:pt x="310205" y="68979"/>
                  </a:lnTo>
                  <a:cubicBezTo>
                    <a:pt x="319573" y="67432"/>
                    <a:pt x="328907" y="72705"/>
                    <a:pt x="332336" y="81535"/>
                  </a:cubicBezTo>
                  <a:cubicBezTo>
                    <a:pt x="336483" y="92112"/>
                    <a:pt x="331029" y="104214"/>
                    <a:pt x="320109" y="107926"/>
                  </a:cubicBezTo>
                  <a:lnTo>
                    <a:pt x="177383" y="162151"/>
                  </a:lnTo>
                  <a:cubicBezTo>
                    <a:pt x="177332" y="162170"/>
                    <a:pt x="177279" y="162189"/>
                    <a:pt x="177228" y="162208"/>
                  </a:cubicBezTo>
                  <a:cubicBezTo>
                    <a:pt x="173974" y="163321"/>
                    <a:pt x="170602" y="163873"/>
                    <a:pt x="167248" y="163873"/>
                  </a:cubicBezTo>
                  <a:cubicBezTo>
                    <a:pt x="161697" y="163873"/>
                    <a:pt x="156186" y="162365"/>
                    <a:pt x="151299" y="159419"/>
                  </a:cubicBezTo>
                  <a:lnTo>
                    <a:pt x="93124" y="124449"/>
                  </a:lnTo>
                  <a:cubicBezTo>
                    <a:pt x="92209" y="123887"/>
                    <a:pt x="91161" y="123602"/>
                    <a:pt x="90051" y="123602"/>
                  </a:cubicBezTo>
                  <a:lnTo>
                    <a:pt x="74392" y="123602"/>
                  </a:lnTo>
                  <a:lnTo>
                    <a:pt x="74392" y="127562"/>
                  </a:lnTo>
                  <a:cubicBezTo>
                    <a:pt x="74392" y="138535"/>
                    <a:pt x="65463" y="147462"/>
                    <a:pt x="54488" y="147462"/>
                  </a:cubicBezTo>
                  <a:lnTo>
                    <a:pt x="5014" y="147462"/>
                  </a:lnTo>
                  <a:cubicBezTo>
                    <a:pt x="2244" y="147462"/>
                    <a:pt x="0" y="145218"/>
                    <a:pt x="0" y="142446"/>
                  </a:cubicBezTo>
                  <a:lnTo>
                    <a:pt x="0" y="5015"/>
                  </a:lnTo>
                  <a:cubicBezTo>
                    <a:pt x="0" y="2242"/>
                    <a:pt x="2247" y="0"/>
                    <a:pt x="5014" y="0"/>
                  </a:cubicBezTo>
                  <a:close/>
                  <a:moveTo>
                    <a:pt x="10029" y="10026"/>
                  </a:moveTo>
                  <a:lnTo>
                    <a:pt x="10029" y="137431"/>
                  </a:lnTo>
                  <a:lnTo>
                    <a:pt x="54488" y="137431"/>
                  </a:lnTo>
                  <a:cubicBezTo>
                    <a:pt x="59932" y="137431"/>
                    <a:pt x="64363" y="133005"/>
                    <a:pt x="64363" y="127561"/>
                  </a:cubicBezTo>
                  <a:lnTo>
                    <a:pt x="64363" y="127557"/>
                  </a:lnTo>
                  <a:lnTo>
                    <a:pt x="64363" y="19896"/>
                  </a:lnTo>
                  <a:cubicBezTo>
                    <a:pt x="64363" y="14452"/>
                    <a:pt x="59932" y="10026"/>
                    <a:pt x="54488" y="10026"/>
                  </a:cubicBezTo>
                  <a:lnTo>
                    <a:pt x="10029" y="10026"/>
                  </a:lnTo>
                  <a:close/>
                  <a:moveTo>
                    <a:pt x="74388" y="33037"/>
                  </a:moveTo>
                  <a:lnTo>
                    <a:pt x="74388" y="113572"/>
                  </a:lnTo>
                  <a:lnTo>
                    <a:pt x="90048" y="113572"/>
                  </a:lnTo>
                  <a:cubicBezTo>
                    <a:pt x="93013" y="113572"/>
                    <a:pt x="95873" y="114370"/>
                    <a:pt x="98327" y="115879"/>
                  </a:cubicBezTo>
                  <a:lnTo>
                    <a:pt x="156471" y="150825"/>
                  </a:lnTo>
                  <a:cubicBezTo>
                    <a:pt x="161751" y="154017"/>
                    <a:pt x="168096" y="154712"/>
                    <a:pt x="173902" y="152743"/>
                  </a:cubicBezTo>
                  <a:lnTo>
                    <a:pt x="316714" y="98496"/>
                  </a:lnTo>
                  <a:lnTo>
                    <a:pt x="316713" y="98493"/>
                  </a:lnTo>
                  <a:cubicBezTo>
                    <a:pt x="322348" y="96572"/>
                    <a:pt x="325089" y="90525"/>
                    <a:pt x="322994" y="85180"/>
                  </a:cubicBezTo>
                  <a:cubicBezTo>
                    <a:pt x="321301" y="80826"/>
                    <a:pt x="316771" y="78232"/>
                    <a:pt x="312128" y="78823"/>
                  </a:cubicBezTo>
                  <a:cubicBezTo>
                    <a:pt x="223472" y="105722"/>
                    <a:pt x="229022" y="104162"/>
                    <a:pt x="227868" y="104162"/>
                  </a:cubicBezTo>
                  <a:lnTo>
                    <a:pt x="163706" y="104162"/>
                  </a:lnTo>
                  <a:cubicBezTo>
                    <a:pt x="160936" y="104162"/>
                    <a:pt x="158691" y="101918"/>
                    <a:pt x="158691" y="99148"/>
                  </a:cubicBezTo>
                  <a:cubicBezTo>
                    <a:pt x="158691" y="96375"/>
                    <a:pt x="160938" y="94133"/>
                    <a:pt x="163706" y="94133"/>
                  </a:cubicBezTo>
                  <a:lnTo>
                    <a:pt x="225917" y="94133"/>
                  </a:lnTo>
                  <a:cubicBezTo>
                    <a:pt x="230279" y="94133"/>
                    <a:pt x="234100" y="90588"/>
                    <a:pt x="234100" y="85947"/>
                  </a:cubicBezTo>
                  <a:cubicBezTo>
                    <a:pt x="234100" y="81439"/>
                    <a:pt x="230429" y="77767"/>
                    <a:pt x="225917" y="77767"/>
                  </a:cubicBezTo>
                  <a:lnTo>
                    <a:pt x="171440" y="77767"/>
                  </a:lnTo>
                  <a:cubicBezTo>
                    <a:pt x="165603" y="77767"/>
                    <a:pt x="159918" y="75783"/>
                    <a:pt x="155429" y="72175"/>
                  </a:cubicBezTo>
                  <a:lnTo>
                    <a:pt x="114032" y="39228"/>
                  </a:lnTo>
                  <a:cubicBezTo>
                    <a:pt x="109042" y="35231"/>
                    <a:pt x="102789" y="33037"/>
                    <a:pt x="96416" y="33037"/>
                  </a:cubicBezTo>
                  <a:lnTo>
                    <a:pt x="74388" y="33037"/>
                  </a:ln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3AF903E5-CF8E-A470-85F3-ED294BC9B9CC}"/>
                </a:ext>
              </a:extLst>
            </p:cNvPr>
            <p:cNvSpPr/>
            <p:nvPr/>
          </p:nvSpPr>
          <p:spPr>
            <a:xfrm>
              <a:off x="732826" y="5170777"/>
              <a:ext cx="32185" cy="32187"/>
            </a:xfrm>
            <a:custGeom>
              <a:avLst/>
              <a:gdLst>
                <a:gd name="connsiteX0" fmla="*/ 16091 w 32185"/>
                <a:gd name="connsiteY0" fmla="*/ 0 h 32187"/>
                <a:gd name="connsiteX1" fmla="*/ 32185 w 32185"/>
                <a:gd name="connsiteY1" fmla="*/ 16094 h 32187"/>
                <a:gd name="connsiteX2" fmla="*/ 16091 w 32185"/>
                <a:gd name="connsiteY2" fmla="*/ 32187 h 32187"/>
                <a:gd name="connsiteX3" fmla="*/ 0 w 32185"/>
                <a:gd name="connsiteY3" fmla="*/ 16094 h 32187"/>
                <a:gd name="connsiteX4" fmla="*/ 16091 w 32185"/>
                <a:gd name="connsiteY4" fmla="*/ 0 h 32187"/>
                <a:gd name="connsiteX5" fmla="*/ 16091 w 32185"/>
                <a:gd name="connsiteY5" fmla="*/ 10027 h 32187"/>
                <a:gd name="connsiteX6" fmla="*/ 10027 w 32185"/>
                <a:gd name="connsiteY6" fmla="*/ 16094 h 32187"/>
                <a:gd name="connsiteX7" fmla="*/ 16091 w 32185"/>
                <a:gd name="connsiteY7" fmla="*/ 22160 h 32187"/>
                <a:gd name="connsiteX8" fmla="*/ 22158 w 32185"/>
                <a:gd name="connsiteY8" fmla="*/ 16094 h 32187"/>
                <a:gd name="connsiteX9" fmla="*/ 16091 w 32185"/>
                <a:gd name="connsiteY9" fmla="*/ 10027 h 3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85" h="32187">
                  <a:moveTo>
                    <a:pt x="16091" y="0"/>
                  </a:moveTo>
                  <a:cubicBezTo>
                    <a:pt x="24964" y="0"/>
                    <a:pt x="32185" y="7222"/>
                    <a:pt x="32185" y="16094"/>
                  </a:cubicBezTo>
                  <a:cubicBezTo>
                    <a:pt x="32185" y="24965"/>
                    <a:pt x="24967" y="32187"/>
                    <a:pt x="16091" y="32187"/>
                  </a:cubicBezTo>
                  <a:cubicBezTo>
                    <a:pt x="7220" y="32187"/>
                    <a:pt x="0" y="24967"/>
                    <a:pt x="0" y="16094"/>
                  </a:cubicBezTo>
                  <a:cubicBezTo>
                    <a:pt x="0" y="7222"/>
                    <a:pt x="7218" y="0"/>
                    <a:pt x="16091" y="0"/>
                  </a:cubicBezTo>
                  <a:close/>
                  <a:moveTo>
                    <a:pt x="16091" y="10027"/>
                  </a:moveTo>
                  <a:cubicBezTo>
                    <a:pt x="12747" y="10027"/>
                    <a:pt x="10027" y="12749"/>
                    <a:pt x="10027" y="16094"/>
                  </a:cubicBezTo>
                  <a:cubicBezTo>
                    <a:pt x="10027" y="19438"/>
                    <a:pt x="12747" y="22160"/>
                    <a:pt x="16091" y="22160"/>
                  </a:cubicBezTo>
                  <a:cubicBezTo>
                    <a:pt x="19433" y="22160"/>
                    <a:pt x="22158" y="19438"/>
                    <a:pt x="22158" y="16094"/>
                  </a:cubicBezTo>
                  <a:cubicBezTo>
                    <a:pt x="22158" y="12749"/>
                    <a:pt x="19436" y="10027"/>
                    <a:pt x="16091" y="10027"/>
                  </a:cubicBez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EFFFB007-06E7-5A20-2CE2-B7F5635CE85E}"/>
                </a:ext>
              </a:extLst>
            </p:cNvPr>
            <p:cNvSpPr/>
            <p:nvPr/>
          </p:nvSpPr>
          <p:spPr>
            <a:xfrm>
              <a:off x="866236" y="4979909"/>
              <a:ext cx="129063" cy="133094"/>
            </a:xfrm>
            <a:custGeom>
              <a:avLst/>
              <a:gdLst>
                <a:gd name="connsiteX0" fmla="*/ 59396 w 129063"/>
                <a:gd name="connsiteY0" fmla="*/ 0 h 133094"/>
                <a:gd name="connsiteX1" fmla="*/ 69664 w 129063"/>
                <a:gd name="connsiteY1" fmla="*/ 0 h 133094"/>
                <a:gd name="connsiteX2" fmla="*/ 71472 w 129063"/>
                <a:gd name="connsiteY2" fmla="*/ 8451 h 133094"/>
                <a:gd name="connsiteX3" fmla="*/ 75335 w 129063"/>
                <a:gd name="connsiteY3" fmla="*/ 12310 h 133094"/>
                <a:gd name="connsiteX4" fmla="*/ 93980 w 129063"/>
                <a:gd name="connsiteY4" fmla="*/ 20271 h 133094"/>
                <a:gd name="connsiteX5" fmla="*/ 99547 w 129063"/>
                <a:gd name="connsiteY5" fmla="*/ 20310 h 133094"/>
                <a:gd name="connsiteX6" fmla="*/ 106507 w 129063"/>
                <a:gd name="connsiteY6" fmla="*/ 15731 h 133094"/>
                <a:gd name="connsiteX7" fmla="*/ 113876 w 129063"/>
                <a:gd name="connsiteY7" fmla="*/ 23312 h 133094"/>
                <a:gd name="connsiteX8" fmla="*/ 109279 w 129063"/>
                <a:gd name="connsiteY8" fmla="*/ 30720 h 133094"/>
                <a:gd name="connsiteX9" fmla="*/ 109320 w 129063"/>
                <a:gd name="connsiteY9" fmla="*/ 36073 h 133094"/>
                <a:gd name="connsiteX10" fmla="*/ 117093 w 129063"/>
                <a:gd name="connsiteY10" fmla="*/ 55344 h 133094"/>
                <a:gd name="connsiteX11" fmla="*/ 120906 w 129063"/>
                <a:gd name="connsiteY11" fmla="*/ 59252 h 133094"/>
                <a:gd name="connsiteX12" fmla="*/ 129063 w 129063"/>
                <a:gd name="connsiteY12" fmla="*/ 61093 h 133094"/>
                <a:gd name="connsiteX13" fmla="*/ 129063 w 129063"/>
                <a:gd name="connsiteY13" fmla="*/ 71998 h 133094"/>
                <a:gd name="connsiteX14" fmla="*/ 120904 w 129063"/>
                <a:gd name="connsiteY14" fmla="*/ 73844 h 133094"/>
                <a:gd name="connsiteX15" fmla="*/ 117091 w 129063"/>
                <a:gd name="connsiteY15" fmla="*/ 77754 h 133094"/>
                <a:gd name="connsiteX16" fmla="*/ 117092 w 129063"/>
                <a:gd name="connsiteY16" fmla="*/ 77754 h 133094"/>
                <a:gd name="connsiteX17" fmla="*/ 109313 w 129063"/>
                <a:gd name="connsiteY17" fmla="*/ 97031 h 133094"/>
                <a:gd name="connsiteX18" fmla="*/ 109277 w 129063"/>
                <a:gd name="connsiteY18" fmla="*/ 102378 h 133094"/>
                <a:gd name="connsiteX19" fmla="*/ 113875 w 129063"/>
                <a:gd name="connsiteY19" fmla="*/ 109781 h 133094"/>
                <a:gd name="connsiteX20" fmla="*/ 106504 w 129063"/>
                <a:gd name="connsiteY20" fmla="*/ 117361 h 133094"/>
                <a:gd name="connsiteX21" fmla="*/ 99545 w 129063"/>
                <a:gd name="connsiteY21" fmla="*/ 112784 h 133094"/>
                <a:gd name="connsiteX22" fmla="*/ 93977 w 129063"/>
                <a:gd name="connsiteY22" fmla="*/ 112823 h 133094"/>
                <a:gd name="connsiteX23" fmla="*/ 75332 w 129063"/>
                <a:gd name="connsiteY23" fmla="*/ 120784 h 133094"/>
                <a:gd name="connsiteX24" fmla="*/ 71469 w 129063"/>
                <a:gd name="connsiteY24" fmla="*/ 124643 h 133094"/>
                <a:gd name="connsiteX25" fmla="*/ 69662 w 129063"/>
                <a:gd name="connsiteY25" fmla="*/ 133094 h 133094"/>
                <a:gd name="connsiteX26" fmla="*/ 59396 w 129063"/>
                <a:gd name="connsiteY26" fmla="*/ 133091 h 133094"/>
                <a:gd name="connsiteX27" fmla="*/ 57589 w 129063"/>
                <a:gd name="connsiteY27" fmla="*/ 124640 h 133094"/>
                <a:gd name="connsiteX28" fmla="*/ 53725 w 129063"/>
                <a:gd name="connsiteY28" fmla="*/ 120781 h 133094"/>
                <a:gd name="connsiteX29" fmla="*/ 35098 w 129063"/>
                <a:gd name="connsiteY29" fmla="*/ 112825 h 133094"/>
                <a:gd name="connsiteX30" fmla="*/ 29528 w 129063"/>
                <a:gd name="connsiteY30" fmla="*/ 112781 h 133094"/>
                <a:gd name="connsiteX31" fmla="*/ 22556 w 129063"/>
                <a:gd name="connsiteY31" fmla="*/ 117364 h 133094"/>
                <a:gd name="connsiteX32" fmla="*/ 15191 w 129063"/>
                <a:gd name="connsiteY32" fmla="*/ 109784 h 133094"/>
                <a:gd name="connsiteX33" fmla="*/ 19793 w 129063"/>
                <a:gd name="connsiteY33" fmla="*/ 102389 h 133094"/>
                <a:gd name="connsiteX34" fmla="*/ 19755 w 129063"/>
                <a:gd name="connsiteY34" fmla="*/ 97028 h 133094"/>
                <a:gd name="connsiteX35" fmla="*/ 11969 w 129063"/>
                <a:gd name="connsiteY35" fmla="*/ 77752 h 133094"/>
                <a:gd name="connsiteX36" fmla="*/ 8159 w 129063"/>
                <a:gd name="connsiteY36" fmla="*/ 73844 h 133094"/>
                <a:gd name="connsiteX37" fmla="*/ 0 w 129063"/>
                <a:gd name="connsiteY37" fmla="*/ 71998 h 133094"/>
                <a:gd name="connsiteX38" fmla="*/ 0 w 129063"/>
                <a:gd name="connsiteY38" fmla="*/ 61093 h 133094"/>
                <a:gd name="connsiteX39" fmla="*/ 8157 w 129063"/>
                <a:gd name="connsiteY39" fmla="*/ 59252 h 133094"/>
                <a:gd name="connsiteX40" fmla="*/ 11969 w 129063"/>
                <a:gd name="connsiteY40" fmla="*/ 55344 h 133094"/>
                <a:gd name="connsiteX41" fmla="*/ 19747 w 129063"/>
                <a:gd name="connsiteY41" fmla="*/ 36053 h 133094"/>
                <a:gd name="connsiteX42" fmla="*/ 19781 w 129063"/>
                <a:gd name="connsiteY42" fmla="*/ 30701 h 133094"/>
                <a:gd name="connsiteX43" fmla="*/ 15189 w 129063"/>
                <a:gd name="connsiteY43" fmla="*/ 23311 h 133094"/>
                <a:gd name="connsiteX44" fmla="*/ 22556 w 129063"/>
                <a:gd name="connsiteY44" fmla="*/ 15727 h 133094"/>
                <a:gd name="connsiteX45" fmla="*/ 29528 w 129063"/>
                <a:gd name="connsiteY45" fmla="*/ 20309 h 133094"/>
                <a:gd name="connsiteX46" fmla="*/ 35097 w 129063"/>
                <a:gd name="connsiteY46" fmla="*/ 20266 h 133094"/>
                <a:gd name="connsiteX47" fmla="*/ 53724 w 129063"/>
                <a:gd name="connsiteY47" fmla="*/ 12310 h 133094"/>
                <a:gd name="connsiteX48" fmla="*/ 57588 w 129063"/>
                <a:gd name="connsiteY48" fmla="*/ 8451 h 133094"/>
                <a:gd name="connsiteX49" fmla="*/ 59396 w 129063"/>
                <a:gd name="connsiteY49" fmla="*/ 0 h 133094"/>
                <a:gd name="connsiteX50" fmla="*/ 64525 w 129063"/>
                <a:gd name="connsiteY50" fmla="*/ 32547 h 133094"/>
                <a:gd name="connsiteX51" fmla="*/ 30530 w 129063"/>
                <a:gd name="connsiteY51" fmla="*/ 66547 h 133094"/>
                <a:gd name="connsiteX52" fmla="*/ 64525 w 129063"/>
                <a:gd name="connsiteY52" fmla="*/ 100542 h 133094"/>
                <a:gd name="connsiteX53" fmla="*/ 98522 w 129063"/>
                <a:gd name="connsiteY53" fmla="*/ 66547 h 133094"/>
                <a:gd name="connsiteX54" fmla="*/ 64525 w 129063"/>
                <a:gd name="connsiteY54" fmla="*/ 32547 h 13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063" h="133094">
                  <a:moveTo>
                    <a:pt x="59396" y="0"/>
                  </a:moveTo>
                  <a:lnTo>
                    <a:pt x="69664" y="0"/>
                  </a:lnTo>
                  <a:lnTo>
                    <a:pt x="71472" y="8451"/>
                  </a:lnTo>
                  <a:cubicBezTo>
                    <a:pt x="71884" y="10384"/>
                    <a:pt x="73397" y="11897"/>
                    <a:pt x="75335" y="12310"/>
                  </a:cubicBezTo>
                  <a:cubicBezTo>
                    <a:pt x="81993" y="13719"/>
                    <a:pt x="88268" y="16397"/>
                    <a:pt x="93980" y="20271"/>
                  </a:cubicBezTo>
                  <a:cubicBezTo>
                    <a:pt x="95659" y="21403"/>
                    <a:pt x="97857" y="21422"/>
                    <a:pt x="99547" y="20310"/>
                  </a:cubicBezTo>
                  <a:lnTo>
                    <a:pt x="106507" y="15731"/>
                  </a:lnTo>
                  <a:lnTo>
                    <a:pt x="113876" y="23312"/>
                  </a:lnTo>
                  <a:lnTo>
                    <a:pt x="109279" y="30720"/>
                  </a:lnTo>
                  <a:cubicBezTo>
                    <a:pt x="108259" y="32366"/>
                    <a:pt x="108276" y="34447"/>
                    <a:pt x="109320" y="36073"/>
                  </a:cubicBezTo>
                  <a:cubicBezTo>
                    <a:pt x="113090" y="41949"/>
                    <a:pt x="115708" y="48431"/>
                    <a:pt x="117093" y="55344"/>
                  </a:cubicBezTo>
                  <a:cubicBezTo>
                    <a:pt x="117482" y="57282"/>
                    <a:pt x="118973" y="58817"/>
                    <a:pt x="120906" y="59252"/>
                  </a:cubicBezTo>
                  <a:lnTo>
                    <a:pt x="129063" y="61093"/>
                  </a:lnTo>
                  <a:lnTo>
                    <a:pt x="129063" y="71998"/>
                  </a:lnTo>
                  <a:lnTo>
                    <a:pt x="120904" y="73844"/>
                  </a:lnTo>
                  <a:cubicBezTo>
                    <a:pt x="118971" y="74281"/>
                    <a:pt x="117482" y="75813"/>
                    <a:pt x="117091" y="77754"/>
                  </a:cubicBezTo>
                  <a:lnTo>
                    <a:pt x="117092" y="77754"/>
                  </a:lnTo>
                  <a:cubicBezTo>
                    <a:pt x="115711" y="84639"/>
                    <a:pt x="113092" y="91126"/>
                    <a:pt x="109313" y="97031"/>
                  </a:cubicBezTo>
                  <a:cubicBezTo>
                    <a:pt x="108273" y="98657"/>
                    <a:pt x="108259" y="100737"/>
                    <a:pt x="109277" y="102378"/>
                  </a:cubicBezTo>
                  <a:lnTo>
                    <a:pt x="113875" y="109781"/>
                  </a:lnTo>
                  <a:lnTo>
                    <a:pt x="106504" y="117361"/>
                  </a:lnTo>
                  <a:lnTo>
                    <a:pt x="99545" y="112784"/>
                  </a:lnTo>
                  <a:cubicBezTo>
                    <a:pt x="97853" y="111667"/>
                    <a:pt x="95655" y="111688"/>
                    <a:pt x="93977" y="112823"/>
                  </a:cubicBezTo>
                  <a:cubicBezTo>
                    <a:pt x="88263" y="116695"/>
                    <a:pt x="81991" y="119374"/>
                    <a:pt x="75332" y="120784"/>
                  </a:cubicBezTo>
                  <a:cubicBezTo>
                    <a:pt x="73397" y="121194"/>
                    <a:pt x="71884" y="122707"/>
                    <a:pt x="71469" y="124643"/>
                  </a:cubicBezTo>
                  <a:lnTo>
                    <a:pt x="69662" y="133094"/>
                  </a:lnTo>
                  <a:lnTo>
                    <a:pt x="59396" y="133091"/>
                  </a:lnTo>
                  <a:lnTo>
                    <a:pt x="57589" y="124640"/>
                  </a:lnTo>
                  <a:cubicBezTo>
                    <a:pt x="57176" y="122707"/>
                    <a:pt x="55663" y="121194"/>
                    <a:pt x="53725" y="120781"/>
                  </a:cubicBezTo>
                  <a:cubicBezTo>
                    <a:pt x="47060" y="119367"/>
                    <a:pt x="40790" y="116689"/>
                    <a:pt x="35098" y="112825"/>
                  </a:cubicBezTo>
                  <a:cubicBezTo>
                    <a:pt x="33421" y="111683"/>
                    <a:pt x="31224" y="111669"/>
                    <a:pt x="29528" y="112781"/>
                  </a:cubicBezTo>
                  <a:lnTo>
                    <a:pt x="22556" y="117364"/>
                  </a:lnTo>
                  <a:lnTo>
                    <a:pt x="15191" y="109784"/>
                  </a:lnTo>
                  <a:lnTo>
                    <a:pt x="19793" y="102389"/>
                  </a:lnTo>
                  <a:cubicBezTo>
                    <a:pt x="20816" y="100744"/>
                    <a:pt x="20802" y="98659"/>
                    <a:pt x="19755" y="97028"/>
                  </a:cubicBezTo>
                  <a:cubicBezTo>
                    <a:pt x="15978" y="91152"/>
                    <a:pt x="13358" y="84665"/>
                    <a:pt x="11969" y="77752"/>
                  </a:cubicBezTo>
                  <a:cubicBezTo>
                    <a:pt x="11581" y="75813"/>
                    <a:pt x="10089" y="74279"/>
                    <a:pt x="8159" y="73844"/>
                  </a:cubicBezTo>
                  <a:lnTo>
                    <a:pt x="0" y="71998"/>
                  </a:lnTo>
                  <a:lnTo>
                    <a:pt x="0" y="61093"/>
                  </a:lnTo>
                  <a:lnTo>
                    <a:pt x="8157" y="59252"/>
                  </a:lnTo>
                  <a:cubicBezTo>
                    <a:pt x="10087" y="58815"/>
                    <a:pt x="11581" y="57282"/>
                    <a:pt x="11969" y="55344"/>
                  </a:cubicBezTo>
                  <a:cubicBezTo>
                    <a:pt x="13349" y="48450"/>
                    <a:pt x="15968" y="41958"/>
                    <a:pt x="19747" y="36053"/>
                  </a:cubicBezTo>
                  <a:cubicBezTo>
                    <a:pt x="20787" y="34427"/>
                    <a:pt x="20802" y="32346"/>
                    <a:pt x="19781" y="30701"/>
                  </a:cubicBezTo>
                  <a:lnTo>
                    <a:pt x="15189" y="23311"/>
                  </a:lnTo>
                  <a:lnTo>
                    <a:pt x="22556" y="15727"/>
                  </a:lnTo>
                  <a:lnTo>
                    <a:pt x="29528" y="20309"/>
                  </a:lnTo>
                  <a:cubicBezTo>
                    <a:pt x="31229" y="21427"/>
                    <a:pt x="33425" y="21413"/>
                    <a:pt x="35097" y="20266"/>
                  </a:cubicBezTo>
                  <a:cubicBezTo>
                    <a:pt x="40793" y="16402"/>
                    <a:pt x="47059" y="13724"/>
                    <a:pt x="53724" y="12310"/>
                  </a:cubicBezTo>
                  <a:cubicBezTo>
                    <a:pt x="55660" y="11900"/>
                    <a:pt x="57173" y="10386"/>
                    <a:pt x="57588" y="8451"/>
                  </a:cubicBezTo>
                  <a:lnTo>
                    <a:pt x="59396" y="0"/>
                  </a:lnTo>
                  <a:close/>
                  <a:moveTo>
                    <a:pt x="64525" y="32547"/>
                  </a:moveTo>
                  <a:cubicBezTo>
                    <a:pt x="45779" y="32547"/>
                    <a:pt x="30530" y="47799"/>
                    <a:pt x="30530" y="66547"/>
                  </a:cubicBezTo>
                  <a:cubicBezTo>
                    <a:pt x="30530" y="85290"/>
                    <a:pt x="45779" y="100542"/>
                    <a:pt x="64525" y="100542"/>
                  </a:cubicBezTo>
                  <a:cubicBezTo>
                    <a:pt x="83270" y="100542"/>
                    <a:pt x="98522" y="85290"/>
                    <a:pt x="98522" y="66547"/>
                  </a:cubicBezTo>
                  <a:cubicBezTo>
                    <a:pt x="98522" y="47798"/>
                    <a:pt x="83270" y="32547"/>
                    <a:pt x="64525" y="32547"/>
                  </a:cubicBezTo>
                  <a:close/>
                </a:path>
              </a:pathLst>
            </a:custGeom>
            <a:solidFill>
              <a:srgbClr val="155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4E55E1F9-051E-21DA-D0E3-A34E129AB44F}"/>
                </a:ext>
              </a:extLst>
            </p:cNvPr>
            <p:cNvSpPr/>
            <p:nvPr/>
          </p:nvSpPr>
          <p:spPr>
            <a:xfrm>
              <a:off x="721740" y="5091688"/>
              <a:ext cx="54334" cy="127405"/>
            </a:xfrm>
            <a:custGeom>
              <a:avLst/>
              <a:gdLst>
                <a:gd name="connsiteX0" fmla="*/ 0 w 54334"/>
                <a:gd name="connsiteY0" fmla="*/ 0 h 127405"/>
                <a:gd name="connsiteX1" fmla="*/ 44459 w 54334"/>
                <a:gd name="connsiteY1" fmla="*/ 0 h 127405"/>
                <a:gd name="connsiteX2" fmla="*/ 54334 w 54334"/>
                <a:gd name="connsiteY2" fmla="*/ 9870 h 127405"/>
                <a:gd name="connsiteX3" fmla="*/ 54334 w 54334"/>
                <a:gd name="connsiteY3" fmla="*/ 117531 h 127405"/>
                <a:gd name="connsiteX4" fmla="*/ 54334 w 54334"/>
                <a:gd name="connsiteY4" fmla="*/ 117535 h 127405"/>
                <a:gd name="connsiteX5" fmla="*/ 44459 w 54334"/>
                <a:gd name="connsiteY5" fmla="*/ 127405 h 127405"/>
                <a:gd name="connsiteX6" fmla="*/ 0 w 54334"/>
                <a:gd name="connsiteY6" fmla="*/ 127405 h 127405"/>
                <a:gd name="connsiteX7" fmla="*/ 0 w 54334"/>
                <a:gd name="connsiteY7" fmla="*/ 0 h 127405"/>
                <a:gd name="connsiteX8" fmla="*/ 27176 w 54334"/>
                <a:gd name="connsiteY8" fmla="*/ 79088 h 127405"/>
                <a:gd name="connsiteX9" fmla="*/ 11085 w 54334"/>
                <a:gd name="connsiteY9" fmla="*/ 95182 h 127405"/>
                <a:gd name="connsiteX10" fmla="*/ 27176 w 54334"/>
                <a:gd name="connsiteY10" fmla="*/ 111275 h 127405"/>
                <a:gd name="connsiteX11" fmla="*/ 43270 w 54334"/>
                <a:gd name="connsiteY11" fmla="*/ 95182 h 127405"/>
                <a:gd name="connsiteX12" fmla="*/ 27176 w 54334"/>
                <a:gd name="connsiteY12" fmla="*/ 79088 h 12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34" h="127405">
                  <a:moveTo>
                    <a:pt x="0" y="0"/>
                  </a:moveTo>
                  <a:lnTo>
                    <a:pt x="44459" y="0"/>
                  </a:lnTo>
                  <a:cubicBezTo>
                    <a:pt x="49903" y="0"/>
                    <a:pt x="54334" y="4426"/>
                    <a:pt x="54334" y="9870"/>
                  </a:cubicBezTo>
                  <a:lnTo>
                    <a:pt x="54334" y="117531"/>
                  </a:lnTo>
                  <a:lnTo>
                    <a:pt x="54334" y="117535"/>
                  </a:lnTo>
                  <a:cubicBezTo>
                    <a:pt x="54334" y="122979"/>
                    <a:pt x="49903" y="127405"/>
                    <a:pt x="44459" y="127405"/>
                  </a:cubicBezTo>
                  <a:lnTo>
                    <a:pt x="0" y="127405"/>
                  </a:lnTo>
                  <a:lnTo>
                    <a:pt x="0" y="0"/>
                  </a:lnTo>
                  <a:close/>
                  <a:moveTo>
                    <a:pt x="27176" y="79088"/>
                  </a:moveTo>
                  <a:cubicBezTo>
                    <a:pt x="18303" y="79088"/>
                    <a:pt x="11085" y="86310"/>
                    <a:pt x="11085" y="95182"/>
                  </a:cubicBezTo>
                  <a:cubicBezTo>
                    <a:pt x="11085" y="104055"/>
                    <a:pt x="18305" y="111275"/>
                    <a:pt x="27176" y="111275"/>
                  </a:cubicBezTo>
                  <a:cubicBezTo>
                    <a:pt x="36052" y="111275"/>
                    <a:pt x="43270" y="104053"/>
                    <a:pt x="43270" y="95182"/>
                  </a:cubicBezTo>
                  <a:cubicBezTo>
                    <a:pt x="43270" y="86310"/>
                    <a:pt x="36049" y="79088"/>
                    <a:pt x="27176" y="79088"/>
                  </a:cubicBezTo>
                  <a:close/>
                </a:path>
              </a:pathLst>
            </a:custGeom>
            <a:solidFill>
              <a:srgbClr val="2CBAEC"/>
            </a:solidFill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E23BD3-F1A8-0655-4E51-00EE28129C96}"/>
              </a:ext>
            </a:extLst>
          </p:cNvPr>
          <p:cNvSpPr txBox="1"/>
          <p:nvPr/>
        </p:nvSpPr>
        <p:spPr>
          <a:xfrm>
            <a:off x="405441" y="345840"/>
            <a:ext cx="19896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r>
              <a:rPr lang="ko-KR" altLang="en-US" sz="1600" dirty="0">
                <a:solidFill>
                  <a:schemeClr val="accent2"/>
                </a:solidFill>
              </a:rPr>
              <a:t>장애인고용 기업 사례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84131D1-9294-B66B-247F-F393A98E261F}"/>
              </a:ext>
            </a:extLst>
          </p:cNvPr>
          <p:cNvCxnSpPr/>
          <p:nvPr/>
        </p:nvCxnSpPr>
        <p:spPr>
          <a:xfrm>
            <a:off x="4946559" y="3407465"/>
            <a:ext cx="2206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E17836C-9467-F188-8E00-E66433FB391E}"/>
              </a:ext>
            </a:extLst>
          </p:cNvPr>
          <p:cNvSpPr/>
          <p:nvPr/>
        </p:nvSpPr>
        <p:spPr>
          <a:xfrm>
            <a:off x="765312" y="2067208"/>
            <a:ext cx="2909315" cy="663900"/>
          </a:xfrm>
          <a:prstGeom prst="roundRect">
            <a:avLst>
              <a:gd name="adj" fmla="val 170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D020E-9FB7-180C-E9E6-1C7053D82AEC}"/>
              </a:ext>
            </a:extLst>
          </p:cNvPr>
          <p:cNvSpPr txBox="1"/>
          <p:nvPr/>
        </p:nvSpPr>
        <p:spPr>
          <a:xfrm>
            <a:off x="1294075" y="2150718"/>
            <a:ext cx="18517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200" b="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 고용 전문가와 함께</a:t>
            </a:r>
            <a:endParaRPr lang="en-US" altLang="ko-KR" sz="1200" b="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0204AE-70C6-279B-D3A0-073EEA69A585}"/>
              </a:ext>
            </a:extLst>
          </p:cNvPr>
          <p:cNvSpPr txBox="1"/>
          <p:nvPr/>
        </p:nvSpPr>
        <p:spPr>
          <a:xfrm>
            <a:off x="890118" y="2362749"/>
            <a:ext cx="26597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다양한 장애인 고용 대책 마련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3A10759-AD9A-A7F7-B1C7-E3D9FB832F53}"/>
              </a:ext>
            </a:extLst>
          </p:cNvPr>
          <p:cNvGrpSpPr/>
          <p:nvPr/>
        </p:nvGrpSpPr>
        <p:grpSpPr>
          <a:xfrm>
            <a:off x="729923" y="3029280"/>
            <a:ext cx="299820" cy="344220"/>
            <a:chOff x="-662356" y="3184333"/>
            <a:chExt cx="299820" cy="344220"/>
          </a:xfrm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083EC0C0-D2DE-6209-F6AB-399D3015BF65}"/>
                </a:ext>
              </a:extLst>
            </p:cNvPr>
            <p:cNvSpPr/>
            <p:nvPr/>
          </p:nvSpPr>
          <p:spPr>
            <a:xfrm>
              <a:off x="-662356" y="3184333"/>
              <a:ext cx="252746" cy="343422"/>
            </a:xfrm>
            <a:custGeom>
              <a:avLst/>
              <a:gdLst>
                <a:gd name="connsiteX0" fmla="*/ 247862 w 252746"/>
                <a:gd name="connsiteY0" fmla="*/ 0 h 343422"/>
                <a:gd name="connsiteX1" fmla="*/ 252746 w 252746"/>
                <a:gd name="connsiteY1" fmla="*/ 4907 h 343422"/>
                <a:gd name="connsiteX2" fmla="*/ 252746 w 252746"/>
                <a:gd name="connsiteY2" fmla="*/ 116199 h 343422"/>
                <a:gd name="connsiteX3" fmla="*/ 247862 w 252746"/>
                <a:gd name="connsiteY3" fmla="*/ 121149 h 343422"/>
                <a:gd name="connsiteX4" fmla="*/ 242964 w 252746"/>
                <a:gd name="connsiteY4" fmla="*/ 116199 h 343422"/>
                <a:gd name="connsiteX5" fmla="*/ 242964 w 252746"/>
                <a:gd name="connsiteY5" fmla="*/ 9735 h 343422"/>
                <a:gd name="connsiteX6" fmla="*/ 78081 w 252746"/>
                <a:gd name="connsiteY6" fmla="*/ 9735 h 343422"/>
                <a:gd name="connsiteX7" fmla="*/ 15551 w 252746"/>
                <a:gd name="connsiteY7" fmla="*/ 81607 h 343422"/>
                <a:gd name="connsiteX8" fmla="*/ 79583 w 252746"/>
                <a:gd name="connsiteY8" fmla="*/ 81607 h 343422"/>
                <a:gd name="connsiteX9" fmla="*/ 79583 w 252746"/>
                <a:gd name="connsiteY9" fmla="*/ 30668 h 343422"/>
                <a:gd name="connsiteX10" fmla="*/ 84396 w 252746"/>
                <a:gd name="connsiteY10" fmla="*/ 25745 h 343422"/>
                <a:gd name="connsiteX11" fmla="*/ 89319 w 252746"/>
                <a:gd name="connsiteY11" fmla="*/ 30668 h 343422"/>
                <a:gd name="connsiteX12" fmla="*/ 89319 w 252746"/>
                <a:gd name="connsiteY12" fmla="*/ 86489 h 343422"/>
                <a:gd name="connsiteX13" fmla="*/ 84468 w 252746"/>
                <a:gd name="connsiteY13" fmla="*/ 91345 h 343422"/>
                <a:gd name="connsiteX14" fmla="*/ 9738 w 252746"/>
                <a:gd name="connsiteY14" fmla="*/ 91345 h 343422"/>
                <a:gd name="connsiteX15" fmla="*/ 9738 w 252746"/>
                <a:gd name="connsiteY15" fmla="*/ 333673 h 343422"/>
                <a:gd name="connsiteX16" fmla="*/ 146886 w 252746"/>
                <a:gd name="connsiteY16" fmla="*/ 333673 h 343422"/>
                <a:gd name="connsiteX17" fmla="*/ 151990 w 252746"/>
                <a:gd name="connsiteY17" fmla="*/ 338556 h 343422"/>
                <a:gd name="connsiteX18" fmla="*/ 146886 w 252746"/>
                <a:gd name="connsiteY18" fmla="*/ 343417 h 343422"/>
                <a:gd name="connsiteX19" fmla="*/ 4882 w 252746"/>
                <a:gd name="connsiteY19" fmla="*/ 343417 h 343422"/>
                <a:gd name="connsiteX20" fmla="*/ 0 w 252746"/>
                <a:gd name="connsiteY20" fmla="*/ 338534 h 343422"/>
                <a:gd name="connsiteX21" fmla="*/ 0 w 252746"/>
                <a:gd name="connsiteY21" fmla="*/ 86489 h 343422"/>
                <a:gd name="connsiteX22" fmla="*/ 1209 w 252746"/>
                <a:gd name="connsiteY22" fmla="*/ 83285 h 343422"/>
                <a:gd name="connsiteX23" fmla="*/ 72203 w 252746"/>
                <a:gd name="connsiteY23" fmla="*/ 1682 h 343422"/>
                <a:gd name="connsiteX24" fmla="*/ 75877 w 252746"/>
                <a:gd name="connsiteY24" fmla="*/ 1 h 343422"/>
                <a:gd name="connsiteX25" fmla="*/ 247862 w 252746"/>
                <a:gd name="connsiteY25" fmla="*/ 0 h 34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52746" h="343422">
                  <a:moveTo>
                    <a:pt x="247862" y="0"/>
                  </a:moveTo>
                  <a:cubicBezTo>
                    <a:pt x="250549" y="0"/>
                    <a:pt x="252746" y="2196"/>
                    <a:pt x="252746" y="4907"/>
                  </a:cubicBezTo>
                  <a:lnTo>
                    <a:pt x="252746" y="116199"/>
                  </a:lnTo>
                  <a:cubicBezTo>
                    <a:pt x="252783" y="118932"/>
                    <a:pt x="250571" y="121149"/>
                    <a:pt x="247862" y="121149"/>
                  </a:cubicBezTo>
                  <a:cubicBezTo>
                    <a:pt x="245132" y="121149"/>
                    <a:pt x="242942" y="118932"/>
                    <a:pt x="242964" y="116199"/>
                  </a:cubicBezTo>
                  <a:lnTo>
                    <a:pt x="242964" y="9735"/>
                  </a:lnTo>
                  <a:lnTo>
                    <a:pt x="78081" y="9735"/>
                  </a:lnTo>
                  <a:lnTo>
                    <a:pt x="15551" y="81607"/>
                  </a:lnTo>
                  <a:lnTo>
                    <a:pt x="79583" y="81607"/>
                  </a:lnTo>
                  <a:lnTo>
                    <a:pt x="79583" y="30668"/>
                  </a:lnTo>
                  <a:cubicBezTo>
                    <a:pt x="79562" y="27984"/>
                    <a:pt x="81709" y="25767"/>
                    <a:pt x="84396" y="25745"/>
                  </a:cubicBezTo>
                  <a:cubicBezTo>
                    <a:pt x="87123" y="25718"/>
                    <a:pt x="89341" y="27936"/>
                    <a:pt x="89319" y="30668"/>
                  </a:cubicBezTo>
                  <a:lnTo>
                    <a:pt x="89319" y="86489"/>
                  </a:lnTo>
                  <a:cubicBezTo>
                    <a:pt x="89297" y="89176"/>
                    <a:pt x="87150" y="91324"/>
                    <a:pt x="84468" y="91345"/>
                  </a:cubicBezTo>
                  <a:lnTo>
                    <a:pt x="9738" y="91345"/>
                  </a:lnTo>
                  <a:lnTo>
                    <a:pt x="9738" y="333673"/>
                  </a:lnTo>
                  <a:lnTo>
                    <a:pt x="146886" y="333673"/>
                  </a:lnTo>
                  <a:cubicBezTo>
                    <a:pt x="149657" y="333568"/>
                    <a:pt x="151990" y="335780"/>
                    <a:pt x="151990" y="338556"/>
                  </a:cubicBezTo>
                  <a:cubicBezTo>
                    <a:pt x="151990" y="341329"/>
                    <a:pt x="149657" y="343547"/>
                    <a:pt x="146886" y="343417"/>
                  </a:cubicBezTo>
                  <a:lnTo>
                    <a:pt x="4882" y="343417"/>
                  </a:lnTo>
                  <a:cubicBezTo>
                    <a:pt x="2168" y="343437"/>
                    <a:pt x="0" y="341246"/>
                    <a:pt x="0" y="338534"/>
                  </a:cubicBezTo>
                  <a:lnTo>
                    <a:pt x="0" y="86489"/>
                  </a:lnTo>
                  <a:cubicBezTo>
                    <a:pt x="0" y="85300"/>
                    <a:pt x="431" y="84182"/>
                    <a:pt x="1209" y="83285"/>
                  </a:cubicBezTo>
                  <a:lnTo>
                    <a:pt x="72203" y="1682"/>
                  </a:lnTo>
                  <a:cubicBezTo>
                    <a:pt x="73123" y="630"/>
                    <a:pt x="74458" y="1"/>
                    <a:pt x="75877" y="1"/>
                  </a:cubicBezTo>
                  <a:lnTo>
                    <a:pt x="247862" y="0"/>
                  </a:ln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A9E0D8A0-0C64-0F76-AB8B-14316F5049B9}"/>
                </a:ext>
              </a:extLst>
            </p:cNvPr>
            <p:cNvSpPr/>
            <p:nvPr/>
          </p:nvSpPr>
          <p:spPr>
            <a:xfrm>
              <a:off x="-535890" y="3313958"/>
              <a:ext cx="173354" cy="214595"/>
            </a:xfrm>
            <a:custGeom>
              <a:avLst/>
              <a:gdLst>
                <a:gd name="connsiteX0" fmla="*/ 102162 w 173354"/>
                <a:gd name="connsiteY0" fmla="*/ 4 h 214595"/>
                <a:gd name="connsiteX1" fmla="*/ 118265 w 173354"/>
                <a:gd name="connsiteY1" fmla="*/ 7833 h 214595"/>
                <a:gd name="connsiteX2" fmla="*/ 133215 w 173354"/>
                <a:gd name="connsiteY2" fmla="*/ 17364 h 214595"/>
                <a:gd name="connsiteX3" fmla="*/ 148767 w 173354"/>
                <a:gd name="connsiteY3" fmla="*/ 35272 h 214595"/>
                <a:gd name="connsiteX4" fmla="*/ 156138 w 173354"/>
                <a:gd name="connsiteY4" fmla="*/ 51614 h 214595"/>
                <a:gd name="connsiteX5" fmla="*/ 159536 w 173354"/>
                <a:gd name="connsiteY5" fmla="*/ 74822 h 214595"/>
                <a:gd name="connsiteX6" fmla="*/ 157052 w 173354"/>
                <a:gd name="connsiteY6" fmla="*/ 92681 h 214595"/>
                <a:gd name="connsiteX7" fmla="*/ 147318 w 173354"/>
                <a:gd name="connsiteY7" fmla="*/ 114027 h 214595"/>
                <a:gd name="connsiteX8" fmla="*/ 138743 w 173354"/>
                <a:gd name="connsiteY8" fmla="*/ 122425 h 214595"/>
                <a:gd name="connsiteX9" fmla="*/ 172650 w 173354"/>
                <a:gd name="connsiteY9" fmla="*/ 181243 h 214595"/>
                <a:gd name="connsiteX10" fmla="*/ 167686 w 173354"/>
                <a:gd name="connsiteY10" fmla="*/ 188921 h 214595"/>
                <a:gd name="connsiteX11" fmla="*/ 140245 w 173354"/>
                <a:gd name="connsiteY11" fmla="*/ 186007 h 214595"/>
                <a:gd name="connsiteX12" fmla="*/ 128923 w 173354"/>
                <a:gd name="connsiteY12" fmla="*/ 211546 h 214595"/>
                <a:gd name="connsiteX13" fmla="*/ 119813 w 173354"/>
                <a:gd name="connsiteY13" fmla="*/ 212037 h 214595"/>
                <a:gd name="connsiteX14" fmla="*/ 86510 w 173354"/>
                <a:gd name="connsiteY14" fmla="*/ 154519 h 214595"/>
                <a:gd name="connsiteX15" fmla="*/ 53539 w 173354"/>
                <a:gd name="connsiteY15" fmla="*/ 212015 h 214595"/>
                <a:gd name="connsiteX16" fmla="*/ 44436 w 173354"/>
                <a:gd name="connsiteY16" fmla="*/ 211546 h 214595"/>
                <a:gd name="connsiteX17" fmla="*/ 33109 w 173354"/>
                <a:gd name="connsiteY17" fmla="*/ 186008 h 214595"/>
                <a:gd name="connsiteX18" fmla="*/ 5671 w 173354"/>
                <a:gd name="connsiteY18" fmla="*/ 188921 h 214595"/>
                <a:gd name="connsiteX19" fmla="*/ 705 w 173354"/>
                <a:gd name="connsiteY19" fmla="*/ 181243 h 214595"/>
                <a:gd name="connsiteX20" fmla="*/ 34675 w 173354"/>
                <a:gd name="connsiteY20" fmla="*/ 122377 h 214595"/>
                <a:gd name="connsiteX21" fmla="*/ 26153 w 173354"/>
                <a:gd name="connsiteY21" fmla="*/ 114033 h 214595"/>
                <a:gd name="connsiteX22" fmla="*/ 16395 w 173354"/>
                <a:gd name="connsiteY22" fmla="*/ 92686 h 214595"/>
                <a:gd name="connsiteX23" fmla="*/ 13908 w 173354"/>
                <a:gd name="connsiteY23" fmla="*/ 74828 h 214595"/>
                <a:gd name="connsiteX24" fmla="*/ 17312 w 173354"/>
                <a:gd name="connsiteY24" fmla="*/ 51620 h 214595"/>
                <a:gd name="connsiteX25" fmla="*/ 24698 w 173354"/>
                <a:gd name="connsiteY25" fmla="*/ 35277 h 214595"/>
                <a:gd name="connsiteX26" fmla="*/ 40253 w 173354"/>
                <a:gd name="connsiteY26" fmla="*/ 17370 h 214595"/>
                <a:gd name="connsiteX27" fmla="*/ 55203 w 173354"/>
                <a:gd name="connsiteY27" fmla="*/ 7839 h 214595"/>
                <a:gd name="connsiteX28" fmla="*/ 71251 w 173354"/>
                <a:gd name="connsiteY28" fmla="*/ 180 h 214595"/>
                <a:gd name="connsiteX29" fmla="*/ 77834 w 173354"/>
                <a:gd name="connsiteY29" fmla="*/ 1084 h 214595"/>
                <a:gd name="connsiteX30" fmla="*/ 95625 w 173354"/>
                <a:gd name="connsiteY30" fmla="*/ 1084 h 214595"/>
                <a:gd name="connsiteX31" fmla="*/ 102162 w 173354"/>
                <a:gd name="connsiteY31" fmla="*/ 4 h 214595"/>
                <a:gd name="connsiteX32" fmla="*/ 75627 w 173354"/>
                <a:gd name="connsiteY32" fmla="*/ 11108 h 214595"/>
                <a:gd name="connsiteX33" fmla="*/ 62533 w 173354"/>
                <a:gd name="connsiteY33" fmla="*/ 15044 h 214595"/>
                <a:gd name="connsiteX34" fmla="*/ 43689 w 173354"/>
                <a:gd name="connsiteY34" fmla="*/ 27041 h 214595"/>
                <a:gd name="connsiteX35" fmla="*/ 34776 w 173354"/>
                <a:gd name="connsiteY35" fmla="*/ 37359 h 214595"/>
                <a:gd name="connsiteX36" fmla="*/ 25442 w 173354"/>
                <a:gd name="connsiteY36" fmla="*/ 57839 h 214595"/>
                <a:gd name="connsiteX37" fmla="*/ 23516 w 173354"/>
                <a:gd name="connsiteY37" fmla="*/ 71155 h 214595"/>
                <a:gd name="connsiteX38" fmla="*/ 26626 w 173354"/>
                <a:gd name="connsiteY38" fmla="*/ 93471 h 214595"/>
                <a:gd name="connsiteX39" fmla="*/ 32199 w 173354"/>
                <a:gd name="connsiteY39" fmla="*/ 105750 h 214595"/>
                <a:gd name="connsiteX40" fmla="*/ 47063 w 173354"/>
                <a:gd name="connsiteY40" fmla="*/ 122715 h 214595"/>
                <a:gd name="connsiteX41" fmla="*/ 58537 w 173354"/>
                <a:gd name="connsiteY41" fmla="*/ 130029 h 214595"/>
                <a:gd name="connsiteX42" fmla="*/ 80159 w 173354"/>
                <a:gd name="connsiteY42" fmla="*/ 136436 h 214595"/>
                <a:gd name="connsiteX43" fmla="*/ 93299 w 173354"/>
                <a:gd name="connsiteY43" fmla="*/ 136436 h 214595"/>
                <a:gd name="connsiteX44" fmla="*/ 114913 w 173354"/>
                <a:gd name="connsiteY44" fmla="*/ 130029 h 214595"/>
                <a:gd name="connsiteX45" fmla="*/ 126400 w 173354"/>
                <a:gd name="connsiteY45" fmla="*/ 122715 h 214595"/>
                <a:gd name="connsiteX46" fmla="*/ 141259 w 173354"/>
                <a:gd name="connsiteY46" fmla="*/ 105750 h 214595"/>
                <a:gd name="connsiteX47" fmla="*/ 146838 w 173354"/>
                <a:gd name="connsiteY47" fmla="*/ 93471 h 214595"/>
                <a:gd name="connsiteX48" fmla="*/ 149948 w 173354"/>
                <a:gd name="connsiteY48" fmla="*/ 71155 h 214595"/>
                <a:gd name="connsiteX49" fmla="*/ 148022 w 173354"/>
                <a:gd name="connsiteY49" fmla="*/ 57839 h 214595"/>
                <a:gd name="connsiteX50" fmla="*/ 138710 w 173354"/>
                <a:gd name="connsiteY50" fmla="*/ 37359 h 214595"/>
                <a:gd name="connsiteX51" fmla="*/ 129775 w 173354"/>
                <a:gd name="connsiteY51" fmla="*/ 27041 h 214595"/>
                <a:gd name="connsiteX52" fmla="*/ 110932 w 173354"/>
                <a:gd name="connsiteY52" fmla="*/ 15044 h 214595"/>
                <a:gd name="connsiteX53" fmla="*/ 97878 w 173354"/>
                <a:gd name="connsiteY53" fmla="*/ 11108 h 214595"/>
                <a:gd name="connsiteX54" fmla="*/ 75627 w 173354"/>
                <a:gd name="connsiteY54" fmla="*/ 11108 h 214595"/>
                <a:gd name="connsiteX55" fmla="*/ 132548 w 173354"/>
                <a:gd name="connsiteY55" fmla="*/ 132207 h 214595"/>
                <a:gd name="connsiteX56" fmla="*/ 115447 w 173354"/>
                <a:gd name="connsiteY56" fmla="*/ 140268 h 214595"/>
                <a:gd name="connsiteX57" fmla="*/ 98327 w 173354"/>
                <a:gd name="connsiteY57" fmla="*/ 145391 h 214595"/>
                <a:gd name="connsiteX58" fmla="*/ 94138 w 173354"/>
                <a:gd name="connsiteY58" fmla="*/ 147274 h 214595"/>
                <a:gd name="connsiteX59" fmla="*/ 123642 w 173354"/>
                <a:gd name="connsiteY59" fmla="*/ 198191 h 214595"/>
                <a:gd name="connsiteX60" fmla="*/ 132391 w 173354"/>
                <a:gd name="connsiteY60" fmla="*/ 178428 h 214595"/>
                <a:gd name="connsiteX61" fmla="*/ 137609 w 173354"/>
                <a:gd name="connsiteY61" fmla="*/ 175428 h 214595"/>
                <a:gd name="connsiteX62" fmla="*/ 158713 w 173354"/>
                <a:gd name="connsiteY62" fmla="*/ 177667 h 214595"/>
                <a:gd name="connsiteX63" fmla="*/ 132548 w 173354"/>
                <a:gd name="connsiteY63" fmla="*/ 132208 h 214595"/>
                <a:gd name="connsiteX64" fmla="*/ 132548 w 173354"/>
                <a:gd name="connsiteY64" fmla="*/ 132207 h 214595"/>
                <a:gd name="connsiteX65" fmla="*/ 40876 w 173354"/>
                <a:gd name="connsiteY65" fmla="*/ 132165 h 214595"/>
                <a:gd name="connsiteX66" fmla="*/ 14625 w 173354"/>
                <a:gd name="connsiteY66" fmla="*/ 177668 h 214595"/>
                <a:gd name="connsiteX67" fmla="*/ 35731 w 173354"/>
                <a:gd name="connsiteY67" fmla="*/ 175430 h 214595"/>
                <a:gd name="connsiteX68" fmla="*/ 40970 w 173354"/>
                <a:gd name="connsiteY68" fmla="*/ 178430 h 214595"/>
                <a:gd name="connsiteX69" fmla="*/ 49697 w 173354"/>
                <a:gd name="connsiteY69" fmla="*/ 198123 h 214595"/>
                <a:gd name="connsiteX70" fmla="*/ 78857 w 173354"/>
                <a:gd name="connsiteY70" fmla="*/ 147223 h 214595"/>
                <a:gd name="connsiteX71" fmla="*/ 75145 w 173354"/>
                <a:gd name="connsiteY71" fmla="*/ 145392 h 214595"/>
                <a:gd name="connsiteX72" fmla="*/ 58004 w 173354"/>
                <a:gd name="connsiteY72" fmla="*/ 140268 h 214595"/>
                <a:gd name="connsiteX73" fmla="*/ 40876 w 173354"/>
                <a:gd name="connsiteY73" fmla="*/ 132165 h 2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173354" h="214595">
                  <a:moveTo>
                    <a:pt x="102162" y="4"/>
                  </a:moveTo>
                  <a:cubicBezTo>
                    <a:pt x="108294" y="-106"/>
                    <a:pt x="113349" y="2670"/>
                    <a:pt x="118265" y="7833"/>
                  </a:cubicBezTo>
                  <a:cubicBezTo>
                    <a:pt x="123099" y="12937"/>
                    <a:pt x="127488" y="15357"/>
                    <a:pt x="133215" y="17364"/>
                  </a:cubicBezTo>
                  <a:cubicBezTo>
                    <a:pt x="142506" y="20639"/>
                    <a:pt x="147000" y="26183"/>
                    <a:pt x="148767" y="35272"/>
                  </a:cubicBezTo>
                  <a:cubicBezTo>
                    <a:pt x="150092" y="42191"/>
                    <a:pt x="152353" y="46780"/>
                    <a:pt x="156138" y="51614"/>
                  </a:cubicBezTo>
                  <a:cubicBezTo>
                    <a:pt x="162223" y="59354"/>
                    <a:pt x="162987" y="66205"/>
                    <a:pt x="159536" y="74822"/>
                  </a:cubicBezTo>
                  <a:cubicBezTo>
                    <a:pt x="156963" y="81245"/>
                    <a:pt x="156537" y="86659"/>
                    <a:pt x="157052" y="92681"/>
                  </a:cubicBezTo>
                  <a:cubicBezTo>
                    <a:pt x="157877" y="102389"/>
                    <a:pt x="154791" y="108788"/>
                    <a:pt x="147318" y="114027"/>
                  </a:cubicBezTo>
                  <a:cubicBezTo>
                    <a:pt x="143720" y="116564"/>
                    <a:pt x="140981" y="119382"/>
                    <a:pt x="138743" y="122425"/>
                  </a:cubicBezTo>
                  <a:lnTo>
                    <a:pt x="172650" y="181243"/>
                  </a:lnTo>
                  <a:cubicBezTo>
                    <a:pt x="174759" y="184869"/>
                    <a:pt x="171852" y="189369"/>
                    <a:pt x="167686" y="188921"/>
                  </a:cubicBezTo>
                  <a:lnTo>
                    <a:pt x="140245" y="186007"/>
                  </a:lnTo>
                  <a:lnTo>
                    <a:pt x="128923" y="211546"/>
                  </a:lnTo>
                  <a:cubicBezTo>
                    <a:pt x="127226" y="215371"/>
                    <a:pt x="121914" y="215668"/>
                    <a:pt x="119813" y="212037"/>
                  </a:cubicBezTo>
                  <a:lnTo>
                    <a:pt x="86510" y="154519"/>
                  </a:lnTo>
                  <a:lnTo>
                    <a:pt x="53539" y="212015"/>
                  </a:lnTo>
                  <a:cubicBezTo>
                    <a:pt x="51461" y="215647"/>
                    <a:pt x="46133" y="215375"/>
                    <a:pt x="44436" y="211546"/>
                  </a:cubicBezTo>
                  <a:lnTo>
                    <a:pt x="33109" y="186008"/>
                  </a:lnTo>
                  <a:lnTo>
                    <a:pt x="5671" y="188921"/>
                  </a:lnTo>
                  <a:cubicBezTo>
                    <a:pt x="1503" y="189369"/>
                    <a:pt x="-1402" y="184869"/>
                    <a:pt x="705" y="181243"/>
                  </a:cubicBezTo>
                  <a:lnTo>
                    <a:pt x="34675" y="122377"/>
                  </a:lnTo>
                  <a:cubicBezTo>
                    <a:pt x="32438" y="119361"/>
                    <a:pt x="29733" y="116542"/>
                    <a:pt x="26153" y="114033"/>
                  </a:cubicBezTo>
                  <a:cubicBezTo>
                    <a:pt x="18677" y="108800"/>
                    <a:pt x="15567" y="102398"/>
                    <a:pt x="16395" y="92686"/>
                  </a:cubicBezTo>
                  <a:cubicBezTo>
                    <a:pt x="16907" y="86665"/>
                    <a:pt x="16487" y="81251"/>
                    <a:pt x="13908" y="74828"/>
                  </a:cubicBezTo>
                  <a:cubicBezTo>
                    <a:pt x="10463" y="66212"/>
                    <a:pt x="11248" y="59360"/>
                    <a:pt x="17312" y="51620"/>
                  </a:cubicBezTo>
                  <a:cubicBezTo>
                    <a:pt x="21094" y="46785"/>
                    <a:pt x="23352" y="42192"/>
                    <a:pt x="24698" y="35277"/>
                  </a:cubicBezTo>
                  <a:cubicBezTo>
                    <a:pt x="26468" y="26189"/>
                    <a:pt x="30941" y="20645"/>
                    <a:pt x="40253" y="17370"/>
                  </a:cubicBezTo>
                  <a:cubicBezTo>
                    <a:pt x="45963" y="15360"/>
                    <a:pt x="50374" y="12943"/>
                    <a:pt x="55203" y="7839"/>
                  </a:cubicBezTo>
                  <a:cubicBezTo>
                    <a:pt x="60104" y="2667"/>
                    <a:pt x="65098" y="143"/>
                    <a:pt x="71251" y="180"/>
                  </a:cubicBezTo>
                  <a:cubicBezTo>
                    <a:pt x="73291" y="207"/>
                    <a:pt x="75463" y="520"/>
                    <a:pt x="77834" y="1084"/>
                  </a:cubicBezTo>
                  <a:cubicBezTo>
                    <a:pt x="83292" y="2354"/>
                    <a:pt x="89296" y="2983"/>
                    <a:pt x="95625" y="1084"/>
                  </a:cubicBezTo>
                  <a:cubicBezTo>
                    <a:pt x="97950" y="388"/>
                    <a:pt x="100120" y="26"/>
                    <a:pt x="102162" y="4"/>
                  </a:cubicBezTo>
                  <a:close/>
                  <a:moveTo>
                    <a:pt x="75627" y="11108"/>
                  </a:moveTo>
                  <a:cubicBezTo>
                    <a:pt x="70707" y="9986"/>
                    <a:pt x="66808" y="10477"/>
                    <a:pt x="62533" y="15044"/>
                  </a:cubicBezTo>
                  <a:cubicBezTo>
                    <a:pt x="57135" y="20771"/>
                    <a:pt x="51518" y="24446"/>
                    <a:pt x="43689" y="27041"/>
                  </a:cubicBezTo>
                  <a:cubicBezTo>
                    <a:pt x="38205" y="28857"/>
                    <a:pt x="36058" y="30574"/>
                    <a:pt x="34776" y="37359"/>
                  </a:cubicBezTo>
                  <a:cubicBezTo>
                    <a:pt x="33190" y="45593"/>
                    <a:pt x="30702" y="51239"/>
                    <a:pt x="25442" y="57839"/>
                  </a:cubicBezTo>
                  <a:cubicBezTo>
                    <a:pt x="22261" y="61821"/>
                    <a:pt x="21010" y="65226"/>
                    <a:pt x="23516" y="71155"/>
                  </a:cubicBezTo>
                  <a:cubicBezTo>
                    <a:pt x="26577" y="78340"/>
                    <a:pt x="27271" y="85302"/>
                    <a:pt x="26626" y="93471"/>
                  </a:cubicBezTo>
                  <a:cubicBezTo>
                    <a:pt x="26178" y="99197"/>
                    <a:pt x="26540" y="101793"/>
                    <a:pt x="32199" y="105750"/>
                  </a:cubicBezTo>
                  <a:cubicBezTo>
                    <a:pt x="39252" y="110676"/>
                    <a:pt x="43144" y="114909"/>
                    <a:pt x="47063" y="122715"/>
                  </a:cubicBezTo>
                  <a:cubicBezTo>
                    <a:pt x="49318" y="127215"/>
                    <a:pt x="52113" y="129921"/>
                    <a:pt x="58537" y="130029"/>
                  </a:cubicBezTo>
                  <a:cubicBezTo>
                    <a:pt x="67024" y="130194"/>
                    <a:pt x="72708" y="132066"/>
                    <a:pt x="80159" y="136436"/>
                  </a:cubicBezTo>
                  <a:cubicBezTo>
                    <a:pt x="84321" y="138869"/>
                    <a:pt x="88109" y="139925"/>
                    <a:pt x="93299" y="136436"/>
                  </a:cubicBezTo>
                  <a:cubicBezTo>
                    <a:pt x="100483" y="131624"/>
                    <a:pt x="106434" y="130194"/>
                    <a:pt x="114913" y="130029"/>
                  </a:cubicBezTo>
                  <a:cubicBezTo>
                    <a:pt x="121339" y="129921"/>
                    <a:pt x="124144" y="127215"/>
                    <a:pt x="126400" y="122715"/>
                  </a:cubicBezTo>
                  <a:cubicBezTo>
                    <a:pt x="130314" y="114907"/>
                    <a:pt x="134229" y="110673"/>
                    <a:pt x="141259" y="105750"/>
                  </a:cubicBezTo>
                  <a:cubicBezTo>
                    <a:pt x="146946" y="101799"/>
                    <a:pt x="147286" y="99198"/>
                    <a:pt x="146838" y="93471"/>
                  </a:cubicBezTo>
                  <a:cubicBezTo>
                    <a:pt x="146185" y="85302"/>
                    <a:pt x="146903" y="78340"/>
                    <a:pt x="149948" y="71155"/>
                  </a:cubicBezTo>
                  <a:cubicBezTo>
                    <a:pt x="152473" y="65223"/>
                    <a:pt x="151195" y="61824"/>
                    <a:pt x="148022" y="57839"/>
                  </a:cubicBezTo>
                  <a:cubicBezTo>
                    <a:pt x="142759" y="51234"/>
                    <a:pt x="140275" y="45593"/>
                    <a:pt x="138710" y="37359"/>
                  </a:cubicBezTo>
                  <a:cubicBezTo>
                    <a:pt x="137407" y="30572"/>
                    <a:pt x="135279" y="28851"/>
                    <a:pt x="129775" y="27041"/>
                  </a:cubicBezTo>
                  <a:cubicBezTo>
                    <a:pt x="121946" y="24445"/>
                    <a:pt x="116346" y="20750"/>
                    <a:pt x="110932" y="15044"/>
                  </a:cubicBezTo>
                  <a:cubicBezTo>
                    <a:pt x="107935" y="11861"/>
                    <a:pt x="103411" y="9854"/>
                    <a:pt x="97878" y="11108"/>
                  </a:cubicBezTo>
                  <a:cubicBezTo>
                    <a:pt x="90688" y="12740"/>
                    <a:pt x="83685" y="12970"/>
                    <a:pt x="75627" y="11108"/>
                  </a:cubicBezTo>
                  <a:close/>
                  <a:moveTo>
                    <a:pt x="132548" y="132207"/>
                  </a:moveTo>
                  <a:cubicBezTo>
                    <a:pt x="128474" y="137803"/>
                    <a:pt x="123821" y="140047"/>
                    <a:pt x="115447" y="140268"/>
                  </a:cubicBezTo>
                  <a:cubicBezTo>
                    <a:pt x="108757" y="140470"/>
                    <a:pt x="103315" y="142726"/>
                    <a:pt x="98327" y="145391"/>
                  </a:cubicBezTo>
                  <a:cubicBezTo>
                    <a:pt x="96892" y="146157"/>
                    <a:pt x="95509" y="146754"/>
                    <a:pt x="94138" y="147274"/>
                  </a:cubicBezTo>
                  <a:lnTo>
                    <a:pt x="123642" y="198191"/>
                  </a:lnTo>
                  <a:lnTo>
                    <a:pt x="132391" y="178428"/>
                  </a:lnTo>
                  <a:cubicBezTo>
                    <a:pt x="133287" y="176412"/>
                    <a:pt x="135413" y="175179"/>
                    <a:pt x="137609" y="175428"/>
                  </a:cubicBezTo>
                  <a:lnTo>
                    <a:pt x="158713" y="177667"/>
                  </a:lnTo>
                  <a:lnTo>
                    <a:pt x="132548" y="132208"/>
                  </a:lnTo>
                  <a:lnTo>
                    <a:pt x="132548" y="132207"/>
                  </a:lnTo>
                  <a:close/>
                  <a:moveTo>
                    <a:pt x="40876" y="132165"/>
                  </a:moveTo>
                  <a:lnTo>
                    <a:pt x="14625" y="177668"/>
                  </a:lnTo>
                  <a:lnTo>
                    <a:pt x="35731" y="175430"/>
                  </a:lnTo>
                  <a:cubicBezTo>
                    <a:pt x="37949" y="175182"/>
                    <a:pt x="40077" y="176415"/>
                    <a:pt x="40970" y="178430"/>
                  </a:cubicBezTo>
                  <a:lnTo>
                    <a:pt x="49697" y="198123"/>
                  </a:lnTo>
                  <a:lnTo>
                    <a:pt x="78857" y="147223"/>
                  </a:lnTo>
                  <a:cubicBezTo>
                    <a:pt x="77651" y="146732"/>
                    <a:pt x="76421" y="146131"/>
                    <a:pt x="75145" y="145392"/>
                  </a:cubicBezTo>
                  <a:cubicBezTo>
                    <a:pt x="70244" y="142502"/>
                    <a:pt x="64695" y="140470"/>
                    <a:pt x="58004" y="140268"/>
                  </a:cubicBezTo>
                  <a:cubicBezTo>
                    <a:pt x="49630" y="140042"/>
                    <a:pt x="44950" y="137803"/>
                    <a:pt x="40876" y="132165"/>
                  </a:cubicBez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2EC3A454-7609-1955-CD53-58CC619B7B00}"/>
                </a:ext>
              </a:extLst>
            </p:cNvPr>
            <p:cNvSpPr/>
            <p:nvPr/>
          </p:nvSpPr>
          <p:spPr>
            <a:xfrm>
              <a:off x="-620147" y="3316426"/>
              <a:ext cx="98969" cy="9734"/>
            </a:xfrm>
            <a:custGeom>
              <a:avLst/>
              <a:gdLst>
                <a:gd name="connsiteX0" fmla="*/ 4642 w 98969"/>
                <a:gd name="connsiteY0" fmla="*/ 1 h 9734"/>
                <a:gd name="connsiteX1" fmla="*/ 93897 w 98969"/>
                <a:gd name="connsiteY1" fmla="*/ 1 h 9734"/>
                <a:gd name="connsiteX2" fmla="*/ 93897 w 98969"/>
                <a:gd name="connsiteY2" fmla="*/ 9734 h 9734"/>
                <a:gd name="connsiteX3" fmla="*/ 5112 w 98969"/>
                <a:gd name="connsiteY3" fmla="*/ 9734 h 9734"/>
                <a:gd name="connsiteX4" fmla="*/ 4642 w 98969"/>
                <a:gd name="connsiteY4" fmla="*/ 1 h 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69" h="9734">
                  <a:moveTo>
                    <a:pt x="4642" y="1"/>
                  </a:moveTo>
                  <a:cubicBezTo>
                    <a:pt x="23220" y="1"/>
                    <a:pt x="73195" y="109"/>
                    <a:pt x="93897" y="1"/>
                  </a:cubicBezTo>
                  <a:cubicBezTo>
                    <a:pt x="100660" y="-44"/>
                    <a:pt x="100660" y="9734"/>
                    <a:pt x="93897" y="9734"/>
                  </a:cubicBezTo>
                  <a:lnTo>
                    <a:pt x="5112" y="9734"/>
                  </a:lnTo>
                  <a:cubicBezTo>
                    <a:pt x="-1382" y="9734"/>
                    <a:pt x="-1850" y="1"/>
                    <a:pt x="4642" y="1"/>
                  </a:cubicBez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5BC32BA-CAC3-44FC-1F2C-4060BD9869C6}"/>
                </a:ext>
              </a:extLst>
            </p:cNvPr>
            <p:cNvSpPr/>
            <p:nvPr/>
          </p:nvSpPr>
          <p:spPr>
            <a:xfrm>
              <a:off x="-620147" y="3359983"/>
              <a:ext cx="77119" cy="9742"/>
            </a:xfrm>
            <a:custGeom>
              <a:avLst/>
              <a:gdLst>
                <a:gd name="connsiteX0" fmla="*/ 4642 w 77119"/>
                <a:gd name="connsiteY0" fmla="*/ 1 h 9742"/>
                <a:gd name="connsiteX1" fmla="*/ 4643 w 77119"/>
                <a:gd name="connsiteY1" fmla="*/ 1 h 9742"/>
                <a:gd name="connsiteX2" fmla="*/ 72053 w 77119"/>
                <a:gd name="connsiteY2" fmla="*/ 1 h 9742"/>
                <a:gd name="connsiteX3" fmla="*/ 72053 w 77119"/>
                <a:gd name="connsiteY3" fmla="*/ 9742 h 9742"/>
                <a:gd name="connsiteX4" fmla="*/ 5112 w 77119"/>
                <a:gd name="connsiteY4" fmla="*/ 9742 h 9742"/>
                <a:gd name="connsiteX5" fmla="*/ 4642 w 77119"/>
                <a:gd name="connsiteY5" fmla="*/ 1 h 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119" h="9742">
                  <a:moveTo>
                    <a:pt x="4642" y="1"/>
                  </a:moveTo>
                  <a:lnTo>
                    <a:pt x="4643" y="1"/>
                  </a:lnTo>
                  <a:cubicBezTo>
                    <a:pt x="23216" y="1"/>
                    <a:pt x="51370" y="139"/>
                    <a:pt x="72053" y="1"/>
                  </a:cubicBezTo>
                  <a:cubicBezTo>
                    <a:pt x="78808" y="-37"/>
                    <a:pt x="78808" y="9742"/>
                    <a:pt x="72053" y="9742"/>
                  </a:cubicBezTo>
                  <a:lnTo>
                    <a:pt x="5112" y="9742"/>
                  </a:lnTo>
                  <a:cubicBezTo>
                    <a:pt x="-1382" y="9742"/>
                    <a:pt x="-1850" y="1"/>
                    <a:pt x="4642" y="1"/>
                  </a:cubicBez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9B7F6C9-0AC6-D153-8C81-A56ACA386A70}"/>
                </a:ext>
              </a:extLst>
            </p:cNvPr>
            <p:cNvSpPr/>
            <p:nvPr/>
          </p:nvSpPr>
          <p:spPr>
            <a:xfrm>
              <a:off x="-620147" y="3403533"/>
              <a:ext cx="77119" cy="9737"/>
            </a:xfrm>
            <a:custGeom>
              <a:avLst/>
              <a:gdLst>
                <a:gd name="connsiteX0" fmla="*/ 4642 w 77119"/>
                <a:gd name="connsiteY0" fmla="*/ 1 h 9737"/>
                <a:gd name="connsiteX1" fmla="*/ 4643 w 77119"/>
                <a:gd name="connsiteY1" fmla="*/ 1 h 9737"/>
                <a:gd name="connsiteX2" fmla="*/ 72053 w 77119"/>
                <a:gd name="connsiteY2" fmla="*/ 1 h 9737"/>
                <a:gd name="connsiteX3" fmla="*/ 72053 w 77119"/>
                <a:gd name="connsiteY3" fmla="*/ 9737 h 9737"/>
                <a:gd name="connsiteX4" fmla="*/ 5112 w 77119"/>
                <a:gd name="connsiteY4" fmla="*/ 9737 h 9737"/>
                <a:gd name="connsiteX5" fmla="*/ 4642 w 77119"/>
                <a:gd name="connsiteY5" fmla="*/ 1 h 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119" h="9737">
                  <a:moveTo>
                    <a:pt x="4642" y="1"/>
                  </a:moveTo>
                  <a:lnTo>
                    <a:pt x="4643" y="1"/>
                  </a:lnTo>
                  <a:cubicBezTo>
                    <a:pt x="23216" y="1"/>
                    <a:pt x="51370" y="112"/>
                    <a:pt x="72053" y="1"/>
                  </a:cubicBezTo>
                  <a:cubicBezTo>
                    <a:pt x="78808" y="-42"/>
                    <a:pt x="78808" y="9737"/>
                    <a:pt x="72053" y="9737"/>
                  </a:cubicBezTo>
                  <a:lnTo>
                    <a:pt x="5112" y="9737"/>
                  </a:lnTo>
                  <a:cubicBezTo>
                    <a:pt x="-1382" y="9737"/>
                    <a:pt x="-1850" y="1"/>
                    <a:pt x="4642" y="1"/>
                  </a:cubicBez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1A1111D0-8AC9-75D0-31FD-D67462296CCA}"/>
                </a:ext>
              </a:extLst>
            </p:cNvPr>
            <p:cNvSpPr/>
            <p:nvPr/>
          </p:nvSpPr>
          <p:spPr>
            <a:xfrm>
              <a:off x="-620147" y="3447083"/>
              <a:ext cx="77119" cy="9742"/>
            </a:xfrm>
            <a:custGeom>
              <a:avLst/>
              <a:gdLst>
                <a:gd name="connsiteX0" fmla="*/ 4642 w 77119"/>
                <a:gd name="connsiteY0" fmla="*/ 1 h 9742"/>
                <a:gd name="connsiteX1" fmla="*/ 4643 w 77119"/>
                <a:gd name="connsiteY1" fmla="*/ 1 h 9742"/>
                <a:gd name="connsiteX2" fmla="*/ 72053 w 77119"/>
                <a:gd name="connsiteY2" fmla="*/ 1 h 9742"/>
                <a:gd name="connsiteX3" fmla="*/ 72053 w 77119"/>
                <a:gd name="connsiteY3" fmla="*/ 9742 h 9742"/>
                <a:gd name="connsiteX4" fmla="*/ 5112 w 77119"/>
                <a:gd name="connsiteY4" fmla="*/ 9742 h 9742"/>
                <a:gd name="connsiteX5" fmla="*/ 4642 w 77119"/>
                <a:gd name="connsiteY5" fmla="*/ 1 h 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119" h="9742">
                  <a:moveTo>
                    <a:pt x="4642" y="1"/>
                  </a:moveTo>
                  <a:lnTo>
                    <a:pt x="4643" y="1"/>
                  </a:lnTo>
                  <a:cubicBezTo>
                    <a:pt x="23216" y="1"/>
                    <a:pt x="51370" y="139"/>
                    <a:pt x="72053" y="1"/>
                  </a:cubicBezTo>
                  <a:cubicBezTo>
                    <a:pt x="78808" y="-37"/>
                    <a:pt x="78808" y="9742"/>
                    <a:pt x="72053" y="9742"/>
                  </a:cubicBezTo>
                  <a:lnTo>
                    <a:pt x="5112" y="9742"/>
                  </a:lnTo>
                  <a:cubicBezTo>
                    <a:pt x="-1382" y="9742"/>
                    <a:pt x="-1850" y="1"/>
                    <a:pt x="4642" y="1"/>
                  </a:cubicBez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DF8137BA-E765-5262-CA7D-C82865AE6141}"/>
                </a:ext>
              </a:extLst>
            </p:cNvPr>
            <p:cNvSpPr/>
            <p:nvPr/>
          </p:nvSpPr>
          <p:spPr>
            <a:xfrm>
              <a:off x="-513706" y="3324556"/>
              <a:ext cx="129101" cy="128076"/>
            </a:xfrm>
            <a:custGeom>
              <a:avLst/>
              <a:gdLst>
                <a:gd name="connsiteX0" fmla="*/ 53443 w 129101"/>
                <a:gd name="connsiteY0" fmla="*/ 510 h 128076"/>
                <a:gd name="connsiteX1" fmla="*/ 75694 w 129101"/>
                <a:gd name="connsiteY1" fmla="*/ 510 h 128076"/>
                <a:gd name="connsiteX2" fmla="*/ 88748 w 129101"/>
                <a:gd name="connsiteY2" fmla="*/ 4446 h 128076"/>
                <a:gd name="connsiteX3" fmla="*/ 107591 w 129101"/>
                <a:gd name="connsiteY3" fmla="*/ 16443 h 128076"/>
                <a:gd name="connsiteX4" fmla="*/ 116526 w 129101"/>
                <a:gd name="connsiteY4" fmla="*/ 26761 h 128076"/>
                <a:gd name="connsiteX5" fmla="*/ 125838 w 129101"/>
                <a:gd name="connsiteY5" fmla="*/ 47241 h 128076"/>
                <a:gd name="connsiteX6" fmla="*/ 127764 w 129101"/>
                <a:gd name="connsiteY6" fmla="*/ 60557 h 128076"/>
                <a:gd name="connsiteX7" fmla="*/ 124654 w 129101"/>
                <a:gd name="connsiteY7" fmla="*/ 82873 h 128076"/>
                <a:gd name="connsiteX8" fmla="*/ 119075 w 129101"/>
                <a:gd name="connsiteY8" fmla="*/ 95152 h 128076"/>
                <a:gd name="connsiteX9" fmla="*/ 104216 w 129101"/>
                <a:gd name="connsiteY9" fmla="*/ 112117 h 128076"/>
                <a:gd name="connsiteX10" fmla="*/ 92729 w 129101"/>
                <a:gd name="connsiteY10" fmla="*/ 119431 h 128076"/>
                <a:gd name="connsiteX11" fmla="*/ 71115 w 129101"/>
                <a:gd name="connsiteY11" fmla="*/ 125838 h 128076"/>
                <a:gd name="connsiteX12" fmla="*/ 57975 w 129101"/>
                <a:gd name="connsiteY12" fmla="*/ 125838 h 128076"/>
                <a:gd name="connsiteX13" fmla="*/ 36353 w 129101"/>
                <a:gd name="connsiteY13" fmla="*/ 119431 h 128076"/>
                <a:gd name="connsiteX14" fmla="*/ 24879 w 129101"/>
                <a:gd name="connsiteY14" fmla="*/ 112117 h 128076"/>
                <a:gd name="connsiteX15" fmla="*/ 10015 w 129101"/>
                <a:gd name="connsiteY15" fmla="*/ 95152 h 128076"/>
                <a:gd name="connsiteX16" fmla="*/ 4442 w 129101"/>
                <a:gd name="connsiteY16" fmla="*/ 82873 h 128076"/>
                <a:gd name="connsiteX17" fmla="*/ 1332 w 129101"/>
                <a:gd name="connsiteY17" fmla="*/ 60557 h 128076"/>
                <a:gd name="connsiteX18" fmla="*/ 3258 w 129101"/>
                <a:gd name="connsiteY18" fmla="*/ 47241 h 128076"/>
                <a:gd name="connsiteX19" fmla="*/ 12592 w 129101"/>
                <a:gd name="connsiteY19" fmla="*/ 26761 h 128076"/>
                <a:gd name="connsiteX20" fmla="*/ 21505 w 129101"/>
                <a:gd name="connsiteY20" fmla="*/ 16443 h 128076"/>
                <a:gd name="connsiteX21" fmla="*/ 40349 w 129101"/>
                <a:gd name="connsiteY21" fmla="*/ 4446 h 128076"/>
                <a:gd name="connsiteX22" fmla="*/ 53443 w 129101"/>
                <a:gd name="connsiteY22" fmla="*/ 510 h 128076"/>
                <a:gd name="connsiteX23" fmla="*/ 55467 w 129101"/>
                <a:gd name="connsiteY23" fmla="*/ 24904 h 128076"/>
                <a:gd name="connsiteX24" fmla="*/ 34298 w 129101"/>
                <a:gd name="connsiteY24" fmla="*/ 37868 h 128076"/>
                <a:gd name="connsiteX25" fmla="*/ 30516 w 129101"/>
                <a:gd name="connsiteY25" fmla="*/ 85276 h 128076"/>
                <a:gd name="connsiteX26" fmla="*/ 73957 w 129101"/>
                <a:gd name="connsiteY26" fmla="*/ 103404 h 128076"/>
                <a:gd name="connsiteX27" fmla="*/ 104129 w 129101"/>
                <a:gd name="connsiteY27" fmla="*/ 66939 h 128076"/>
                <a:gd name="connsiteX28" fmla="*/ 99402 w 129101"/>
                <a:gd name="connsiteY28" fmla="*/ 61236 h 128076"/>
                <a:gd name="connsiteX29" fmla="*/ 93988 w 129101"/>
                <a:gd name="connsiteY29" fmla="*/ 66294 h 128076"/>
                <a:gd name="connsiteX30" fmla="*/ 71498 w 129101"/>
                <a:gd name="connsiteY30" fmla="*/ 93533 h 128076"/>
                <a:gd name="connsiteX31" fmla="*/ 39222 w 129101"/>
                <a:gd name="connsiteY31" fmla="*/ 80015 h 128076"/>
                <a:gd name="connsiteX32" fmla="*/ 42087 w 129101"/>
                <a:gd name="connsiteY32" fmla="*/ 44451 h 128076"/>
                <a:gd name="connsiteX33" fmla="*/ 76038 w 129101"/>
                <a:gd name="connsiteY33" fmla="*/ 36390 h 128076"/>
                <a:gd name="connsiteX34" fmla="*/ 82733 w 129101"/>
                <a:gd name="connsiteY34" fmla="*/ 33752 h 128076"/>
                <a:gd name="connsiteX35" fmla="*/ 80089 w 129101"/>
                <a:gd name="connsiteY35" fmla="*/ 27056 h 128076"/>
                <a:gd name="connsiteX36" fmla="*/ 55468 w 129101"/>
                <a:gd name="connsiteY36" fmla="*/ 24904 h 128076"/>
                <a:gd name="connsiteX37" fmla="*/ 55467 w 129101"/>
                <a:gd name="connsiteY37" fmla="*/ 24904 h 128076"/>
                <a:gd name="connsiteX38" fmla="*/ 101821 w 129101"/>
                <a:gd name="connsiteY38" fmla="*/ 32383 h 128076"/>
                <a:gd name="connsiteX39" fmla="*/ 98312 w 129101"/>
                <a:gd name="connsiteY39" fmla="*/ 33888 h 128076"/>
                <a:gd name="connsiteX40" fmla="*/ 63196 w 129101"/>
                <a:gd name="connsiteY40" fmla="*/ 68373 h 128076"/>
                <a:gd name="connsiteX41" fmla="*/ 53708 w 129101"/>
                <a:gd name="connsiteY41" fmla="*/ 58907 h 128076"/>
                <a:gd name="connsiteX42" fmla="*/ 46524 w 129101"/>
                <a:gd name="connsiteY42" fmla="*/ 66118 h 128076"/>
                <a:gd name="connsiteX43" fmla="*/ 57336 w 129101"/>
                <a:gd name="connsiteY43" fmla="*/ 76930 h 128076"/>
                <a:gd name="connsiteX44" fmla="*/ 68996 w 129101"/>
                <a:gd name="connsiteY44" fmla="*/ 76930 h 128076"/>
                <a:gd name="connsiteX45" fmla="*/ 105431 w 129101"/>
                <a:gd name="connsiteY45" fmla="*/ 41140 h 128076"/>
                <a:gd name="connsiteX46" fmla="*/ 101821 w 129101"/>
                <a:gd name="connsiteY46" fmla="*/ 32383 h 128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29101" h="128076">
                  <a:moveTo>
                    <a:pt x="53443" y="510"/>
                  </a:moveTo>
                  <a:cubicBezTo>
                    <a:pt x="61501" y="2372"/>
                    <a:pt x="68504" y="2142"/>
                    <a:pt x="75694" y="510"/>
                  </a:cubicBezTo>
                  <a:cubicBezTo>
                    <a:pt x="81227" y="-744"/>
                    <a:pt x="85751" y="1263"/>
                    <a:pt x="88748" y="4446"/>
                  </a:cubicBezTo>
                  <a:cubicBezTo>
                    <a:pt x="94162" y="10152"/>
                    <a:pt x="99762" y="13847"/>
                    <a:pt x="107591" y="16443"/>
                  </a:cubicBezTo>
                  <a:cubicBezTo>
                    <a:pt x="113095" y="18253"/>
                    <a:pt x="115223" y="19974"/>
                    <a:pt x="116526" y="26761"/>
                  </a:cubicBezTo>
                  <a:cubicBezTo>
                    <a:pt x="118091" y="34995"/>
                    <a:pt x="120575" y="40636"/>
                    <a:pt x="125838" y="47241"/>
                  </a:cubicBezTo>
                  <a:cubicBezTo>
                    <a:pt x="129011" y="51226"/>
                    <a:pt x="130289" y="54625"/>
                    <a:pt x="127764" y="60557"/>
                  </a:cubicBezTo>
                  <a:cubicBezTo>
                    <a:pt x="124719" y="67742"/>
                    <a:pt x="124001" y="74704"/>
                    <a:pt x="124654" y="82873"/>
                  </a:cubicBezTo>
                  <a:cubicBezTo>
                    <a:pt x="125102" y="88600"/>
                    <a:pt x="124762" y="91201"/>
                    <a:pt x="119075" y="95152"/>
                  </a:cubicBezTo>
                  <a:cubicBezTo>
                    <a:pt x="112045" y="100075"/>
                    <a:pt x="108130" y="104309"/>
                    <a:pt x="104216" y="112117"/>
                  </a:cubicBezTo>
                  <a:cubicBezTo>
                    <a:pt x="101960" y="116617"/>
                    <a:pt x="99155" y="119323"/>
                    <a:pt x="92729" y="119431"/>
                  </a:cubicBezTo>
                  <a:cubicBezTo>
                    <a:pt x="84250" y="119596"/>
                    <a:pt x="78299" y="121026"/>
                    <a:pt x="71115" y="125838"/>
                  </a:cubicBezTo>
                  <a:cubicBezTo>
                    <a:pt x="65925" y="129327"/>
                    <a:pt x="62137" y="128271"/>
                    <a:pt x="57975" y="125838"/>
                  </a:cubicBezTo>
                  <a:cubicBezTo>
                    <a:pt x="50524" y="121468"/>
                    <a:pt x="44840" y="119596"/>
                    <a:pt x="36353" y="119431"/>
                  </a:cubicBezTo>
                  <a:cubicBezTo>
                    <a:pt x="29929" y="119323"/>
                    <a:pt x="27134" y="116617"/>
                    <a:pt x="24879" y="112117"/>
                  </a:cubicBezTo>
                  <a:cubicBezTo>
                    <a:pt x="20960" y="104311"/>
                    <a:pt x="17068" y="100078"/>
                    <a:pt x="10015" y="95152"/>
                  </a:cubicBezTo>
                  <a:cubicBezTo>
                    <a:pt x="4356" y="91195"/>
                    <a:pt x="3994" y="88599"/>
                    <a:pt x="4442" y="82873"/>
                  </a:cubicBezTo>
                  <a:cubicBezTo>
                    <a:pt x="5087" y="74704"/>
                    <a:pt x="4393" y="67742"/>
                    <a:pt x="1332" y="60557"/>
                  </a:cubicBezTo>
                  <a:cubicBezTo>
                    <a:pt x="-1174" y="54628"/>
                    <a:pt x="77" y="51223"/>
                    <a:pt x="3258" y="47241"/>
                  </a:cubicBezTo>
                  <a:cubicBezTo>
                    <a:pt x="8518" y="40641"/>
                    <a:pt x="11006" y="34995"/>
                    <a:pt x="12592" y="26761"/>
                  </a:cubicBezTo>
                  <a:cubicBezTo>
                    <a:pt x="13874" y="19976"/>
                    <a:pt x="16021" y="18259"/>
                    <a:pt x="21505" y="16443"/>
                  </a:cubicBezTo>
                  <a:cubicBezTo>
                    <a:pt x="29334" y="13848"/>
                    <a:pt x="34951" y="10173"/>
                    <a:pt x="40349" y="4446"/>
                  </a:cubicBezTo>
                  <a:cubicBezTo>
                    <a:pt x="44624" y="-121"/>
                    <a:pt x="48523" y="-612"/>
                    <a:pt x="53443" y="510"/>
                  </a:cubicBezTo>
                  <a:close/>
                  <a:moveTo>
                    <a:pt x="55467" y="24904"/>
                  </a:moveTo>
                  <a:cubicBezTo>
                    <a:pt x="47415" y="26808"/>
                    <a:pt x="39937" y="31221"/>
                    <a:pt x="34298" y="37868"/>
                  </a:cubicBezTo>
                  <a:cubicBezTo>
                    <a:pt x="23019" y="51141"/>
                    <a:pt x="21498" y="70319"/>
                    <a:pt x="30516" y="85276"/>
                  </a:cubicBezTo>
                  <a:cubicBezTo>
                    <a:pt x="39535" y="100226"/>
                    <a:pt x="57123" y="107586"/>
                    <a:pt x="73957" y="103404"/>
                  </a:cubicBezTo>
                  <a:cubicBezTo>
                    <a:pt x="90766" y="99193"/>
                    <a:pt x="102947" y="84423"/>
                    <a:pt x="104129" y="66939"/>
                  </a:cubicBezTo>
                  <a:cubicBezTo>
                    <a:pt x="104506" y="64034"/>
                    <a:pt x="102338" y="61417"/>
                    <a:pt x="99402" y="61236"/>
                  </a:cubicBezTo>
                  <a:cubicBezTo>
                    <a:pt x="96497" y="61034"/>
                    <a:pt x="94015" y="63359"/>
                    <a:pt x="93988" y="66294"/>
                  </a:cubicBezTo>
                  <a:cubicBezTo>
                    <a:pt x="93117" y="79456"/>
                    <a:pt x="84007" y="90398"/>
                    <a:pt x="71498" y="93533"/>
                  </a:cubicBezTo>
                  <a:cubicBezTo>
                    <a:pt x="59010" y="96643"/>
                    <a:pt x="45980" y="91229"/>
                    <a:pt x="39222" y="80015"/>
                  </a:cubicBezTo>
                  <a:cubicBezTo>
                    <a:pt x="32467" y="68781"/>
                    <a:pt x="33633" y="54414"/>
                    <a:pt x="42087" y="44451"/>
                  </a:cubicBezTo>
                  <a:cubicBezTo>
                    <a:pt x="50526" y="34491"/>
                    <a:pt x="64179" y="31267"/>
                    <a:pt x="76038" y="36390"/>
                  </a:cubicBezTo>
                  <a:cubicBezTo>
                    <a:pt x="78612" y="37515"/>
                    <a:pt x="81611" y="36330"/>
                    <a:pt x="82733" y="33752"/>
                  </a:cubicBezTo>
                  <a:cubicBezTo>
                    <a:pt x="83855" y="31178"/>
                    <a:pt x="82661" y="28184"/>
                    <a:pt x="80089" y="27056"/>
                  </a:cubicBezTo>
                  <a:cubicBezTo>
                    <a:pt x="72123" y="23613"/>
                    <a:pt x="63507" y="23004"/>
                    <a:pt x="55468" y="24904"/>
                  </a:cubicBezTo>
                  <a:lnTo>
                    <a:pt x="55467" y="24904"/>
                  </a:lnTo>
                  <a:close/>
                  <a:moveTo>
                    <a:pt x="101821" y="32383"/>
                  </a:moveTo>
                  <a:cubicBezTo>
                    <a:pt x="100502" y="32404"/>
                    <a:pt x="99226" y="32946"/>
                    <a:pt x="98312" y="33888"/>
                  </a:cubicBezTo>
                  <a:lnTo>
                    <a:pt x="63196" y="68373"/>
                  </a:lnTo>
                  <a:lnTo>
                    <a:pt x="53708" y="58907"/>
                  </a:lnTo>
                  <a:cubicBezTo>
                    <a:pt x="48895" y="54095"/>
                    <a:pt x="41711" y="61327"/>
                    <a:pt x="46524" y="66118"/>
                  </a:cubicBezTo>
                  <a:lnTo>
                    <a:pt x="57336" y="76930"/>
                  </a:lnTo>
                  <a:cubicBezTo>
                    <a:pt x="60487" y="80081"/>
                    <a:pt x="65793" y="80059"/>
                    <a:pt x="68996" y="76930"/>
                  </a:cubicBezTo>
                  <a:lnTo>
                    <a:pt x="105431" y="41140"/>
                  </a:lnTo>
                  <a:cubicBezTo>
                    <a:pt x="108735" y="37935"/>
                    <a:pt x="106432" y="32313"/>
                    <a:pt x="101821" y="32383"/>
                  </a:cubicBezTo>
                  <a:close/>
                </a:path>
              </a:pathLst>
            </a:custGeom>
            <a:solidFill>
              <a:srgbClr val="1FB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23905BD-5ECC-D3BA-D9CF-9F134BF5FBF6}"/>
                </a:ext>
              </a:extLst>
            </p:cNvPr>
            <p:cNvSpPr/>
            <p:nvPr/>
          </p:nvSpPr>
          <p:spPr>
            <a:xfrm>
              <a:off x="-521265" y="3446123"/>
              <a:ext cx="64232" cy="65958"/>
            </a:xfrm>
            <a:custGeom>
              <a:avLst/>
              <a:gdLst>
                <a:gd name="connsiteX0" fmla="*/ 26251 w 64232"/>
                <a:gd name="connsiteY0" fmla="*/ 0 h 65958"/>
                <a:gd name="connsiteX1" fmla="*/ 43379 w 64232"/>
                <a:gd name="connsiteY1" fmla="*/ 8103 h 65958"/>
                <a:gd name="connsiteX2" fmla="*/ 60520 w 64232"/>
                <a:gd name="connsiteY2" fmla="*/ 13227 h 65958"/>
                <a:gd name="connsiteX3" fmla="*/ 64232 w 64232"/>
                <a:gd name="connsiteY3" fmla="*/ 15058 h 65958"/>
                <a:gd name="connsiteX4" fmla="*/ 35072 w 64232"/>
                <a:gd name="connsiteY4" fmla="*/ 65958 h 65958"/>
                <a:gd name="connsiteX5" fmla="*/ 26345 w 64232"/>
                <a:gd name="connsiteY5" fmla="*/ 46265 h 65958"/>
                <a:gd name="connsiteX6" fmla="*/ 21106 w 64232"/>
                <a:gd name="connsiteY6" fmla="*/ 43265 h 65958"/>
                <a:gd name="connsiteX7" fmla="*/ 0 w 64232"/>
                <a:gd name="connsiteY7" fmla="*/ 45503 h 65958"/>
                <a:gd name="connsiteX8" fmla="*/ 26251 w 64232"/>
                <a:gd name="connsiteY8" fmla="*/ 0 h 6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232" h="65958">
                  <a:moveTo>
                    <a:pt x="26251" y="0"/>
                  </a:moveTo>
                  <a:cubicBezTo>
                    <a:pt x="30325" y="5638"/>
                    <a:pt x="35005" y="7877"/>
                    <a:pt x="43379" y="8103"/>
                  </a:cubicBezTo>
                  <a:cubicBezTo>
                    <a:pt x="50070" y="8305"/>
                    <a:pt x="55619" y="10337"/>
                    <a:pt x="60520" y="13227"/>
                  </a:cubicBezTo>
                  <a:cubicBezTo>
                    <a:pt x="61796" y="13966"/>
                    <a:pt x="63026" y="14567"/>
                    <a:pt x="64232" y="15058"/>
                  </a:cubicBezTo>
                  <a:lnTo>
                    <a:pt x="35072" y="65958"/>
                  </a:lnTo>
                  <a:lnTo>
                    <a:pt x="26345" y="46265"/>
                  </a:lnTo>
                  <a:cubicBezTo>
                    <a:pt x="25452" y="44250"/>
                    <a:pt x="23324" y="43017"/>
                    <a:pt x="21106" y="43265"/>
                  </a:cubicBezTo>
                  <a:lnTo>
                    <a:pt x="0" y="45503"/>
                  </a:lnTo>
                  <a:lnTo>
                    <a:pt x="26251" y="0"/>
                  </a:lnTo>
                  <a:close/>
                </a:path>
              </a:pathLst>
            </a:custGeom>
            <a:solidFill>
              <a:srgbClr val="155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BF5E75F8-3556-B47A-F0DA-813769297EDD}"/>
                </a:ext>
              </a:extLst>
            </p:cNvPr>
            <p:cNvSpPr/>
            <p:nvPr/>
          </p:nvSpPr>
          <p:spPr>
            <a:xfrm>
              <a:off x="-441752" y="3446165"/>
              <a:ext cx="64575" cy="65984"/>
            </a:xfrm>
            <a:custGeom>
              <a:avLst/>
              <a:gdLst>
                <a:gd name="connsiteX0" fmla="*/ 38410 w 64575"/>
                <a:gd name="connsiteY0" fmla="*/ 0 h 65984"/>
                <a:gd name="connsiteX1" fmla="*/ 38410 w 64575"/>
                <a:gd name="connsiteY1" fmla="*/ 1 h 65984"/>
                <a:gd name="connsiteX2" fmla="*/ 64575 w 64575"/>
                <a:gd name="connsiteY2" fmla="*/ 45460 h 65984"/>
                <a:gd name="connsiteX3" fmla="*/ 43471 w 64575"/>
                <a:gd name="connsiteY3" fmla="*/ 43221 h 65984"/>
                <a:gd name="connsiteX4" fmla="*/ 38253 w 64575"/>
                <a:gd name="connsiteY4" fmla="*/ 46221 h 65984"/>
                <a:gd name="connsiteX5" fmla="*/ 29504 w 64575"/>
                <a:gd name="connsiteY5" fmla="*/ 65984 h 65984"/>
                <a:gd name="connsiteX6" fmla="*/ 0 w 64575"/>
                <a:gd name="connsiteY6" fmla="*/ 15067 h 65984"/>
                <a:gd name="connsiteX7" fmla="*/ 4189 w 64575"/>
                <a:gd name="connsiteY7" fmla="*/ 13184 h 65984"/>
                <a:gd name="connsiteX8" fmla="*/ 21309 w 64575"/>
                <a:gd name="connsiteY8" fmla="*/ 8061 h 65984"/>
                <a:gd name="connsiteX9" fmla="*/ 38410 w 64575"/>
                <a:gd name="connsiteY9" fmla="*/ 0 h 6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75" h="65984">
                  <a:moveTo>
                    <a:pt x="38410" y="0"/>
                  </a:moveTo>
                  <a:lnTo>
                    <a:pt x="38410" y="1"/>
                  </a:lnTo>
                  <a:lnTo>
                    <a:pt x="64575" y="45460"/>
                  </a:lnTo>
                  <a:lnTo>
                    <a:pt x="43471" y="43221"/>
                  </a:lnTo>
                  <a:cubicBezTo>
                    <a:pt x="41275" y="42972"/>
                    <a:pt x="39149" y="44205"/>
                    <a:pt x="38253" y="46221"/>
                  </a:cubicBezTo>
                  <a:lnTo>
                    <a:pt x="29504" y="65984"/>
                  </a:lnTo>
                  <a:lnTo>
                    <a:pt x="0" y="15067"/>
                  </a:lnTo>
                  <a:cubicBezTo>
                    <a:pt x="1371" y="14547"/>
                    <a:pt x="2754" y="13950"/>
                    <a:pt x="4189" y="13184"/>
                  </a:cubicBezTo>
                  <a:cubicBezTo>
                    <a:pt x="9177" y="10519"/>
                    <a:pt x="14619" y="8263"/>
                    <a:pt x="21309" y="8061"/>
                  </a:cubicBezTo>
                  <a:cubicBezTo>
                    <a:pt x="29683" y="7840"/>
                    <a:pt x="34336" y="5596"/>
                    <a:pt x="38410" y="0"/>
                  </a:cubicBezTo>
                  <a:close/>
                </a:path>
              </a:pathLst>
            </a:custGeom>
            <a:solidFill>
              <a:srgbClr val="155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414B41AF-7F19-EFAA-2658-D13A9A2D55BD}"/>
                </a:ext>
              </a:extLst>
            </p:cNvPr>
            <p:cNvSpPr/>
            <p:nvPr/>
          </p:nvSpPr>
          <p:spPr>
            <a:xfrm>
              <a:off x="-487372" y="3350636"/>
              <a:ext cx="78554" cy="785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4491B1E-B9D8-32E0-3564-13F46E82D066}"/>
                </a:ext>
              </a:extLst>
            </p:cNvPr>
            <p:cNvSpPr/>
            <p:nvPr/>
          </p:nvSpPr>
          <p:spPr>
            <a:xfrm>
              <a:off x="-489041" y="3348397"/>
              <a:ext cx="79506" cy="80724"/>
            </a:xfrm>
            <a:custGeom>
              <a:avLst/>
              <a:gdLst>
                <a:gd name="connsiteX0" fmla="*/ 30802 w 79506"/>
                <a:gd name="connsiteY0" fmla="*/ 1063 h 80724"/>
                <a:gd name="connsiteX1" fmla="*/ 30803 w 79506"/>
                <a:gd name="connsiteY1" fmla="*/ 1063 h 80724"/>
                <a:gd name="connsiteX2" fmla="*/ 55424 w 79506"/>
                <a:gd name="connsiteY2" fmla="*/ 3215 h 80724"/>
                <a:gd name="connsiteX3" fmla="*/ 58068 w 79506"/>
                <a:gd name="connsiteY3" fmla="*/ 9911 h 80724"/>
                <a:gd name="connsiteX4" fmla="*/ 51373 w 79506"/>
                <a:gd name="connsiteY4" fmla="*/ 12549 h 80724"/>
                <a:gd name="connsiteX5" fmla="*/ 17422 w 79506"/>
                <a:gd name="connsiteY5" fmla="*/ 20610 h 80724"/>
                <a:gd name="connsiteX6" fmla="*/ 14557 w 79506"/>
                <a:gd name="connsiteY6" fmla="*/ 56174 h 80724"/>
                <a:gd name="connsiteX7" fmla="*/ 46833 w 79506"/>
                <a:gd name="connsiteY7" fmla="*/ 69692 h 80724"/>
                <a:gd name="connsiteX8" fmla="*/ 69323 w 79506"/>
                <a:gd name="connsiteY8" fmla="*/ 42453 h 80724"/>
                <a:gd name="connsiteX9" fmla="*/ 74737 w 79506"/>
                <a:gd name="connsiteY9" fmla="*/ 37395 h 80724"/>
                <a:gd name="connsiteX10" fmla="*/ 79464 w 79506"/>
                <a:gd name="connsiteY10" fmla="*/ 43098 h 80724"/>
                <a:gd name="connsiteX11" fmla="*/ 49292 w 79506"/>
                <a:gd name="connsiteY11" fmla="*/ 79563 h 80724"/>
                <a:gd name="connsiteX12" fmla="*/ 5851 w 79506"/>
                <a:gd name="connsiteY12" fmla="*/ 61435 h 80724"/>
                <a:gd name="connsiteX13" fmla="*/ 9633 w 79506"/>
                <a:gd name="connsiteY13" fmla="*/ 14027 h 80724"/>
                <a:gd name="connsiteX14" fmla="*/ 30802 w 79506"/>
                <a:gd name="connsiteY14" fmla="*/ 1063 h 8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06" h="80724">
                  <a:moveTo>
                    <a:pt x="30802" y="1063"/>
                  </a:moveTo>
                  <a:lnTo>
                    <a:pt x="30803" y="1063"/>
                  </a:lnTo>
                  <a:cubicBezTo>
                    <a:pt x="38842" y="-837"/>
                    <a:pt x="47458" y="-228"/>
                    <a:pt x="55424" y="3215"/>
                  </a:cubicBezTo>
                  <a:cubicBezTo>
                    <a:pt x="57996" y="4343"/>
                    <a:pt x="59190" y="7337"/>
                    <a:pt x="58068" y="9911"/>
                  </a:cubicBezTo>
                  <a:cubicBezTo>
                    <a:pt x="56946" y="12489"/>
                    <a:pt x="53947" y="13674"/>
                    <a:pt x="51373" y="12549"/>
                  </a:cubicBezTo>
                  <a:cubicBezTo>
                    <a:pt x="39514" y="7426"/>
                    <a:pt x="25861" y="10650"/>
                    <a:pt x="17422" y="20610"/>
                  </a:cubicBezTo>
                  <a:cubicBezTo>
                    <a:pt x="8968" y="30573"/>
                    <a:pt x="7802" y="44940"/>
                    <a:pt x="14557" y="56174"/>
                  </a:cubicBezTo>
                  <a:cubicBezTo>
                    <a:pt x="21315" y="67388"/>
                    <a:pt x="34345" y="72802"/>
                    <a:pt x="46833" y="69692"/>
                  </a:cubicBezTo>
                  <a:cubicBezTo>
                    <a:pt x="59342" y="66557"/>
                    <a:pt x="68452" y="55615"/>
                    <a:pt x="69323" y="42453"/>
                  </a:cubicBezTo>
                  <a:cubicBezTo>
                    <a:pt x="69350" y="39518"/>
                    <a:pt x="71832" y="37193"/>
                    <a:pt x="74737" y="37395"/>
                  </a:cubicBezTo>
                  <a:cubicBezTo>
                    <a:pt x="77673" y="37576"/>
                    <a:pt x="79841" y="40193"/>
                    <a:pt x="79464" y="43098"/>
                  </a:cubicBezTo>
                  <a:cubicBezTo>
                    <a:pt x="78282" y="60582"/>
                    <a:pt x="66101" y="75352"/>
                    <a:pt x="49292" y="79563"/>
                  </a:cubicBezTo>
                  <a:cubicBezTo>
                    <a:pt x="32458" y="83745"/>
                    <a:pt x="14870" y="76385"/>
                    <a:pt x="5851" y="61435"/>
                  </a:cubicBezTo>
                  <a:cubicBezTo>
                    <a:pt x="-3167" y="46478"/>
                    <a:pt x="-1646" y="27300"/>
                    <a:pt x="9633" y="14027"/>
                  </a:cubicBezTo>
                  <a:cubicBezTo>
                    <a:pt x="15272" y="7380"/>
                    <a:pt x="22750" y="2967"/>
                    <a:pt x="30802" y="1063"/>
                  </a:cubicBezTo>
                  <a:close/>
                </a:path>
              </a:pathLst>
            </a:custGeom>
            <a:solidFill>
              <a:srgbClr val="3D37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D063CCD-5BFD-55CA-3AAA-E7C469325BD2}"/>
                </a:ext>
              </a:extLst>
            </p:cNvPr>
            <p:cNvSpPr/>
            <p:nvPr/>
          </p:nvSpPr>
          <p:spPr>
            <a:xfrm>
              <a:off x="-468775" y="3356938"/>
              <a:ext cx="62057" cy="46903"/>
            </a:xfrm>
            <a:custGeom>
              <a:avLst/>
              <a:gdLst>
                <a:gd name="connsiteX0" fmla="*/ 56890 w 62057"/>
                <a:gd name="connsiteY0" fmla="*/ 1 h 46903"/>
                <a:gd name="connsiteX1" fmla="*/ 60500 w 62057"/>
                <a:gd name="connsiteY1" fmla="*/ 8758 h 46903"/>
                <a:gd name="connsiteX2" fmla="*/ 24065 w 62057"/>
                <a:gd name="connsiteY2" fmla="*/ 44548 h 46903"/>
                <a:gd name="connsiteX3" fmla="*/ 12405 w 62057"/>
                <a:gd name="connsiteY3" fmla="*/ 44548 h 46903"/>
                <a:gd name="connsiteX4" fmla="*/ 1593 w 62057"/>
                <a:gd name="connsiteY4" fmla="*/ 33736 h 46903"/>
                <a:gd name="connsiteX5" fmla="*/ 8777 w 62057"/>
                <a:gd name="connsiteY5" fmla="*/ 26525 h 46903"/>
                <a:gd name="connsiteX6" fmla="*/ 18265 w 62057"/>
                <a:gd name="connsiteY6" fmla="*/ 35991 h 46903"/>
                <a:gd name="connsiteX7" fmla="*/ 53381 w 62057"/>
                <a:gd name="connsiteY7" fmla="*/ 1506 h 46903"/>
                <a:gd name="connsiteX8" fmla="*/ 56890 w 62057"/>
                <a:gd name="connsiteY8" fmla="*/ 1 h 46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057" h="46903">
                  <a:moveTo>
                    <a:pt x="56890" y="1"/>
                  </a:moveTo>
                  <a:cubicBezTo>
                    <a:pt x="61501" y="-69"/>
                    <a:pt x="63804" y="5553"/>
                    <a:pt x="60500" y="8758"/>
                  </a:cubicBezTo>
                  <a:lnTo>
                    <a:pt x="24065" y="44548"/>
                  </a:lnTo>
                  <a:cubicBezTo>
                    <a:pt x="20862" y="47677"/>
                    <a:pt x="15556" y="47699"/>
                    <a:pt x="12405" y="44548"/>
                  </a:cubicBezTo>
                  <a:lnTo>
                    <a:pt x="1593" y="33736"/>
                  </a:lnTo>
                  <a:cubicBezTo>
                    <a:pt x="-3220" y="28945"/>
                    <a:pt x="3964" y="21713"/>
                    <a:pt x="8777" y="26525"/>
                  </a:cubicBezTo>
                  <a:lnTo>
                    <a:pt x="18265" y="35991"/>
                  </a:lnTo>
                  <a:lnTo>
                    <a:pt x="53381" y="1506"/>
                  </a:lnTo>
                  <a:cubicBezTo>
                    <a:pt x="54295" y="564"/>
                    <a:pt x="55571" y="22"/>
                    <a:pt x="56890" y="1"/>
                  </a:cubicBezTo>
                  <a:close/>
                </a:path>
              </a:pathLst>
            </a:custGeom>
            <a:solidFill>
              <a:srgbClr val="3D37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84314AB1-D85E-0EA9-714D-DB10219F8097}"/>
              </a:ext>
            </a:extLst>
          </p:cNvPr>
          <p:cNvGrpSpPr/>
          <p:nvPr/>
        </p:nvGrpSpPr>
        <p:grpSpPr>
          <a:xfrm>
            <a:off x="700300" y="3664863"/>
            <a:ext cx="294586" cy="344149"/>
            <a:chOff x="-697039" y="3794816"/>
            <a:chExt cx="315835" cy="368974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C9B3FFF-2022-A6FB-9EF0-140C86474441}"/>
                </a:ext>
              </a:extLst>
            </p:cNvPr>
            <p:cNvSpPr/>
            <p:nvPr/>
          </p:nvSpPr>
          <p:spPr>
            <a:xfrm>
              <a:off x="-697039" y="3794816"/>
              <a:ext cx="315835" cy="368974"/>
            </a:xfrm>
            <a:custGeom>
              <a:avLst/>
              <a:gdLst>
                <a:gd name="connsiteX0" fmla="*/ 148047 w 315835"/>
                <a:gd name="connsiteY0" fmla="*/ 0 h 368974"/>
                <a:gd name="connsiteX1" fmla="*/ 167028 w 315835"/>
                <a:gd name="connsiteY1" fmla="*/ 0 h 368974"/>
                <a:gd name="connsiteX2" fmla="*/ 192841 w 315835"/>
                <a:gd name="connsiteY2" fmla="*/ 11389 h 368974"/>
                <a:gd name="connsiteX3" fmla="*/ 194359 w 315835"/>
                <a:gd name="connsiteY3" fmla="*/ 11389 h 368974"/>
                <a:gd name="connsiteX4" fmla="*/ 233839 w 315835"/>
                <a:gd name="connsiteY4" fmla="*/ 11389 h 368974"/>
                <a:gd name="connsiteX5" fmla="*/ 273318 w 315835"/>
                <a:gd name="connsiteY5" fmla="*/ 50867 h 368974"/>
                <a:gd name="connsiteX6" fmla="*/ 273318 w 315835"/>
                <a:gd name="connsiteY6" fmla="*/ 87310 h 368974"/>
                <a:gd name="connsiteX7" fmla="*/ 281670 w 315835"/>
                <a:gd name="connsiteY7" fmla="*/ 107809 h 368974"/>
                <a:gd name="connsiteX8" fmla="*/ 250542 w 315835"/>
                <a:gd name="connsiteY8" fmla="*/ 138936 h 368974"/>
                <a:gd name="connsiteX9" fmla="*/ 249023 w 315835"/>
                <a:gd name="connsiteY9" fmla="*/ 138936 h 368974"/>
                <a:gd name="connsiteX10" fmla="*/ 230043 w 315835"/>
                <a:gd name="connsiteY10" fmla="*/ 172342 h 368974"/>
                <a:gd name="connsiteX11" fmla="*/ 239913 w 315835"/>
                <a:gd name="connsiteY11" fmla="*/ 173101 h 368974"/>
                <a:gd name="connsiteX12" fmla="*/ 240672 w 315835"/>
                <a:gd name="connsiteY12" fmla="*/ 173101 h 368974"/>
                <a:gd name="connsiteX13" fmla="*/ 315835 w 315835"/>
                <a:gd name="connsiteY13" fmla="*/ 258892 h 368974"/>
                <a:gd name="connsiteX14" fmla="*/ 315835 w 315835"/>
                <a:gd name="connsiteY14" fmla="*/ 361382 h 368974"/>
                <a:gd name="connsiteX15" fmla="*/ 308242 w 315835"/>
                <a:gd name="connsiteY15" fmla="*/ 368974 h 368974"/>
                <a:gd name="connsiteX16" fmla="*/ 36442 w 315835"/>
                <a:gd name="connsiteY16" fmla="*/ 368974 h 368974"/>
                <a:gd name="connsiteX17" fmla="*/ 28850 w 315835"/>
                <a:gd name="connsiteY17" fmla="*/ 361382 h 368974"/>
                <a:gd name="connsiteX18" fmla="*/ 28850 w 315835"/>
                <a:gd name="connsiteY18" fmla="*/ 343920 h 368974"/>
                <a:gd name="connsiteX19" fmla="*/ 0 w 315835"/>
                <a:gd name="connsiteY19" fmla="*/ 308996 h 368974"/>
                <a:gd name="connsiteX20" fmla="*/ 28850 w 315835"/>
                <a:gd name="connsiteY20" fmla="*/ 274072 h 368974"/>
                <a:gd name="connsiteX21" fmla="*/ 28850 w 315835"/>
                <a:gd name="connsiteY21" fmla="*/ 236871 h 368974"/>
                <a:gd name="connsiteX22" fmla="*/ 36442 w 315835"/>
                <a:gd name="connsiteY22" fmla="*/ 229279 h 368974"/>
                <a:gd name="connsiteX23" fmla="*/ 48590 w 315835"/>
                <a:gd name="connsiteY23" fmla="*/ 229279 h 368974"/>
                <a:gd name="connsiteX24" fmla="*/ 48590 w 315835"/>
                <a:gd name="connsiteY24" fmla="*/ 220168 h 368974"/>
                <a:gd name="connsiteX25" fmla="*/ 56182 w 315835"/>
                <a:gd name="connsiteY25" fmla="*/ 212576 h 368974"/>
                <a:gd name="connsiteX26" fmla="*/ 64533 w 315835"/>
                <a:gd name="connsiteY26" fmla="*/ 212576 h 368974"/>
                <a:gd name="connsiteX27" fmla="*/ 127549 w 315835"/>
                <a:gd name="connsiteY27" fmla="*/ 172338 h 368974"/>
                <a:gd name="connsiteX28" fmla="*/ 127549 w 315835"/>
                <a:gd name="connsiteY28" fmla="*/ 172342 h 368974"/>
                <a:gd name="connsiteX29" fmla="*/ 137418 w 315835"/>
                <a:gd name="connsiteY29" fmla="*/ 173101 h 368974"/>
                <a:gd name="connsiteX30" fmla="*/ 118438 w 315835"/>
                <a:gd name="connsiteY30" fmla="*/ 139696 h 368974"/>
                <a:gd name="connsiteX31" fmla="*/ 116160 w 315835"/>
                <a:gd name="connsiteY31" fmla="*/ 139696 h 368974"/>
                <a:gd name="connsiteX32" fmla="*/ 85032 w 315835"/>
                <a:gd name="connsiteY32" fmla="*/ 108568 h 368974"/>
                <a:gd name="connsiteX33" fmla="*/ 95661 w 315835"/>
                <a:gd name="connsiteY33" fmla="*/ 85032 h 368974"/>
                <a:gd name="connsiteX34" fmla="*/ 95661 w 315835"/>
                <a:gd name="connsiteY34" fmla="*/ 52386 h 368974"/>
                <a:gd name="connsiteX35" fmla="*/ 148047 w 315835"/>
                <a:gd name="connsiteY35" fmla="*/ 0 h 368974"/>
                <a:gd name="connsiteX36" fmla="*/ 148052 w 315835"/>
                <a:gd name="connsiteY36" fmla="*/ 14416 h 368974"/>
                <a:gd name="connsiteX37" fmla="*/ 110850 w 315835"/>
                <a:gd name="connsiteY37" fmla="*/ 51618 h 368974"/>
                <a:gd name="connsiteX38" fmla="*/ 110850 w 315835"/>
                <a:gd name="connsiteY38" fmla="*/ 76672 h 368974"/>
                <a:gd name="connsiteX39" fmla="*/ 119961 w 315835"/>
                <a:gd name="connsiteY39" fmla="*/ 76672 h 368974"/>
                <a:gd name="connsiteX40" fmla="*/ 162477 w 315835"/>
                <a:gd name="connsiteY40" fmla="*/ 46303 h 368974"/>
                <a:gd name="connsiteX41" fmla="*/ 186012 w 315835"/>
                <a:gd name="connsiteY41" fmla="*/ 46303 h 368974"/>
                <a:gd name="connsiteX42" fmla="*/ 186012 w 315835"/>
                <a:gd name="connsiteY42" fmla="*/ 33397 h 368974"/>
                <a:gd name="connsiteX43" fmla="*/ 167032 w 315835"/>
                <a:gd name="connsiteY43" fmla="*/ 14416 h 368974"/>
                <a:gd name="connsiteX44" fmla="*/ 148052 w 315835"/>
                <a:gd name="connsiteY44" fmla="*/ 14416 h 368974"/>
                <a:gd name="connsiteX45" fmla="*/ 201197 w 315835"/>
                <a:gd name="connsiteY45" fmla="*/ 25805 h 368974"/>
                <a:gd name="connsiteX46" fmla="*/ 201956 w 315835"/>
                <a:gd name="connsiteY46" fmla="*/ 33397 h 368974"/>
                <a:gd name="connsiteX47" fmla="*/ 201956 w 315835"/>
                <a:gd name="connsiteY47" fmla="*/ 46303 h 368974"/>
                <a:gd name="connsiteX48" fmla="*/ 204234 w 315835"/>
                <a:gd name="connsiteY48" fmla="*/ 46303 h 368974"/>
                <a:gd name="connsiteX49" fmla="*/ 246750 w 315835"/>
                <a:gd name="connsiteY49" fmla="*/ 76672 h 368974"/>
                <a:gd name="connsiteX50" fmla="*/ 258138 w 315835"/>
                <a:gd name="connsiteY50" fmla="*/ 77431 h 368974"/>
                <a:gd name="connsiteX51" fmla="*/ 258138 w 315835"/>
                <a:gd name="connsiteY51" fmla="*/ 50100 h 368974"/>
                <a:gd name="connsiteX52" fmla="*/ 233843 w 315835"/>
                <a:gd name="connsiteY52" fmla="*/ 25805 h 368974"/>
                <a:gd name="connsiteX53" fmla="*/ 201197 w 315835"/>
                <a:gd name="connsiteY53" fmla="*/ 25805 h 368974"/>
                <a:gd name="connsiteX54" fmla="*/ 163236 w 315835"/>
                <a:gd name="connsiteY54" fmla="*/ 61488 h 368974"/>
                <a:gd name="connsiteX55" fmla="*/ 132867 w 315835"/>
                <a:gd name="connsiteY55" fmla="*/ 91856 h 368974"/>
                <a:gd name="connsiteX56" fmla="*/ 132867 w 315835"/>
                <a:gd name="connsiteY56" fmla="*/ 127540 h 368974"/>
                <a:gd name="connsiteX57" fmla="*/ 132867 w 315835"/>
                <a:gd name="connsiteY57" fmla="*/ 129817 h 368974"/>
                <a:gd name="connsiteX58" fmla="*/ 177661 w 315835"/>
                <a:gd name="connsiteY58" fmla="*/ 171574 h 368974"/>
                <a:gd name="connsiteX59" fmla="*/ 190568 w 315835"/>
                <a:gd name="connsiteY59" fmla="*/ 171574 h 368974"/>
                <a:gd name="connsiteX60" fmla="*/ 234603 w 315835"/>
                <a:gd name="connsiteY60" fmla="*/ 129817 h 368974"/>
                <a:gd name="connsiteX61" fmla="*/ 234603 w 315835"/>
                <a:gd name="connsiteY61" fmla="*/ 127540 h 368974"/>
                <a:gd name="connsiteX62" fmla="*/ 234603 w 315835"/>
                <a:gd name="connsiteY62" fmla="*/ 91856 h 368974"/>
                <a:gd name="connsiteX63" fmla="*/ 204234 w 315835"/>
                <a:gd name="connsiteY63" fmla="*/ 61488 h 368974"/>
                <a:gd name="connsiteX64" fmla="*/ 163236 w 315835"/>
                <a:gd name="connsiteY64" fmla="*/ 61488 h 368974"/>
                <a:gd name="connsiteX65" fmla="*/ 249028 w 315835"/>
                <a:gd name="connsiteY65" fmla="*/ 91861 h 368974"/>
                <a:gd name="connsiteX66" fmla="*/ 249028 w 315835"/>
                <a:gd name="connsiteY66" fmla="*/ 123748 h 368974"/>
                <a:gd name="connsiteX67" fmla="*/ 249787 w 315835"/>
                <a:gd name="connsiteY67" fmla="*/ 123748 h 368974"/>
                <a:gd name="connsiteX68" fmla="*/ 265730 w 315835"/>
                <a:gd name="connsiteY68" fmla="*/ 107804 h 368974"/>
                <a:gd name="connsiteX69" fmla="*/ 260416 w 315835"/>
                <a:gd name="connsiteY69" fmla="*/ 95657 h 368974"/>
                <a:gd name="connsiteX70" fmla="*/ 249028 w 315835"/>
                <a:gd name="connsiteY70" fmla="*/ 91861 h 368974"/>
                <a:gd name="connsiteX71" fmla="*/ 117683 w 315835"/>
                <a:gd name="connsiteY71" fmla="*/ 91097 h 368974"/>
                <a:gd name="connsiteX72" fmla="*/ 107813 w 315835"/>
                <a:gd name="connsiteY72" fmla="*/ 93375 h 368974"/>
                <a:gd name="connsiteX73" fmla="*/ 100221 w 315835"/>
                <a:gd name="connsiteY73" fmla="*/ 107041 h 368974"/>
                <a:gd name="connsiteX74" fmla="*/ 116165 w 315835"/>
                <a:gd name="connsiteY74" fmla="*/ 122984 h 368974"/>
                <a:gd name="connsiteX75" fmla="*/ 117683 w 315835"/>
                <a:gd name="connsiteY75" fmla="*/ 122984 h 368974"/>
                <a:gd name="connsiteX76" fmla="*/ 117683 w 315835"/>
                <a:gd name="connsiteY76" fmla="*/ 91097 h 368974"/>
                <a:gd name="connsiteX77" fmla="*/ 142733 w 315835"/>
                <a:gd name="connsiteY77" fmla="*/ 186763 h 368974"/>
                <a:gd name="connsiteX78" fmla="*/ 154121 w 315835"/>
                <a:gd name="connsiteY78" fmla="*/ 202706 h 368974"/>
                <a:gd name="connsiteX79" fmla="*/ 169305 w 315835"/>
                <a:gd name="connsiteY79" fmla="*/ 186763 h 368974"/>
                <a:gd name="connsiteX80" fmla="*/ 142733 w 315835"/>
                <a:gd name="connsiteY80" fmla="*/ 186763 h 368974"/>
                <a:gd name="connsiteX81" fmla="*/ 196637 w 315835"/>
                <a:gd name="connsiteY81" fmla="*/ 186763 h 368974"/>
                <a:gd name="connsiteX82" fmla="*/ 212581 w 315835"/>
                <a:gd name="connsiteY82" fmla="*/ 202706 h 368974"/>
                <a:gd name="connsiteX83" fmla="*/ 223210 w 315835"/>
                <a:gd name="connsiteY83" fmla="*/ 186763 h 368974"/>
                <a:gd name="connsiteX84" fmla="*/ 196637 w 315835"/>
                <a:gd name="connsiteY84" fmla="*/ 186763 h 368974"/>
                <a:gd name="connsiteX85" fmla="*/ 241440 w 315835"/>
                <a:gd name="connsiteY85" fmla="*/ 188281 h 368974"/>
                <a:gd name="connsiteX86" fmla="*/ 191332 w 315835"/>
                <a:gd name="connsiteY86" fmla="*/ 258888 h 368974"/>
                <a:gd name="connsiteX87" fmla="*/ 191332 w 315835"/>
                <a:gd name="connsiteY87" fmla="*/ 353794 h 368974"/>
                <a:gd name="connsiteX88" fmla="*/ 299895 w 315835"/>
                <a:gd name="connsiteY88" fmla="*/ 353794 h 368974"/>
                <a:gd name="connsiteX89" fmla="*/ 299895 w 315835"/>
                <a:gd name="connsiteY89" fmla="*/ 258888 h 368974"/>
                <a:gd name="connsiteX90" fmla="*/ 299899 w 315835"/>
                <a:gd name="connsiteY90" fmla="*/ 258888 h 368974"/>
                <a:gd name="connsiteX91" fmla="*/ 241440 w 315835"/>
                <a:gd name="connsiteY91" fmla="*/ 188281 h 368974"/>
                <a:gd name="connsiteX92" fmla="*/ 183730 w 315835"/>
                <a:gd name="connsiteY92" fmla="*/ 195114 h 368974"/>
                <a:gd name="connsiteX93" fmla="*/ 163232 w 315835"/>
                <a:gd name="connsiteY93" fmla="*/ 214854 h 368974"/>
                <a:gd name="connsiteX94" fmla="*/ 183730 w 315835"/>
                <a:gd name="connsiteY94" fmla="*/ 242945 h 368974"/>
                <a:gd name="connsiteX95" fmla="*/ 204230 w 315835"/>
                <a:gd name="connsiteY95" fmla="*/ 214854 h 368974"/>
                <a:gd name="connsiteX96" fmla="*/ 183730 w 315835"/>
                <a:gd name="connsiteY96" fmla="*/ 195114 h 368974"/>
                <a:gd name="connsiteX97" fmla="*/ 125271 w 315835"/>
                <a:gd name="connsiteY97" fmla="*/ 188281 h 368974"/>
                <a:gd name="connsiteX98" fmla="*/ 125271 w 315835"/>
                <a:gd name="connsiteY98" fmla="*/ 188285 h 368974"/>
                <a:gd name="connsiteX99" fmla="*/ 83514 w 315835"/>
                <a:gd name="connsiteY99" fmla="*/ 212580 h 368974"/>
                <a:gd name="connsiteX100" fmla="*/ 112364 w 315835"/>
                <a:gd name="connsiteY100" fmla="*/ 212580 h 368974"/>
                <a:gd name="connsiteX101" fmla="*/ 119956 w 315835"/>
                <a:gd name="connsiteY101" fmla="*/ 220172 h 368974"/>
                <a:gd name="connsiteX102" fmla="*/ 119956 w 315835"/>
                <a:gd name="connsiteY102" fmla="*/ 229283 h 368974"/>
                <a:gd name="connsiteX103" fmla="*/ 132104 w 315835"/>
                <a:gd name="connsiteY103" fmla="*/ 229283 h 368974"/>
                <a:gd name="connsiteX104" fmla="*/ 139696 w 315835"/>
                <a:gd name="connsiteY104" fmla="*/ 236875 h 368974"/>
                <a:gd name="connsiteX105" fmla="*/ 139696 w 315835"/>
                <a:gd name="connsiteY105" fmla="*/ 353794 h 368974"/>
                <a:gd name="connsiteX106" fmla="*/ 175379 w 315835"/>
                <a:gd name="connsiteY106" fmla="*/ 353794 h 368974"/>
                <a:gd name="connsiteX107" fmla="*/ 175379 w 315835"/>
                <a:gd name="connsiteY107" fmla="*/ 258888 h 368974"/>
                <a:gd name="connsiteX108" fmla="*/ 125271 w 315835"/>
                <a:gd name="connsiteY108" fmla="*/ 188281 h 368974"/>
                <a:gd name="connsiteX109" fmla="*/ 63774 w 315835"/>
                <a:gd name="connsiteY109" fmla="*/ 227760 h 368974"/>
                <a:gd name="connsiteX110" fmla="*/ 63774 w 315835"/>
                <a:gd name="connsiteY110" fmla="*/ 245981 h 368974"/>
                <a:gd name="connsiteX111" fmla="*/ 104772 w 315835"/>
                <a:gd name="connsiteY111" fmla="*/ 245981 h 368974"/>
                <a:gd name="connsiteX112" fmla="*/ 104772 w 315835"/>
                <a:gd name="connsiteY112" fmla="*/ 227760 h 368974"/>
                <a:gd name="connsiteX113" fmla="*/ 63774 w 315835"/>
                <a:gd name="connsiteY113" fmla="*/ 227760 h 368974"/>
                <a:gd name="connsiteX114" fmla="*/ 44034 w 315835"/>
                <a:gd name="connsiteY114" fmla="*/ 244463 h 368974"/>
                <a:gd name="connsiteX115" fmla="*/ 44034 w 315835"/>
                <a:gd name="connsiteY115" fmla="*/ 273313 h 368974"/>
                <a:gd name="connsiteX116" fmla="*/ 54664 w 315835"/>
                <a:gd name="connsiteY116" fmla="*/ 273313 h 368974"/>
                <a:gd name="connsiteX117" fmla="*/ 62256 w 315835"/>
                <a:gd name="connsiteY117" fmla="*/ 280905 h 368974"/>
                <a:gd name="connsiteX118" fmla="*/ 62256 w 315835"/>
                <a:gd name="connsiteY118" fmla="*/ 336328 h 368974"/>
                <a:gd name="connsiteX119" fmla="*/ 54664 w 315835"/>
                <a:gd name="connsiteY119" fmla="*/ 343920 h 368974"/>
                <a:gd name="connsiteX120" fmla="*/ 44034 w 315835"/>
                <a:gd name="connsiteY120" fmla="*/ 343920 h 368974"/>
                <a:gd name="connsiteX121" fmla="*/ 44034 w 315835"/>
                <a:gd name="connsiteY121" fmla="*/ 353031 h 368974"/>
                <a:gd name="connsiteX122" fmla="*/ 59219 w 315835"/>
                <a:gd name="connsiteY122" fmla="*/ 353031 h 368974"/>
                <a:gd name="connsiteX123" fmla="*/ 124512 w 315835"/>
                <a:gd name="connsiteY123" fmla="*/ 353027 h 368974"/>
                <a:gd name="connsiteX124" fmla="*/ 124512 w 315835"/>
                <a:gd name="connsiteY124" fmla="*/ 244463 h 368974"/>
                <a:gd name="connsiteX125" fmla="*/ 119956 w 315835"/>
                <a:gd name="connsiteY125" fmla="*/ 244463 h 368974"/>
                <a:gd name="connsiteX126" fmla="*/ 119956 w 315835"/>
                <a:gd name="connsiteY126" fmla="*/ 253574 h 368974"/>
                <a:gd name="connsiteX127" fmla="*/ 112364 w 315835"/>
                <a:gd name="connsiteY127" fmla="*/ 261166 h 368974"/>
                <a:gd name="connsiteX128" fmla="*/ 56182 w 315835"/>
                <a:gd name="connsiteY128" fmla="*/ 261166 h 368974"/>
                <a:gd name="connsiteX129" fmla="*/ 48590 w 315835"/>
                <a:gd name="connsiteY129" fmla="*/ 253574 h 368974"/>
                <a:gd name="connsiteX130" fmla="*/ 48590 w 315835"/>
                <a:gd name="connsiteY130" fmla="*/ 244463 h 368974"/>
                <a:gd name="connsiteX131" fmla="*/ 44034 w 315835"/>
                <a:gd name="connsiteY131" fmla="*/ 244463 h 368974"/>
                <a:gd name="connsiteX132" fmla="*/ 36442 w 315835"/>
                <a:gd name="connsiteY132" fmla="*/ 288498 h 368974"/>
                <a:gd name="connsiteX133" fmla="*/ 15944 w 315835"/>
                <a:gd name="connsiteY133" fmla="*/ 308996 h 368974"/>
                <a:gd name="connsiteX134" fmla="*/ 35683 w 315835"/>
                <a:gd name="connsiteY134" fmla="*/ 328736 h 368974"/>
                <a:gd name="connsiteX135" fmla="*/ 47831 w 315835"/>
                <a:gd name="connsiteY135" fmla="*/ 328736 h 368974"/>
                <a:gd name="connsiteX136" fmla="*/ 47831 w 315835"/>
                <a:gd name="connsiteY136" fmla="*/ 288498 h 368974"/>
                <a:gd name="connsiteX137" fmla="*/ 36442 w 315835"/>
                <a:gd name="connsiteY137" fmla="*/ 288498 h 36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315835" h="368974">
                  <a:moveTo>
                    <a:pt x="148047" y="0"/>
                  </a:moveTo>
                  <a:lnTo>
                    <a:pt x="167028" y="0"/>
                  </a:lnTo>
                  <a:cubicBezTo>
                    <a:pt x="177657" y="0"/>
                    <a:pt x="186767" y="4555"/>
                    <a:pt x="192841" y="11389"/>
                  </a:cubicBezTo>
                  <a:lnTo>
                    <a:pt x="194359" y="11389"/>
                  </a:lnTo>
                  <a:lnTo>
                    <a:pt x="233839" y="11389"/>
                  </a:lnTo>
                  <a:cubicBezTo>
                    <a:pt x="255097" y="11389"/>
                    <a:pt x="273318" y="28851"/>
                    <a:pt x="273318" y="50867"/>
                  </a:cubicBezTo>
                  <a:lnTo>
                    <a:pt x="273318" y="87310"/>
                  </a:lnTo>
                  <a:cubicBezTo>
                    <a:pt x="278633" y="92624"/>
                    <a:pt x="281670" y="100216"/>
                    <a:pt x="281670" y="107809"/>
                  </a:cubicBezTo>
                  <a:cubicBezTo>
                    <a:pt x="281670" y="124511"/>
                    <a:pt x="268004" y="138936"/>
                    <a:pt x="250542" y="138936"/>
                  </a:cubicBezTo>
                  <a:lnTo>
                    <a:pt x="249023" y="138936"/>
                  </a:lnTo>
                  <a:cubicBezTo>
                    <a:pt x="246746" y="151843"/>
                    <a:pt x="239913" y="163991"/>
                    <a:pt x="230043" y="172342"/>
                  </a:cubicBezTo>
                  <a:cubicBezTo>
                    <a:pt x="233839" y="172342"/>
                    <a:pt x="236876" y="172342"/>
                    <a:pt x="239913" y="173101"/>
                  </a:cubicBezTo>
                  <a:lnTo>
                    <a:pt x="240672" y="173101"/>
                  </a:lnTo>
                  <a:cubicBezTo>
                    <a:pt x="283188" y="178416"/>
                    <a:pt x="315835" y="214858"/>
                    <a:pt x="315835" y="258892"/>
                  </a:cubicBezTo>
                  <a:lnTo>
                    <a:pt x="315835" y="361382"/>
                  </a:lnTo>
                  <a:cubicBezTo>
                    <a:pt x="315835" y="365938"/>
                    <a:pt x="312797" y="368974"/>
                    <a:pt x="308242" y="368974"/>
                  </a:cubicBezTo>
                  <a:lnTo>
                    <a:pt x="36442" y="368974"/>
                  </a:lnTo>
                  <a:cubicBezTo>
                    <a:pt x="31887" y="368974"/>
                    <a:pt x="28850" y="365938"/>
                    <a:pt x="28850" y="361382"/>
                  </a:cubicBezTo>
                  <a:lnTo>
                    <a:pt x="28850" y="343920"/>
                  </a:lnTo>
                  <a:cubicBezTo>
                    <a:pt x="12147" y="340883"/>
                    <a:pt x="0" y="326458"/>
                    <a:pt x="0" y="308996"/>
                  </a:cubicBezTo>
                  <a:cubicBezTo>
                    <a:pt x="0" y="291534"/>
                    <a:pt x="12907" y="277109"/>
                    <a:pt x="28850" y="274072"/>
                  </a:cubicBezTo>
                  <a:lnTo>
                    <a:pt x="28850" y="236871"/>
                  </a:lnTo>
                  <a:cubicBezTo>
                    <a:pt x="28850" y="232316"/>
                    <a:pt x="31887" y="229279"/>
                    <a:pt x="36442" y="229279"/>
                  </a:cubicBezTo>
                  <a:lnTo>
                    <a:pt x="48590" y="229279"/>
                  </a:lnTo>
                  <a:lnTo>
                    <a:pt x="48590" y="220168"/>
                  </a:lnTo>
                  <a:cubicBezTo>
                    <a:pt x="48590" y="215613"/>
                    <a:pt x="51627" y="212576"/>
                    <a:pt x="56182" y="212576"/>
                  </a:cubicBezTo>
                  <a:lnTo>
                    <a:pt x="64533" y="212576"/>
                  </a:lnTo>
                  <a:cubicBezTo>
                    <a:pt x="78958" y="190559"/>
                    <a:pt x="100976" y="176134"/>
                    <a:pt x="127549" y="172338"/>
                  </a:cubicBezTo>
                  <a:lnTo>
                    <a:pt x="127549" y="172342"/>
                  </a:lnTo>
                  <a:cubicBezTo>
                    <a:pt x="131345" y="172342"/>
                    <a:pt x="134381" y="171583"/>
                    <a:pt x="137418" y="173101"/>
                  </a:cubicBezTo>
                  <a:cubicBezTo>
                    <a:pt x="127549" y="164750"/>
                    <a:pt x="120716" y="152602"/>
                    <a:pt x="118438" y="139696"/>
                  </a:cubicBezTo>
                  <a:lnTo>
                    <a:pt x="116160" y="139696"/>
                  </a:lnTo>
                  <a:cubicBezTo>
                    <a:pt x="99458" y="139696"/>
                    <a:pt x="85032" y="126030"/>
                    <a:pt x="85032" y="108568"/>
                  </a:cubicBezTo>
                  <a:cubicBezTo>
                    <a:pt x="85032" y="99457"/>
                    <a:pt x="88829" y="91106"/>
                    <a:pt x="95661" y="85032"/>
                  </a:cubicBezTo>
                  <a:lnTo>
                    <a:pt x="95661" y="52386"/>
                  </a:lnTo>
                  <a:cubicBezTo>
                    <a:pt x="95661" y="23536"/>
                    <a:pt x="119197" y="0"/>
                    <a:pt x="148047" y="0"/>
                  </a:cubicBezTo>
                  <a:close/>
                  <a:moveTo>
                    <a:pt x="148052" y="14416"/>
                  </a:moveTo>
                  <a:cubicBezTo>
                    <a:pt x="127553" y="14416"/>
                    <a:pt x="110850" y="31119"/>
                    <a:pt x="110850" y="51618"/>
                  </a:cubicBezTo>
                  <a:lnTo>
                    <a:pt x="110850" y="76672"/>
                  </a:lnTo>
                  <a:lnTo>
                    <a:pt x="119961" y="76672"/>
                  </a:lnTo>
                  <a:cubicBezTo>
                    <a:pt x="126034" y="59210"/>
                    <a:pt x="142737" y="46303"/>
                    <a:pt x="162477" y="46303"/>
                  </a:cubicBezTo>
                  <a:lnTo>
                    <a:pt x="186012" y="46303"/>
                  </a:lnTo>
                  <a:lnTo>
                    <a:pt x="186012" y="33397"/>
                  </a:lnTo>
                  <a:cubicBezTo>
                    <a:pt x="186012" y="22768"/>
                    <a:pt x="177661" y="14416"/>
                    <a:pt x="167032" y="14416"/>
                  </a:cubicBezTo>
                  <a:lnTo>
                    <a:pt x="148052" y="14416"/>
                  </a:lnTo>
                  <a:close/>
                  <a:moveTo>
                    <a:pt x="201197" y="25805"/>
                  </a:moveTo>
                  <a:cubicBezTo>
                    <a:pt x="201197" y="28082"/>
                    <a:pt x="201956" y="30360"/>
                    <a:pt x="201956" y="33397"/>
                  </a:cubicBezTo>
                  <a:lnTo>
                    <a:pt x="201956" y="46303"/>
                  </a:lnTo>
                  <a:lnTo>
                    <a:pt x="204234" y="46303"/>
                  </a:lnTo>
                  <a:cubicBezTo>
                    <a:pt x="223974" y="46303"/>
                    <a:pt x="240676" y="59210"/>
                    <a:pt x="246750" y="76672"/>
                  </a:cubicBezTo>
                  <a:cubicBezTo>
                    <a:pt x="250546" y="75913"/>
                    <a:pt x="254342" y="76672"/>
                    <a:pt x="258138" y="77431"/>
                  </a:cubicBezTo>
                  <a:lnTo>
                    <a:pt x="258138" y="50100"/>
                  </a:lnTo>
                  <a:cubicBezTo>
                    <a:pt x="258138" y="37193"/>
                    <a:pt x="247509" y="25805"/>
                    <a:pt x="233843" y="25805"/>
                  </a:cubicBezTo>
                  <a:lnTo>
                    <a:pt x="201197" y="25805"/>
                  </a:lnTo>
                  <a:close/>
                  <a:moveTo>
                    <a:pt x="163236" y="61488"/>
                  </a:moveTo>
                  <a:cubicBezTo>
                    <a:pt x="146533" y="61488"/>
                    <a:pt x="132867" y="75154"/>
                    <a:pt x="132867" y="91856"/>
                  </a:cubicBezTo>
                  <a:lnTo>
                    <a:pt x="132867" y="127540"/>
                  </a:lnTo>
                  <a:lnTo>
                    <a:pt x="132867" y="129817"/>
                  </a:lnTo>
                  <a:cubicBezTo>
                    <a:pt x="134386" y="153353"/>
                    <a:pt x="153366" y="171574"/>
                    <a:pt x="177661" y="171574"/>
                  </a:cubicBezTo>
                  <a:lnTo>
                    <a:pt x="190568" y="171574"/>
                  </a:lnTo>
                  <a:cubicBezTo>
                    <a:pt x="214103" y="171574"/>
                    <a:pt x="233084" y="153353"/>
                    <a:pt x="234603" y="129817"/>
                  </a:cubicBezTo>
                  <a:lnTo>
                    <a:pt x="234603" y="127540"/>
                  </a:lnTo>
                  <a:lnTo>
                    <a:pt x="234603" y="91856"/>
                  </a:lnTo>
                  <a:cubicBezTo>
                    <a:pt x="234603" y="75154"/>
                    <a:pt x="220937" y="61488"/>
                    <a:pt x="204234" y="61488"/>
                  </a:cubicBezTo>
                  <a:lnTo>
                    <a:pt x="163236" y="61488"/>
                  </a:lnTo>
                  <a:close/>
                  <a:moveTo>
                    <a:pt x="249028" y="91861"/>
                  </a:moveTo>
                  <a:lnTo>
                    <a:pt x="249028" y="123748"/>
                  </a:lnTo>
                  <a:lnTo>
                    <a:pt x="249787" y="123748"/>
                  </a:lnTo>
                  <a:cubicBezTo>
                    <a:pt x="258897" y="123748"/>
                    <a:pt x="266490" y="116156"/>
                    <a:pt x="265730" y="107804"/>
                  </a:cubicBezTo>
                  <a:cubicBezTo>
                    <a:pt x="265730" y="103249"/>
                    <a:pt x="264212" y="98694"/>
                    <a:pt x="260416" y="95657"/>
                  </a:cubicBezTo>
                  <a:cubicBezTo>
                    <a:pt x="257379" y="92620"/>
                    <a:pt x="253583" y="91861"/>
                    <a:pt x="249028" y="91861"/>
                  </a:cubicBezTo>
                  <a:close/>
                  <a:moveTo>
                    <a:pt x="117683" y="91097"/>
                  </a:moveTo>
                  <a:cubicBezTo>
                    <a:pt x="114646" y="90338"/>
                    <a:pt x="110850" y="91097"/>
                    <a:pt x="107813" y="93375"/>
                  </a:cubicBezTo>
                  <a:cubicBezTo>
                    <a:pt x="103258" y="96412"/>
                    <a:pt x="100221" y="101726"/>
                    <a:pt x="100221" y="107041"/>
                  </a:cubicBezTo>
                  <a:cubicBezTo>
                    <a:pt x="100221" y="116151"/>
                    <a:pt x="107054" y="123743"/>
                    <a:pt x="116165" y="122984"/>
                  </a:cubicBezTo>
                  <a:lnTo>
                    <a:pt x="117683" y="122984"/>
                  </a:lnTo>
                  <a:lnTo>
                    <a:pt x="117683" y="91097"/>
                  </a:lnTo>
                  <a:close/>
                  <a:moveTo>
                    <a:pt x="142733" y="186763"/>
                  </a:moveTo>
                  <a:lnTo>
                    <a:pt x="154121" y="202706"/>
                  </a:lnTo>
                  <a:lnTo>
                    <a:pt x="169305" y="186763"/>
                  </a:lnTo>
                  <a:lnTo>
                    <a:pt x="142733" y="186763"/>
                  </a:lnTo>
                  <a:close/>
                  <a:moveTo>
                    <a:pt x="196637" y="186763"/>
                  </a:moveTo>
                  <a:lnTo>
                    <a:pt x="212581" y="202706"/>
                  </a:lnTo>
                  <a:lnTo>
                    <a:pt x="223210" y="186763"/>
                  </a:lnTo>
                  <a:lnTo>
                    <a:pt x="196637" y="186763"/>
                  </a:lnTo>
                  <a:close/>
                  <a:moveTo>
                    <a:pt x="241440" y="188281"/>
                  </a:moveTo>
                  <a:lnTo>
                    <a:pt x="191332" y="258888"/>
                  </a:lnTo>
                  <a:lnTo>
                    <a:pt x="191332" y="353794"/>
                  </a:lnTo>
                  <a:lnTo>
                    <a:pt x="299895" y="353794"/>
                  </a:lnTo>
                  <a:lnTo>
                    <a:pt x="299895" y="258888"/>
                  </a:lnTo>
                  <a:lnTo>
                    <a:pt x="299899" y="258888"/>
                  </a:lnTo>
                  <a:cubicBezTo>
                    <a:pt x="299899" y="223964"/>
                    <a:pt x="274845" y="194355"/>
                    <a:pt x="241440" y="188281"/>
                  </a:cubicBezTo>
                  <a:close/>
                  <a:moveTo>
                    <a:pt x="183730" y="195114"/>
                  </a:moveTo>
                  <a:lnTo>
                    <a:pt x="163232" y="214854"/>
                  </a:lnTo>
                  <a:lnTo>
                    <a:pt x="183730" y="242945"/>
                  </a:lnTo>
                  <a:lnTo>
                    <a:pt x="204230" y="214854"/>
                  </a:lnTo>
                  <a:lnTo>
                    <a:pt x="183730" y="195114"/>
                  </a:lnTo>
                  <a:close/>
                  <a:moveTo>
                    <a:pt x="125271" y="188281"/>
                  </a:moveTo>
                  <a:lnTo>
                    <a:pt x="125271" y="188285"/>
                  </a:lnTo>
                  <a:cubicBezTo>
                    <a:pt x="109327" y="191322"/>
                    <a:pt x="94143" y="199674"/>
                    <a:pt x="83514" y="212580"/>
                  </a:cubicBezTo>
                  <a:lnTo>
                    <a:pt x="112364" y="212580"/>
                  </a:lnTo>
                  <a:cubicBezTo>
                    <a:pt x="116920" y="212580"/>
                    <a:pt x="119956" y="215617"/>
                    <a:pt x="119956" y="220172"/>
                  </a:cubicBezTo>
                  <a:lnTo>
                    <a:pt x="119956" y="229283"/>
                  </a:lnTo>
                  <a:lnTo>
                    <a:pt x="132104" y="229283"/>
                  </a:lnTo>
                  <a:cubicBezTo>
                    <a:pt x="136659" y="229283"/>
                    <a:pt x="139696" y="232320"/>
                    <a:pt x="139696" y="236875"/>
                  </a:cubicBezTo>
                  <a:lnTo>
                    <a:pt x="139696" y="353794"/>
                  </a:lnTo>
                  <a:lnTo>
                    <a:pt x="175379" y="353794"/>
                  </a:lnTo>
                  <a:lnTo>
                    <a:pt x="175379" y="258888"/>
                  </a:lnTo>
                  <a:lnTo>
                    <a:pt x="125271" y="188281"/>
                  </a:lnTo>
                  <a:close/>
                  <a:moveTo>
                    <a:pt x="63774" y="227760"/>
                  </a:moveTo>
                  <a:lnTo>
                    <a:pt x="63774" y="245981"/>
                  </a:lnTo>
                  <a:lnTo>
                    <a:pt x="104772" y="245981"/>
                  </a:lnTo>
                  <a:lnTo>
                    <a:pt x="104772" y="227760"/>
                  </a:lnTo>
                  <a:lnTo>
                    <a:pt x="63774" y="227760"/>
                  </a:lnTo>
                  <a:close/>
                  <a:moveTo>
                    <a:pt x="44034" y="244463"/>
                  </a:moveTo>
                  <a:lnTo>
                    <a:pt x="44034" y="273313"/>
                  </a:lnTo>
                  <a:lnTo>
                    <a:pt x="54664" y="273313"/>
                  </a:lnTo>
                  <a:cubicBezTo>
                    <a:pt x="59219" y="273313"/>
                    <a:pt x="62256" y="276350"/>
                    <a:pt x="62256" y="280905"/>
                  </a:cubicBezTo>
                  <a:lnTo>
                    <a:pt x="62256" y="336328"/>
                  </a:lnTo>
                  <a:cubicBezTo>
                    <a:pt x="62256" y="340883"/>
                    <a:pt x="59219" y="343920"/>
                    <a:pt x="54664" y="343920"/>
                  </a:cubicBezTo>
                  <a:lnTo>
                    <a:pt x="44034" y="343920"/>
                  </a:lnTo>
                  <a:lnTo>
                    <a:pt x="44034" y="353031"/>
                  </a:lnTo>
                  <a:lnTo>
                    <a:pt x="59219" y="353031"/>
                  </a:lnTo>
                  <a:lnTo>
                    <a:pt x="124512" y="353027"/>
                  </a:lnTo>
                  <a:lnTo>
                    <a:pt x="124512" y="244463"/>
                  </a:lnTo>
                  <a:lnTo>
                    <a:pt x="119956" y="244463"/>
                  </a:lnTo>
                  <a:lnTo>
                    <a:pt x="119956" y="253574"/>
                  </a:lnTo>
                  <a:cubicBezTo>
                    <a:pt x="119956" y="258129"/>
                    <a:pt x="116920" y="261166"/>
                    <a:pt x="112364" y="261166"/>
                  </a:cubicBezTo>
                  <a:lnTo>
                    <a:pt x="56182" y="261166"/>
                  </a:lnTo>
                  <a:cubicBezTo>
                    <a:pt x="51627" y="261166"/>
                    <a:pt x="48590" y="258129"/>
                    <a:pt x="48590" y="253574"/>
                  </a:cubicBezTo>
                  <a:lnTo>
                    <a:pt x="48590" y="244463"/>
                  </a:lnTo>
                  <a:lnTo>
                    <a:pt x="44034" y="244463"/>
                  </a:lnTo>
                  <a:close/>
                  <a:moveTo>
                    <a:pt x="36442" y="288498"/>
                  </a:moveTo>
                  <a:cubicBezTo>
                    <a:pt x="25054" y="288498"/>
                    <a:pt x="15944" y="297608"/>
                    <a:pt x="15944" y="308996"/>
                  </a:cubicBezTo>
                  <a:cubicBezTo>
                    <a:pt x="15944" y="320385"/>
                    <a:pt x="24295" y="328736"/>
                    <a:pt x="35683" y="328736"/>
                  </a:cubicBezTo>
                  <a:lnTo>
                    <a:pt x="47831" y="328736"/>
                  </a:lnTo>
                  <a:lnTo>
                    <a:pt x="47831" y="288498"/>
                  </a:lnTo>
                  <a:lnTo>
                    <a:pt x="36442" y="288498"/>
                  </a:ln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B895DFE-D981-A195-795E-298CDC30C91A}"/>
                </a:ext>
              </a:extLst>
            </p:cNvPr>
            <p:cNvSpPr/>
            <p:nvPr/>
          </p:nvSpPr>
          <p:spPr>
            <a:xfrm>
              <a:off x="-473067" y="4057496"/>
              <a:ext cx="57700" cy="68329"/>
            </a:xfrm>
            <a:custGeom>
              <a:avLst/>
              <a:gdLst>
                <a:gd name="connsiteX0" fmla="*/ 7592 w 57700"/>
                <a:gd name="connsiteY0" fmla="*/ 0 h 68329"/>
                <a:gd name="connsiteX1" fmla="*/ 50108 w 57700"/>
                <a:gd name="connsiteY1" fmla="*/ 0 h 68329"/>
                <a:gd name="connsiteX2" fmla="*/ 57700 w 57700"/>
                <a:gd name="connsiteY2" fmla="*/ 7592 h 68329"/>
                <a:gd name="connsiteX3" fmla="*/ 57700 w 57700"/>
                <a:gd name="connsiteY3" fmla="*/ 60737 h 68329"/>
                <a:gd name="connsiteX4" fmla="*/ 50108 w 57700"/>
                <a:gd name="connsiteY4" fmla="*/ 68329 h 68329"/>
                <a:gd name="connsiteX5" fmla="*/ 7592 w 57700"/>
                <a:gd name="connsiteY5" fmla="*/ 68329 h 68329"/>
                <a:gd name="connsiteX6" fmla="*/ 0 w 57700"/>
                <a:gd name="connsiteY6" fmla="*/ 60737 h 68329"/>
                <a:gd name="connsiteX7" fmla="*/ 0 w 57700"/>
                <a:gd name="connsiteY7" fmla="*/ 7592 h 68329"/>
                <a:gd name="connsiteX8" fmla="*/ 7592 w 57700"/>
                <a:gd name="connsiteY8" fmla="*/ 0 h 68329"/>
                <a:gd name="connsiteX9" fmla="*/ 15184 w 57700"/>
                <a:gd name="connsiteY9" fmla="*/ 15184 h 68329"/>
                <a:gd name="connsiteX10" fmla="*/ 15184 w 57700"/>
                <a:gd name="connsiteY10" fmla="*/ 53145 h 68329"/>
                <a:gd name="connsiteX11" fmla="*/ 42516 w 57700"/>
                <a:gd name="connsiteY11" fmla="*/ 53145 h 68329"/>
                <a:gd name="connsiteX12" fmla="*/ 42516 w 57700"/>
                <a:gd name="connsiteY12" fmla="*/ 15184 h 68329"/>
                <a:gd name="connsiteX13" fmla="*/ 15184 w 57700"/>
                <a:gd name="connsiteY13" fmla="*/ 15184 h 6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700" h="68329">
                  <a:moveTo>
                    <a:pt x="7592" y="0"/>
                  </a:moveTo>
                  <a:lnTo>
                    <a:pt x="50108" y="0"/>
                  </a:lnTo>
                  <a:cubicBezTo>
                    <a:pt x="54663" y="0"/>
                    <a:pt x="57700" y="3037"/>
                    <a:pt x="57700" y="7592"/>
                  </a:cubicBezTo>
                  <a:lnTo>
                    <a:pt x="57700" y="60737"/>
                  </a:lnTo>
                  <a:cubicBezTo>
                    <a:pt x="57700" y="65293"/>
                    <a:pt x="54663" y="68329"/>
                    <a:pt x="50108" y="68329"/>
                  </a:cubicBezTo>
                  <a:lnTo>
                    <a:pt x="7592" y="68329"/>
                  </a:lnTo>
                  <a:cubicBezTo>
                    <a:pt x="3037" y="68329"/>
                    <a:pt x="0" y="65293"/>
                    <a:pt x="0" y="60737"/>
                  </a:cubicBezTo>
                  <a:lnTo>
                    <a:pt x="0" y="7592"/>
                  </a:lnTo>
                  <a:cubicBezTo>
                    <a:pt x="0" y="3037"/>
                    <a:pt x="3037" y="0"/>
                    <a:pt x="7592" y="0"/>
                  </a:cubicBezTo>
                  <a:close/>
                  <a:moveTo>
                    <a:pt x="15184" y="15184"/>
                  </a:moveTo>
                  <a:lnTo>
                    <a:pt x="15184" y="53145"/>
                  </a:lnTo>
                  <a:lnTo>
                    <a:pt x="42516" y="53145"/>
                  </a:lnTo>
                  <a:lnTo>
                    <a:pt x="42516" y="15184"/>
                  </a:lnTo>
                  <a:lnTo>
                    <a:pt x="15184" y="15184"/>
                  </a:lnTo>
                  <a:close/>
                </a:path>
              </a:pathLst>
            </a:custGeom>
            <a:solidFill>
              <a:schemeClr val="tx1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D419447B-D571-BDD3-503A-9C15DA2E13AA}"/>
                </a:ext>
              </a:extLst>
            </p:cNvPr>
            <p:cNvSpPr/>
            <p:nvPr/>
          </p:nvSpPr>
          <p:spPr>
            <a:xfrm>
              <a:off x="-613525" y="3983097"/>
              <a:ext cx="91865" cy="165513"/>
            </a:xfrm>
            <a:custGeom>
              <a:avLst/>
              <a:gdLst>
                <a:gd name="connsiteX0" fmla="*/ 41757 w 91865"/>
                <a:gd name="connsiteY0" fmla="*/ 0 h 165513"/>
                <a:gd name="connsiteX1" fmla="*/ 91865 w 91865"/>
                <a:gd name="connsiteY1" fmla="*/ 70607 h 165513"/>
                <a:gd name="connsiteX2" fmla="*/ 91865 w 91865"/>
                <a:gd name="connsiteY2" fmla="*/ 165513 h 165513"/>
                <a:gd name="connsiteX3" fmla="*/ 56182 w 91865"/>
                <a:gd name="connsiteY3" fmla="*/ 165513 h 165513"/>
                <a:gd name="connsiteX4" fmla="*/ 56182 w 91865"/>
                <a:gd name="connsiteY4" fmla="*/ 48594 h 165513"/>
                <a:gd name="connsiteX5" fmla="*/ 48590 w 91865"/>
                <a:gd name="connsiteY5" fmla="*/ 41002 h 165513"/>
                <a:gd name="connsiteX6" fmla="*/ 36442 w 91865"/>
                <a:gd name="connsiteY6" fmla="*/ 41002 h 165513"/>
                <a:gd name="connsiteX7" fmla="*/ 36442 w 91865"/>
                <a:gd name="connsiteY7" fmla="*/ 31891 h 165513"/>
                <a:gd name="connsiteX8" fmla="*/ 28850 w 91865"/>
                <a:gd name="connsiteY8" fmla="*/ 24299 h 165513"/>
                <a:gd name="connsiteX9" fmla="*/ 0 w 91865"/>
                <a:gd name="connsiteY9" fmla="*/ 24299 h 165513"/>
                <a:gd name="connsiteX10" fmla="*/ 41757 w 91865"/>
                <a:gd name="connsiteY10" fmla="*/ 4 h 165513"/>
                <a:gd name="connsiteX11" fmla="*/ 41757 w 91865"/>
                <a:gd name="connsiteY11" fmla="*/ 0 h 16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865" h="165513">
                  <a:moveTo>
                    <a:pt x="41757" y="0"/>
                  </a:moveTo>
                  <a:lnTo>
                    <a:pt x="91865" y="70607"/>
                  </a:lnTo>
                  <a:lnTo>
                    <a:pt x="91865" y="165513"/>
                  </a:lnTo>
                  <a:lnTo>
                    <a:pt x="56182" y="165513"/>
                  </a:lnTo>
                  <a:lnTo>
                    <a:pt x="56182" y="48594"/>
                  </a:lnTo>
                  <a:cubicBezTo>
                    <a:pt x="56182" y="44039"/>
                    <a:pt x="53145" y="41002"/>
                    <a:pt x="48590" y="41002"/>
                  </a:cubicBezTo>
                  <a:lnTo>
                    <a:pt x="36442" y="41002"/>
                  </a:lnTo>
                  <a:lnTo>
                    <a:pt x="36442" y="31891"/>
                  </a:lnTo>
                  <a:cubicBezTo>
                    <a:pt x="36442" y="27336"/>
                    <a:pt x="33406" y="24299"/>
                    <a:pt x="28850" y="24299"/>
                  </a:cubicBezTo>
                  <a:lnTo>
                    <a:pt x="0" y="24299"/>
                  </a:lnTo>
                  <a:cubicBezTo>
                    <a:pt x="10629" y="11393"/>
                    <a:pt x="25813" y="3041"/>
                    <a:pt x="41757" y="4"/>
                  </a:cubicBezTo>
                  <a:lnTo>
                    <a:pt x="41757" y="0"/>
                  </a:lnTo>
                  <a:close/>
                </a:path>
              </a:pathLst>
            </a:custGeom>
            <a:solidFill>
              <a:srgbClr val="2CBAEC"/>
            </a:solidFill>
            <a:ln w="190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DC52D045-1D83-1266-7FF0-B3C270B0AAC3}"/>
                </a:ext>
              </a:extLst>
            </p:cNvPr>
            <p:cNvSpPr/>
            <p:nvPr/>
          </p:nvSpPr>
          <p:spPr>
            <a:xfrm>
              <a:off x="-505707" y="3983097"/>
              <a:ext cx="108567" cy="165513"/>
            </a:xfrm>
            <a:custGeom>
              <a:avLst/>
              <a:gdLst>
                <a:gd name="connsiteX0" fmla="*/ 50108 w 108567"/>
                <a:gd name="connsiteY0" fmla="*/ 0 h 165513"/>
                <a:gd name="connsiteX1" fmla="*/ 108567 w 108567"/>
                <a:gd name="connsiteY1" fmla="*/ 70607 h 165513"/>
                <a:gd name="connsiteX2" fmla="*/ 108563 w 108567"/>
                <a:gd name="connsiteY2" fmla="*/ 70607 h 165513"/>
                <a:gd name="connsiteX3" fmla="*/ 108563 w 108567"/>
                <a:gd name="connsiteY3" fmla="*/ 165513 h 165513"/>
                <a:gd name="connsiteX4" fmla="*/ 0 w 108567"/>
                <a:gd name="connsiteY4" fmla="*/ 165513 h 165513"/>
                <a:gd name="connsiteX5" fmla="*/ 0 w 108567"/>
                <a:gd name="connsiteY5" fmla="*/ 70607 h 165513"/>
                <a:gd name="connsiteX6" fmla="*/ 50108 w 108567"/>
                <a:gd name="connsiteY6" fmla="*/ 0 h 165513"/>
                <a:gd name="connsiteX7" fmla="*/ 40233 w 108567"/>
                <a:gd name="connsiteY7" fmla="*/ 74399 h 165513"/>
                <a:gd name="connsiteX8" fmla="*/ 32641 w 108567"/>
                <a:gd name="connsiteY8" fmla="*/ 81991 h 165513"/>
                <a:gd name="connsiteX9" fmla="*/ 32641 w 108567"/>
                <a:gd name="connsiteY9" fmla="*/ 135136 h 165513"/>
                <a:gd name="connsiteX10" fmla="*/ 40233 w 108567"/>
                <a:gd name="connsiteY10" fmla="*/ 142728 h 165513"/>
                <a:gd name="connsiteX11" fmla="*/ 82749 w 108567"/>
                <a:gd name="connsiteY11" fmla="*/ 142728 h 165513"/>
                <a:gd name="connsiteX12" fmla="*/ 90341 w 108567"/>
                <a:gd name="connsiteY12" fmla="*/ 135136 h 165513"/>
                <a:gd name="connsiteX13" fmla="*/ 90341 w 108567"/>
                <a:gd name="connsiteY13" fmla="*/ 81991 h 165513"/>
                <a:gd name="connsiteX14" fmla="*/ 82749 w 108567"/>
                <a:gd name="connsiteY14" fmla="*/ 74399 h 165513"/>
                <a:gd name="connsiteX15" fmla="*/ 40233 w 108567"/>
                <a:gd name="connsiteY15" fmla="*/ 74399 h 16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567" h="165513">
                  <a:moveTo>
                    <a:pt x="50108" y="0"/>
                  </a:moveTo>
                  <a:cubicBezTo>
                    <a:pt x="83513" y="6074"/>
                    <a:pt x="108567" y="35683"/>
                    <a:pt x="108567" y="70607"/>
                  </a:cubicBezTo>
                  <a:lnTo>
                    <a:pt x="108563" y="70607"/>
                  </a:lnTo>
                  <a:lnTo>
                    <a:pt x="108563" y="165513"/>
                  </a:lnTo>
                  <a:lnTo>
                    <a:pt x="0" y="165513"/>
                  </a:lnTo>
                  <a:lnTo>
                    <a:pt x="0" y="70607"/>
                  </a:lnTo>
                  <a:lnTo>
                    <a:pt x="50108" y="0"/>
                  </a:lnTo>
                  <a:close/>
                  <a:moveTo>
                    <a:pt x="40233" y="74399"/>
                  </a:moveTo>
                  <a:cubicBezTo>
                    <a:pt x="35678" y="74399"/>
                    <a:pt x="32641" y="77436"/>
                    <a:pt x="32641" y="81991"/>
                  </a:cubicBezTo>
                  <a:lnTo>
                    <a:pt x="32641" y="135136"/>
                  </a:lnTo>
                  <a:cubicBezTo>
                    <a:pt x="32641" y="139692"/>
                    <a:pt x="35678" y="142728"/>
                    <a:pt x="40233" y="142728"/>
                  </a:cubicBezTo>
                  <a:lnTo>
                    <a:pt x="82749" y="142728"/>
                  </a:lnTo>
                  <a:cubicBezTo>
                    <a:pt x="87304" y="142728"/>
                    <a:pt x="90341" y="139692"/>
                    <a:pt x="90341" y="135136"/>
                  </a:cubicBezTo>
                  <a:lnTo>
                    <a:pt x="90341" y="81991"/>
                  </a:lnTo>
                  <a:cubicBezTo>
                    <a:pt x="90341" y="77436"/>
                    <a:pt x="87304" y="74399"/>
                    <a:pt x="82749" y="74399"/>
                  </a:cubicBezTo>
                  <a:lnTo>
                    <a:pt x="40233" y="74399"/>
                  </a:lnTo>
                  <a:close/>
                </a:path>
              </a:pathLst>
            </a:custGeom>
            <a:solidFill>
              <a:srgbClr val="2CBAEC"/>
            </a:solidFill>
            <a:ln w="190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49817277-81A9-3ADE-5951-408F8C10E26F}"/>
                </a:ext>
              </a:extLst>
            </p:cNvPr>
            <p:cNvSpPr/>
            <p:nvPr/>
          </p:nvSpPr>
          <p:spPr>
            <a:xfrm>
              <a:off x="-633266" y="4022576"/>
              <a:ext cx="40998" cy="18221"/>
            </a:xfrm>
            <a:custGeom>
              <a:avLst/>
              <a:gdLst>
                <a:gd name="connsiteX0" fmla="*/ 0 w 40998"/>
                <a:gd name="connsiteY0" fmla="*/ 0 h 18221"/>
                <a:gd name="connsiteX1" fmla="*/ 40998 w 40998"/>
                <a:gd name="connsiteY1" fmla="*/ 0 h 18221"/>
                <a:gd name="connsiteX2" fmla="*/ 40998 w 40998"/>
                <a:gd name="connsiteY2" fmla="*/ 18221 h 18221"/>
                <a:gd name="connsiteX3" fmla="*/ 0 w 40998"/>
                <a:gd name="connsiteY3" fmla="*/ 18221 h 18221"/>
                <a:gd name="connsiteX4" fmla="*/ 0 w 40998"/>
                <a:gd name="connsiteY4" fmla="*/ 0 h 1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8" h="18221">
                  <a:moveTo>
                    <a:pt x="0" y="0"/>
                  </a:moveTo>
                  <a:lnTo>
                    <a:pt x="40998" y="0"/>
                  </a:lnTo>
                  <a:lnTo>
                    <a:pt x="40998" y="18221"/>
                  </a:lnTo>
                  <a:lnTo>
                    <a:pt x="0" y="18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90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CF1ED9CF-DA60-F6C0-221B-0BCD517AA0A9}"/>
                </a:ext>
              </a:extLst>
            </p:cNvPr>
            <p:cNvSpPr/>
            <p:nvPr/>
          </p:nvSpPr>
          <p:spPr>
            <a:xfrm>
              <a:off x="-653006" y="4039279"/>
              <a:ext cx="80478" cy="108568"/>
            </a:xfrm>
            <a:custGeom>
              <a:avLst/>
              <a:gdLst>
                <a:gd name="connsiteX0" fmla="*/ 0 w 80478"/>
                <a:gd name="connsiteY0" fmla="*/ 0 h 108568"/>
                <a:gd name="connsiteX1" fmla="*/ 4556 w 80478"/>
                <a:gd name="connsiteY1" fmla="*/ 0 h 108568"/>
                <a:gd name="connsiteX2" fmla="*/ 4556 w 80478"/>
                <a:gd name="connsiteY2" fmla="*/ 9111 h 108568"/>
                <a:gd name="connsiteX3" fmla="*/ 12148 w 80478"/>
                <a:gd name="connsiteY3" fmla="*/ 16703 h 108568"/>
                <a:gd name="connsiteX4" fmla="*/ 68330 w 80478"/>
                <a:gd name="connsiteY4" fmla="*/ 16703 h 108568"/>
                <a:gd name="connsiteX5" fmla="*/ 75922 w 80478"/>
                <a:gd name="connsiteY5" fmla="*/ 9111 h 108568"/>
                <a:gd name="connsiteX6" fmla="*/ 75922 w 80478"/>
                <a:gd name="connsiteY6" fmla="*/ 0 h 108568"/>
                <a:gd name="connsiteX7" fmla="*/ 80478 w 80478"/>
                <a:gd name="connsiteY7" fmla="*/ 0 h 108568"/>
                <a:gd name="connsiteX8" fmla="*/ 80478 w 80478"/>
                <a:gd name="connsiteY8" fmla="*/ 108564 h 108568"/>
                <a:gd name="connsiteX9" fmla="*/ 15185 w 80478"/>
                <a:gd name="connsiteY9" fmla="*/ 108568 h 108568"/>
                <a:gd name="connsiteX10" fmla="*/ 0 w 80478"/>
                <a:gd name="connsiteY10" fmla="*/ 108568 h 108568"/>
                <a:gd name="connsiteX11" fmla="*/ 0 w 80478"/>
                <a:gd name="connsiteY11" fmla="*/ 99457 h 108568"/>
                <a:gd name="connsiteX12" fmla="*/ 10630 w 80478"/>
                <a:gd name="connsiteY12" fmla="*/ 99457 h 108568"/>
                <a:gd name="connsiteX13" fmla="*/ 18222 w 80478"/>
                <a:gd name="connsiteY13" fmla="*/ 91865 h 108568"/>
                <a:gd name="connsiteX14" fmla="*/ 18222 w 80478"/>
                <a:gd name="connsiteY14" fmla="*/ 36442 h 108568"/>
                <a:gd name="connsiteX15" fmla="*/ 10630 w 80478"/>
                <a:gd name="connsiteY15" fmla="*/ 28850 h 108568"/>
                <a:gd name="connsiteX16" fmla="*/ 0 w 80478"/>
                <a:gd name="connsiteY16" fmla="*/ 28850 h 108568"/>
                <a:gd name="connsiteX17" fmla="*/ 0 w 80478"/>
                <a:gd name="connsiteY17" fmla="*/ 0 h 10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478" h="108568">
                  <a:moveTo>
                    <a:pt x="0" y="0"/>
                  </a:moveTo>
                  <a:lnTo>
                    <a:pt x="4556" y="0"/>
                  </a:lnTo>
                  <a:lnTo>
                    <a:pt x="4556" y="9111"/>
                  </a:lnTo>
                  <a:cubicBezTo>
                    <a:pt x="4556" y="13666"/>
                    <a:pt x="7593" y="16703"/>
                    <a:pt x="12148" y="16703"/>
                  </a:cubicBezTo>
                  <a:lnTo>
                    <a:pt x="68330" y="16703"/>
                  </a:lnTo>
                  <a:cubicBezTo>
                    <a:pt x="72886" y="16703"/>
                    <a:pt x="75922" y="13666"/>
                    <a:pt x="75922" y="9111"/>
                  </a:cubicBezTo>
                  <a:lnTo>
                    <a:pt x="75922" y="0"/>
                  </a:lnTo>
                  <a:lnTo>
                    <a:pt x="80478" y="0"/>
                  </a:lnTo>
                  <a:lnTo>
                    <a:pt x="80478" y="108564"/>
                  </a:lnTo>
                  <a:lnTo>
                    <a:pt x="15185" y="108568"/>
                  </a:lnTo>
                  <a:lnTo>
                    <a:pt x="0" y="108568"/>
                  </a:lnTo>
                  <a:lnTo>
                    <a:pt x="0" y="99457"/>
                  </a:lnTo>
                  <a:lnTo>
                    <a:pt x="10630" y="99457"/>
                  </a:lnTo>
                  <a:cubicBezTo>
                    <a:pt x="15185" y="99457"/>
                    <a:pt x="18222" y="96420"/>
                    <a:pt x="18222" y="91865"/>
                  </a:cubicBezTo>
                  <a:lnTo>
                    <a:pt x="18222" y="36442"/>
                  </a:lnTo>
                  <a:cubicBezTo>
                    <a:pt x="18222" y="31887"/>
                    <a:pt x="15185" y="28850"/>
                    <a:pt x="10630" y="28850"/>
                  </a:cubicBezTo>
                  <a:lnTo>
                    <a:pt x="0" y="28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CA37E8A-6A0C-BF30-1143-4893AE29F220}"/>
                </a:ext>
              </a:extLst>
            </p:cNvPr>
            <p:cNvSpPr/>
            <p:nvPr/>
          </p:nvSpPr>
          <p:spPr>
            <a:xfrm>
              <a:off x="-457883" y="4072680"/>
              <a:ext cx="27332" cy="37961"/>
            </a:xfrm>
            <a:custGeom>
              <a:avLst/>
              <a:gdLst>
                <a:gd name="connsiteX0" fmla="*/ 0 w 27332"/>
                <a:gd name="connsiteY0" fmla="*/ 0 h 37961"/>
                <a:gd name="connsiteX1" fmla="*/ 27332 w 27332"/>
                <a:gd name="connsiteY1" fmla="*/ 0 h 37961"/>
                <a:gd name="connsiteX2" fmla="*/ 27332 w 27332"/>
                <a:gd name="connsiteY2" fmla="*/ 37961 h 37961"/>
                <a:gd name="connsiteX3" fmla="*/ 0 w 27332"/>
                <a:gd name="connsiteY3" fmla="*/ 37961 h 37961"/>
                <a:gd name="connsiteX4" fmla="*/ 0 w 27332"/>
                <a:gd name="connsiteY4" fmla="*/ 0 h 3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32" h="37961">
                  <a:moveTo>
                    <a:pt x="0" y="0"/>
                  </a:moveTo>
                  <a:lnTo>
                    <a:pt x="27332" y="0"/>
                  </a:lnTo>
                  <a:lnTo>
                    <a:pt x="27332" y="37961"/>
                  </a:lnTo>
                  <a:lnTo>
                    <a:pt x="0" y="37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AEC"/>
            </a:solidFill>
            <a:ln w="190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39ECA226-AC0D-B08C-4065-1407174D4951}"/>
              </a:ext>
            </a:extLst>
          </p:cNvPr>
          <p:cNvGrpSpPr/>
          <p:nvPr/>
        </p:nvGrpSpPr>
        <p:grpSpPr>
          <a:xfrm>
            <a:off x="6425557" y="4662392"/>
            <a:ext cx="2383051" cy="2744659"/>
            <a:chOff x="3558397" y="2251774"/>
            <a:chExt cx="2030469" cy="2338576"/>
          </a:xfrm>
        </p:grpSpPr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931E966E-C74F-EA29-FF6A-0DF7F4E8F17F}"/>
                </a:ext>
              </a:extLst>
            </p:cNvPr>
            <p:cNvSpPr/>
            <p:nvPr/>
          </p:nvSpPr>
          <p:spPr>
            <a:xfrm>
              <a:off x="4112928" y="2729799"/>
              <a:ext cx="696823" cy="641263"/>
            </a:xfrm>
            <a:custGeom>
              <a:avLst/>
              <a:gdLst>
                <a:gd name="connsiteX0" fmla="*/ 345865 w 696823"/>
                <a:gd name="connsiteY0" fmla="*/ 638594 h 641263"/>
                <a:gd name="connsiteX1" fmla="*/ 404940 w 696823"/>
                <a:gd name="connsiteY1" fmla="*/ 624667 h 641263"/>
                <a:gd name="connsiteX2" fmla="*/ 462378 w 696823"/>
                <a:gd name="connsiteY2" fmla="*/ 605160 h 641263"/>
                <a:gd name="connsiteX3" fmla="*/ 513707 w 696823"/>
                <a:gd name="connsiteY3" fmla="*/ 572841 h 641263"/>
                <a:gd name="connsiteX4" fmla="*/ 557217 w 696823"/>
                <a:gd name="connsiteY4" fmla="*/ 527392 h 641263"/>
                <a:gd name="connsiteX5" fmla="*/ 585301 w 696823"/>
                <a:gd name="connsiteY5" fmla="*/ 471103 h 641263"/>
                <a:gd name="connsiteX6" fmla="*/ 610306 w 696823"/>
                <a:gd name="connsiteY6" fmla="*/ 413242 h 641263"/>
                <a:gd name="connsiteX7" fmla="*/ 630309 w 696823"/>
                <a:gd name="connsiteY7" fmla="*/ 364055 h 641263"/>
                <a:gd name="connsiteX8" fmla="*/ 638878 w 696823"/>
                <a:gd name="connsiteY8" fmla="*/ 311439 h 641263"/>
                <a:gd name="connsiteX9" fmla="*/ 649922 w 696823"/>
                <a:gd name="connsiteY9" fmla="*/ 259368 h 641263"/>
                <a:gd name="connsiteX10" fmla="*/ 665634 w 696823"/>
                <a:gd name="connsiteY10" fmla="*/ 204830 h 641263"/>
                <a:gd name="connsiteX11" fmla="*/ 681076 w 696823"/>
                <a:gd name="connsiteY11" fmla="*/ 150178 h 641263"/>
                <a:gd name="connsiteX12" fmla="*/ 688985 w 696823"/>
                <a:gd name="connsiteY12" fmla="*/ 93945 h 641263"/>
                <a:gd name="connsiteX13" fmla="*/ 696739 w 696823"/>
                <a:gd name="connsiteY13" fmla="*/ 37729 h 641263"/>
                <a:gd name="connsiteX14" fmla="*/ 689270 w 696823"/>
                <a:gd name="connsiteY14" fmla="*/ 10110 h 641263"/>
                <a:gd name="connsiteX15" fmla="*/ 660112 w 696823"/>
                <a:gd name="connsiteY15" fmla="*/ 2 h 641263"/>
                <a:gd name="connsiteX16" fmla="*/ 605427 w 696823"/>
                <a:gd name="connsiteY16" fmla="*/ 4930 h 641263"/>
                <a:gd name="connsiteX17" fmla="*/ 550734 w 696823"/>
                <a:gd name="connsiteY17" fmla="*/ 9092 h 641263"/>
                <a:gd name="connsiteX18" fmla="*/ 493605 w 696823"/>
                <a:gd name="connsiteY18" fmla="*/ 34520 h 641263"/>
                <a:gd name="connsiteX19" fmla="*/ 444533 w 696823"/>
                <a:gd name="connsiteY19" fmla="*/ 73347 h 641263"/>
                <a:gd name="connsiteX20" fmla="*/ 408019 w 696823"/>
                <a:gd name="connsiteY20" fmla="*/ 124139 h 641263"/>
                <a:gd name="connsiteX21" fmla="*/ 374446 w 696823"/>
                <a:gd name="connsiteY21" fmla="*/ 176771 h 641263"/>
                <a:gd name="connsiteX22" fmla="*/ 344668 w 696823"/>
                <a:gd name="connsiteY22" fmla="*/ 231896 h 641263"/>
                <a:gd name="connsiteX23" fmla="*/ 320844 w 696823"/>
                <a:gd name="connsiteY23" fmla="*/ 289863 h 641263"/>
                <a:gd name="connsiteX24" fmla="*/ 298242 w 696823"/>
                <a:gd name="connsiteY24" fmla="*/ 348188 h 641263"/>
                <a:gd name="connsiteX25" fmla="*/ 245781 w 696823"/>
                <a:gd name="connsiteY25" fmla="*/ 404502 h 641263"/>
                <a:gd name="connsiteX26" fmla="*/ 192008 w 696823"/>
                <a:gd name="connsiteY26" fmla="*/ 410937 h 641263"/>
                <a:gd name="connsiteX27" fmla="*/ 138122 w 696823"/>
                <a:gd name="connsiteY27" fmla="*/ 414415 h 641263"/>
                <a:gd name="connsiteX28" fmla="*/ 83567 w 696823"/>
                <a:gd name="connsiteY28" fmla="*/ 422136 h 641263"/>
                <a:gd name="connsiteX29" fmla="*/ 36848 w 696823"/>
                <a:gd name="connsiteY29" fmla="*/ 450602 h 641263"/>
                <a:gd name="connsiteX30" fmla="*/ 3096 w 696823"/>
                <a:gd name="connsiteY30" fmla="*/ 498405 h 641263"/>
                <a:gd name="connsiteX31" fmla="*/ 9213 w 696823"/>
                <a:gd name="connsiteY31" fmla="*/ 556633 h 641263"/>
                <a:gd name="connsiteX32" fmla="*/ 56298 w 696823"/>
                <a:gd name="connsiteY32" fmla="*/ 592209 h 641263"/>
                <a:gd name="connsiteX33" fmla="*/ 119209 w 696823"/>
                <a:gd name="connsiteY33" fmla="*/ 609656 h 641263"/>
                <a:gd name="connsiteX34" fmla="*/ 182389 w 696823"/>
                <a:gd name="connsiteY34" fmla="*/ 625840 h 641263"/>
                <a:gd name="connsiteX35" fmla="*/ 246669 w 696823"/>
                <a:gd name="connsiteY35" fmla="*/ 635882 h 641263"/>
                <a:gd name="connsiteX36" fmla="*/ 311730 w 696823"/>
                <a:gd name="connsiteY36" fmla="*/ 641038 h 641263"/>
                <a:gd name="connsiteX37" fmla="*/ 345865 w 696823"/>
                <a:gd name="connsiteY37" fmla="*/ 638594 h 64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96823" h="641263">
                  <a:moveTo>
                    <a:pt x="345865" y="638594"/>
                  </a:moveTo>
                  <a:cubicBezTo>
                    <a:pt x="365690" y="635964"/>
                    <a:pt x="385393" y="630075"/>
                    <a:pt x="404940" y="624667"/>
                  </a:cubicBezTo>
                  <a:cubicBezTo>
                    <a:pt x="424406" y="619283"/>
                    <a:pt x="444142" y="613696"/>
                    <a:pt x="462378" y="605160"/>
                  </a:cubicBezTo>
                  <a:cubicBezTo>
                    <a:pt x="480680" y="596575"/>
                    <a:pt x="497621" y="585034"/>
                    <a:pt x="513707" y="572841"/>
                  </a:cubicBezTo>
                  <a:cubicBezTo>
                    <a:pt x="531642" y="559247"/>
                    <a:pt x="545782" y="543983"/>
                    <a:pt x="557217" y="527392"/>
                  </a:cubicBezTo>
                  <a:cubicBezTo>
                    <a:pt x="569133" y="510125"/>
                    <a:pt x="576529" y="490496"/>
                    <a:pt x="585301" y="471103"/>
                  </a:cubicBezTo>
                  <a:cubicBezTo>
                    <a:pt x="593739" y="452443"/>
                    <a:pt x="601183" y="432822"/>
                    <a:pt x="610306" y="413242"/>
                  </a:cubicBezTo>
                  <a:cubicBezTo>
                    <a:pt x="618198" y="396284"/>
                    <a:pt x="626261" y="380703"/>
                    <a:pt x="630309" y="364055"/>
                  </a:cubicBezTo>
                  <a:cubicBezTo>
                    <a:pt x="634528" y="346698"/>
                    <a:pt x="635701" y="328999"/>
                    <a:pt x="638878" y="311439"/>
                  </a:cubicBezTo>
                  <a:cubicBezTo>
                    <a:pt x="641949" y="294457"/>
                    <a:pt x="644889" y="277051"/>
                    <a:pt x="649922" y="259368"/>
                  </a:cubicBezTo>
                  <a:cubicBezTo>
                    <a:pt x="655168" y="240977"/>
                    <a:pt x="660722" y="222928"/>
                    <a:pt x="665634" y="204830"/>
                  </a:cubicBezTo>
                  <a:cubicBezTo>
                    <a:pt x="670586" y="186472"/>
                    <a:pt x="676980" y="168593"/>
                    <a:pt x="681076" y="150178"/>
                  </a:cubicBezTo>
                  <a:cubicBezTo>
                    <a:pt x="685198" y="131746"/>
                    <a:pt x="686249" y="112768"/>
                    <a:pt x="688985" y="93945"/>
                  </a:cubicBezTo>
                  <a:cubicBezTo>
                    <a:pt x="691673" y="75448"/>
                    <a:pt x="695859" y="56951"/>
                    <a:pt x="696739" y="37729"/>
                  </a:cubicBezTo>
                  <a:cubicBezTo>
                    <a:pt x="697195" y="27915"/>
                    <a:pt x="695949" y="17302"/>
                    <a:pt x="689270" y="10110"/>
                  </a:cubicBezTo>
                  <a:cubicBezTo>
                    <a:pt x="682103" y="2413"/>
                    <a:pt x="670618" y="-87"/>
                    <a:pt x="660112" y="2"/>
                  </a:cubicBezTo>
                  <a:cubicBezTo>
                    <a:pt x="641867" y="165"/>
                    <a:pt x="623647" y="3798"/>
                    <a:pt x="605427" y="4930"/>
                  </a:cubicBezTo>
                  <a:cubicBezTo>
                    <a:pt x="587166" y="6062"/>
                    <a:pt x="568596" y="5052"/>
                    <a:pt x="550734" y="9092"/>
                  </a:cubicBezTo>
                  <a:cubicBezTo>
                    <a:pt x="530086" y="13775"/>
                    <a:pt x="511313" y="23451"/>
                    <a:pt x="493605" y="34520"/>
                  </a:cubicBezTo>
                  <a:cubicBezTo>
                    <a:pt x="476290" y="45345"/>
                    <a:pt x="459340" y="57904"/>
                    <a:pt x="444533" y="73347"/>
                  </a:cubicBezTo>
                  <a:cubicBezTo>
                    <a:pt x="430450" y="88049"/>
                    <a:pt x="420065" y="106562"/>
                    <a:pt x="408019" y="124139"/>
                  </a:cubicBezTo>
                  <a:cubicBezTo>
                    <a:pt x="396347" y="141113"/>
                    <a:pt x="384431" y="158258"/>
                    <a:pt x="374446" y="176771"/>
                  </a:cubicBezTo>
                  <a:cubicBezTo>
                    <a:pt x="364493" y="195203"/>
                    <a:pt x="353188" y="213097"/>
                    <a:pt x="344668" y="231896"/>
                  </a:cubicBezTo>
                  <a:cubicBezTo>
                    <a:pt x="335823" y="251411"/>
                    <a:pt x="328395" y="271187"/>
                    <a:pt x="320844" y="289863"/>
                  </a:cubicBezTo>
                  <a:cubicBezTo>
                    <a:pt x="312528" y="310412"/>
                    <a:pt x="305312" y="330245"/>
                    <a:pt x="298242" y="348188"/>
                  </a:cubicBezTo>
                  <a:cubicBezTo>
                    <a:pt x="287084" y="376524"/>
                    <a:pt x="277269" y="400071"/>
                    <a:pt x="245781" y="404502"/>
                  </a:cubicBezTo>
                  <a:cubicBezTo>
                    <a:pt x="228302" y="406970"/>
                    <a:pt x="210318" y="410415"/>
                    <a:pt x="192008" y="410937"/>
                  </a:cubicBezTo>
                  <a:cubicBezTo>
                    <a:pt x="173853" y="411450"/>
                    <a:pt x="155796" y="412378"/>
                    <a:pt x="138122" y="414415"/>
                  </a:cubicBezTo>
                  <a:cubicBezTo>
                    <a:pt x="119983" y="416492"/>
                    <a:pt x="100957" y="416540"/>
                    <a:pt x="83567" y="422136"/>
                  </a:cubicBezTo>
                  <a:cubicBezTo>
                    <a:pt x="65958" y="427797"/>
                    <a:pt x="51208" y="438979"/>
                    <a:pt x="36848" y="450602"/>
                  </a:cubicBezTo>
                  <a:cubicBezTo>
                    <a:pt x="19671" y="464481"/>
                    <a:pt x="7958" y="480380"/>
                    <a:pt x="3096" y="498405"/>
                  </a:cubicBezTo>
                  <a:cubicBezTo>
                    <a:pt x="-2361" y="518636"/>
                    <a:pt x="-773" y="539349"/>
                    <a:pt x="9213" y="556633"/>
                  </a:cubicBezTo>
                  <a:cubicBezTo>
                    <a:pt x="18424" y="572588"/>
                    <a:pt x="34038" y="585840"/>
                    <a:pt x="56298" y="592209"/>
                  </a:cubicBezTo>
                  <a:cubicBezTo>
                    <a:pt x="77475" y="598253"/>
                    <a:pt x="98521" y="603686"/>
                    <a:pt x="119209" y="609656"/>
                  </a:cubicBezTo>
                  <a:cubicBezTo>
                    <a:pt x="140264" y="615716"/>
                    <a:pt x="161278" y="621042"/>
                    <a:pt x="182389" y="625840"/>
                  </a:cubicBezTo>
                  <a:cubicBezTo>
                    <a:pt x="203550" y="630645"/>
                    <a:pt x="224881" y="633561"/>
                    <a:pt x="246669" y="635882"/>
                  </a:cubicBezTo>
                  <a:cubicBezTo>
                    <a:pt x="267878" y="638122"/>
                    <a:pt x="289397" y="642276"/>
                    <a:pt x="311730" y="641038"/>
                  </a:cubicBezTo>
                  <a:cubicBezTo>
                    <a:pt x="322856" y="640419"/>
                    <a:pt x="334422" y="640109"/>
                    <a:pt x="345865" y="638594"/>
                  </a:cubicBezTo>
                </a:path>
              </a:pathLst>
            </a:custGeom>
            <a:solidFill>
              <a:srgbClr val="71BEC6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DF6D07CA-3530-ED3D-4A55-AA14504629C2}"/>
                </a:ext>
              </a:extLst>
            </p:cNvPr>
            <p:cNvSpPr/>
            <p:nvPr/>
          </p:nvSpPr>
          <p:spPr>
            <a:xfrm>
              <a:off x="4112928" y="2729785"/>
              <a:ext cx="696831" cy="641267"/>
            </a:xfrm>
            <a:custGeom>
              <a:avLst/>
              <a:gdLst>
                <a:gd name="connsiteX0" fmla="*/ 660104 w 696831"/>
                <a:gd name="connsiteY0" fmla="*/ 8 h 641267"/>
                <a:gd name="connsiteX1" fmla="*/ 605427 w 696831"/>
                <a:gd name="connsiteY1" fmla="*/ 4936 h 641267"/>
                <a:gd name="connsiteX2" fmla="*/ 550734 w 696831"/>
                <a:gd name="connsiteY2" fmla="*/ 9090 h 641267"/>
                <a:gd name="connsiteX3" fmla="*/ 493606 w 696831"/>
                <a:gd name="connsiteY3" fmla="*/ 34518 h 641267"/>
                <a:gd name="connsiteX4" fmla="*/ 444533 w 696831"/>
                <a:gd name="connsiteY4" fmla="*/ 73353 h 641267"/>
                <a:gd name="connsiteX5" fmla="*/ 408019 w 696831"/>
                <a:gd name="connsiteY5" fmla="*/ 124152 h 641267"/>
                <a:gd name="connsiteX6" fmla="*/ 374446 w 696831"/>
                <a:gd name="connsiteY6" fmla="*/ 176785 h 641267"/>
                <a:gd name="connsiteX7" fmla="*/ 344668 w 696831"/>
                <a:gd name="connsiteY7" fmla="*/ 231909 h 641267"/>
                <a:gd name="connsiteX8" fmla="*/ 320844 w 696831"/>
                <a:gd name="connsiteY8" fmla="*/ 289869 h 641267"/>
                <a:gd name="connsiteX9" fmla="*/ 298251 w 696831"/>
                <a:gd name="connsiteY9" fmla="*/ 348194 h 641267"/>
                <a:gd name="connsiteX10" fmla="*/ 245789 w 696831"/>
                <a:gd name="connsiteY10" fmla="*/ 404508 h 641267"/>
                <a:gd name="connsiteX11" fmla="*/ 192017 w 696831"/>
                <a:gd name="connsiteY11" fmla="*/ 410942 h 641267"/>
                <a:gd name="connsiteX12" fmla="*/ 138122 w 696831"/>
                <a:gd name="connsiteY12" fmla="*/ 414420 h 641267"/>
                <a:gd name="connsiteX13" fmla="*/ 83576 w 696831"/>
                <a:gd name="connsiteY13" fmla="*/ 422142 h 641267"/>
                <a:gd name="connsiteX14" fmla="*/ 36848 w 696831"/>
                <a:gd name="connsiteY14" fmla="*/ 450600 h 641267"/>
                <a:gd name="connsiteX15" fmla="*/ 3088 w 696831"/>
                <a:gd name="connsiteY15" fmla="*/ 498410 h 641267"/>
                <a:gd name="connsiteX16" fmla="*/ 9205 w 696831"/>
                <a:gd name="connsiteY16" fmla="*/ 556646 h 641267"/>
                <a:gd name="connsiteX17" fmla="*/ 56298 w 696831"/>
                <a:gd name="connsiteY17" fmla="*/ 592215 h 641267"/>
                <a:gd name="connsiteX18" fmla="*/ 119210 w 696831"/>
                <a:gd name="connsiteY18" fmla="*/ 609653 h 641267"/>
                <a:gd name="connsiteX19" fmla="*/ 182398 w 696831"/>
                <a:gd name="connsiteY19" fmla="*/ 625845 h 641267"/>
                <a:gd name="connsiteX20" fmla="*/ 246677 w 696831"/>
                <a:gd name="connsiteY20" fmla="*/ 635880 h 641267"/>
                <a:gd name="connsiteX21" fmla="*/ 311730 w 696831"/>
                <a:gd name="connsiteY21" fmla="*/ 641044 h 641267"/>
                <a:gd name="connsiteX22" fmla="*/ 345866 w 696831"/>
                <a:gd name="connsiteY22" fmla="*/ 638592 h 641267"/>
                <a:gd name="connsiteX23" fmla="*/ 404949 w 696831"/>
                <a:gd name="connsiteY23" fmla="*/ 624664 h 641267"/>
                <a:gd name="connsiteX24" fmla="*/ 462387 w 696831"/>
                <a:gd name="connsiteY24" fmla="*/ 605157 h 641267"/>
                <a:gd name="connsiteX25" fmla="*/ 513724 w 696831"/>
                <a:gd name="connsiteY25" fmla="*/ 572838 h 641267"/>
                <a:gd name="connsiteX26" fmla="*/ 557226 w 696831"/>
                <a:gd name="connsiteY26" fmla="*/ 527390 h 641267"/>
                <a:gd name="connsiteX27" fmla="*/ 585317 w 696831"/>
                <a:gd name="connsiteY27" fmla="*/ 471101 h 641267"/>
                <a:gd name="connsiteX28" fmla="*/ 610314 w 696831"/>
                <a:gd name="connsiteY28" fmla="*/ 413239 h 641267"/>
                <a:gd name="connsiteX29" fmla="*/ 630318 w 696831"/>
                <a:gd name="connsiteY29" fmla="*/ 364052 h 641267"/>
                <a:gd name="connsiteX30" fmla="*/ 638886 w 696831"/>
                <a:gd name="connsiteY30" fmla="*/ 311436 h 641267"/>
                <a:gd name="connsiteX31" fmla="*/ 649923 w 696831"/>
                <a:gd name="connsiteY31" fmla="*/ 259374 h 641267"/>
                <a:gd name="connsiteX32" fmla="*/ 665642 w 696831"/>
                <a:gd name="connsiteY32" fmla="*/ 204828 h 641267"/>
                <a:gd name="connsiteX33" fmla="*/ 681085 w 696831"/>
                <a:gd name="connsiteY33" fmla="*/ 150167 h 641267"/>
                <a:gd name="connsiteX34" fmla="*/ 688986 w 696831"/>
                <a:gd name="connsiteY34" fmla="*/ 93951 h 641267"/>
                <a:gd name="connsiteX35" fmla="*/ 696748 w 696831"/>
                <a:gd name="connsiteY35" fmla="*/ 37727 h 641267"/>
                <a:gd name="connsiteX36" fmla="*/ 689279 w 696831"/>
                <a:gd name="connsiteY36" fmla="*/ 10100 h 641267"/>
                <a:gd name="connsiteX37" fmla="*/ 660649 w 696831"/>
                <a:gd name="connsiteY37" fmla="*/ 0 h 641267"/>
                <a:gd name="connsiteX38" fmla="*/ 660104 w 696831"/>
                <a:gd name="connsiteY38" fmla="*/ 8 h 64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6831" h="641267">
                  <a:moveTo>
                    <a:pt x="660104" y="8"/>
                  </a:moveTo>
                  <a:cubicBezTo>
                    <a:pt x="641867" y="171"/>
                    <a:pt x="623655" y="3804"/>
                    <a:pt x="605427" y="4936"/>
                  </a:cubicBezTo>
                  <a:cubicBezTo>
                    <a:pt x="587166" y="6068"/>
                    <a:pt x="568596" y="5058"/>
                    <a:pt x="550734" y="9090"/>
                  </a:cubicBezTo>
                  <a:cubicBezTo>
                    <a:pt x="530087" y="13773"/>
                    <a:pt x="511321" y="23457"/>
                    <a:pt x="493606" y="34518"/>
                  </a:cubicBezTo>
                  <a:cubicBezTo>
                    <a:pt x="476290" y="45343"/>
                    <a:pt x="459340" y="57902"/>
                    <a:pt x="444533" y="73353"/>
                  </a:cubicBezTo>
                  <a:cubicBezTo>
                    <a:pt x="430450" y="88054"/>
                    <a:pt x="420074" y="106568"/>
                    <a:pt x="408019" y="124152"/>
                  </a:cubicBezTo>
                  <a:cubicBezTo>
                    <a:pt x="396348" y="141110"/>
                    <a:pt x="384440" y="158271"/>
                    <a:pt x="374446" y="176785"/>
                  </a:cubicBezTo>
                  <a:cubicBezTo>
                    <a:pt x="364485" y="195208"/>
                    <a:pt x="353188" y="213103"/>
                    <a:pt x="344668" y="231909"/>
                  </a:cubicBezTo>
                  <a:cubicBezTo>
                    <a:pt x="335823" y="251425"/>
                    <a:pt x="328403" y="271192"/>
                    <a:pt x="320844" y="289869"/>
                  </a:cubicBezTo>
                  <a:cubicBezTo>
                    <a:pt x="312529" y="310418"/>
                    <a:pt x="305312" y="330251"/>
                    <a:pt x="298251" y="348194"/>
                  </a:cubicBezTo>
                  <a:cubicBezTo>
                    <a:pt x="287084" y="376530"/>
                    <a:pt x="277269" y="400077"/>
                    <a:pt x="245789" y="404508"/>
                  </a:cubicBezTo>
                  <a:cubicBezTo>
                    <a:pt x="228310" y="406976"/>
                    <a:pt x="210326" y="410429"/>
                    <a:pt x="192017" y="410942"/>
                  </a:cubicBezTo>
                  <a:cubicBezTo>
                    <a:pt x="173862" y="411456"/>
                    <a:pt x="155788" y="412384"/>
                    <a:pt x="138122" y="414420"/>
                  </a:cubicBezTo>
                  <a:cubicBezTo>
                    <a:pt x="119983" y="416505"/>
                    <a:pt x="100957" y="416554"/>
                    <a:pt x="83576" y="422142"/>
                  </a:cubicBezTo>
                  <a:cubicBezTo>
                    <a:pt x="65958" y="427794"/>
                    <a:pt x="51216" y="438985"/>
                    <a:pt x="36848" y="450600"/>
                  </a:cubicBezTo>
                  <a:cubicBezTo>
                    <a:pt x="19671" y="464487"/>
                    <a:pt x="7958" y="480386"/>
                    <a:pt x="3088" y="498410"/>
                  </a:cubicBezTo>
                  <a:cubicBezTo>
                    <a:pt x="-2361" y="518650"/>
                    <a:pt x="-765" y="539363"/>
                    <a:pt x="9205" y="556646"/>
                  </a:cubicBezTo>
                  <a:cubicBezTo>
                    <a:pt x="18416" y="572602"/>
                    <a:pt x="34038" y="585854"/>
                    <a:pt x="56298" y="592215"/>
                  </a:cubicBezTo>
                  <a:cubicBezTo>
                    <a:pt x="77467" y="598267"/>
                    <a:pt x="98530" y="603699"/>
                    <a:pt x="119210" y="609653"/>
                  </a:cubicBezTo>
                  <a:cubicBezTo>
                    <a:pt x="140264" y="615729"/>
                    <a:pt x="161270" y="621048"/>
                    <a:pt x="182398" y="625845"/>
                  </a:cubicBezTo>
                  <a:cubicBezTo>
                    <a:pt x="203558" y="630659"/>
                    <a:pt x="224881" y="633567"/>
                    <a:pt x="246677" y="635880"/>
                  </a:cubicBezTo>
                  <a:cubicBezTo>
                    <a:pt x="267887" y="638136"/>
                    <a:pt x="289405" y="642274"/>
                    <a:pt x="311730" y="641044"/>
                  </a:cubicBezTo>
                  <a:cubicBezTo>
                    <a:pt x="322873" y="640433"/>
                    <a:pt x="334438" y="640115"/>
                    <a:pt x="345866" y="638592"/>
                  </a:cubicBezTo>
                  <a:cubicBezTo>
                    <a:pt x="365699" y="635961"/>
                    <a:pt x="385401" y="630072"/>
                    <a:pt x="404949" y="624664"/>
                  </a:cubicBezTo>
                  <a:cubicBezTo>
                    <a:pt x="424415" y="619281"/>
                    <a:pt x="444150" y="613701"/>
                    <a:pt x="462387" y="605157"/>
                  </a:cubicBezTo>
                  <a:cubicBezTo>
                    <a:pt x="480688" y="596581"/>
                    <a:pt x="497629" y="585031"/>
                    <a:pt x="513724" y="572838"/>
                  </a:cubicBezTo>
                  <a:cubicBezTo>
                    <a:pt x="531651" y="559245"/>
                    <a:pt x="545782" y="543981"/>
                    <a:pt x="557226" y="527390"/>
                  </a:cubicBezTo>
                  <a:cubicBezTo>
                    <a:pt x="569142" y="510123"/>
                    <a:pt x="576545" y="490502"/>
                    <a:pt x="585317" y="471101"/>
                  </a:cubicBezTo>
                  <a:cubicBezTo>
                    <a:pt x="593747" y="452441"/>
                    <a:pt x="601192" y="432828"/>
                    <a:pt x="610314" y="413239"/>
                  </a:cubicBezTo>
                  <a:cubicBezTo>
                    <a:pt x="618206" y="396273"/>
                    <a:pt x="626270" y="380708"/>
                    <a:pt x="630318" y="364052"/>
                  </a:cubicBezTo>
                  <a:cubicBezTo>
                    <a:pt x="634537" y="346695"/>
                    <a:pt x="635702" y="328996"/>
                    <a:pt x="638886" y="311436"/>
                  </a:cubicBezTo>
                  <a:cubicBezTo>
                    <a:pt x="641957" y="294446"/>
                    <a:pt x="644889" y="277057"/>
                    <a:pt x="649923" y="259374"/>
                  </a:cubicBezTo>
                  <a:cubicBezTo>
                    <a:pt x="655176" y="240975"/>
                    <a:pt x="660739" y="222926"/>
                    <a:pt x="665642" y="204828"/>
                  </a:cubicBezTo>
                  <a:cubicBezTo>
                    <a:pt x="670594" y="186461"/>
                    <a:pt x="676988" y="168583"/>
                    <a:pt x="681085" y="150167"/>
                  </a:cubicBezTo>
                  <a:cubicBezTo>
                    <a:pt x="685198" y="131752"/>
                    <a:pt x="686249" y="112774"/>
                    <a:pt x="688986" y="93951"/>
                  </a:cubicBezTo>
                  <a:cubicBezTo>
                    <a:pt x="691681" y="75454"/>
                    <a:pt x="695868" y="56949"/>
                    <a:pt x="696748" y="37727"/>
                  </a:cubicBezTo>
                  <a:cubicBezTo>
                    <a:pt x="697204" y="27921"/>
                    <a:pt x="695958" y="17300"/>
                    <a:pt x="689279" y="10100"/>
                  </a:cubicBezTo>
                  <a:cubicBezTo>
                    <a:pt x="682242" y="2533"/>
                    <a:pt x="671002" y="0"/>
                    <a:pt x="660649" y="0"/>
                  </a:cubicBezTo>
                  <a:cubicBezTo>
                    <a:pt x="660462" y="8"/>
                    <a:pt x="660283" y="8"/>
                    <a:pt x="660104" y="8"/>
                  </a:cubicBezTo>
                </a:path>
              </a:pathLst>
            </a:custGeom>
            <a:noFill/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2B4F7924-EC78-820D-BC0F-CC8118493895}"/>
                </a:ext>
              </a:extLst>
            </p:cNvPr>
            <p:cNvSpPr/>
            <p:nvPr/>
          </p:nvSpPr>
          <p:spPr>
            <a:xfrm>
              <a:off x="5082972" y="3357999"/>
              <a:ext cx="273899" cy="634558"/>
            </a:xfrm>
            <a:custGeom>
              <a:avLst/>
              <a:gdLst>
                <a:gd name="connsiteX0" fmla="*/ 270163 w 273899"/>
                <a:gd name="connsiteY0" fmla="*/ 346786 h 634558"/>
                <a:gd name="connsiteX1" fmla="*/ 261472 w 273899"/>
                <a:gd name="connsiteY1" fmla="*/ 266795 h 634558"/>
                <a:gd name="connsiteX2" fmla="*/ 238691 w 273899"/>
                <a:gd name="connsiteY2" fmla="*/ 189688 h 634558"/>
                <a:gd name="connsiteX3" fmla="*/ 233666 w 273899"/>
                <a:gd name="connsiteY3" fmla="*/ 143913 h 634558"/>
                <a:gd name="connsiteX4" fmla="*/ 223533 w 273899"/>
                <a:gd name="connsiteY4" fmla="*/ 103295 h 634558"/>
                <a:gd name="connsiteX5" fmla="*/ 219396 w 273899"/>
                <a:gd name="connsiteY5" fmla="*/ 59044 h 634558"/>
                <a:gd name="connsiteX6" fmla="*/ 217995 w 273899"/>
                <a:gd name="connsiteY6" fmla="*/ 12984 h 634558"/>
                <a:gd name="connsiteX7" fmla="*/ 188461 w 273899"/>
                <a:gd name="connsiteY7" fmla="*/ 12764 h 634558"/>
                <a:gd name="connsiteX8" fmla="*/ 191068 w 273899"/>
                <a:gd name="connsiteY8" fmla="*/ 89636 h 634558"/>
                <a:gd name="connsiteX9" fmla="*/ 200019 w 273899"/>
                <a:gd name="connsiteY9" fmla="*/ 123763 h 634558"/>
                <a:gd name="connsiteX10" fmla="*/ 207431 w 273899"/>
                <a:gd name="connsiteY10" fmla="*/ 160456 h 634558"/>
                <a:gd name="connsiteX11" fmla="*/ 216390 w 273899"/>
                <a:gd name="connsiteY11" fmla="*/ 196098 h 634558"/>
                <a:gd name="connsiteX12" fmla="*/ 223599 w 273899"/>
                <a:gd name="connsiteY12" fmla="*/ 233939 h 634558"/>
                <a:gd name="connsiteX13" fmla="*/ 241925 w 273899"/>
                <a:gd name="connsiteY13" fmla="*/ 308677 h 634558"/>
                <a:gd name="connsiteX14" fmla="*/ 245085 w 273899"/>
                <a:gd name="connsiteY14" fmla="*/ 382030 h 634558"/>
                <a:gd name="connsiteX15" fmla="*/ 245582 w 273899"/>
                <a:gd name="connsiteY15" fmla="*/ 417362 h 634558"/>
                <a:gd name="connsiteX16" fmla="*/ 238194 w 273899"/>
                <a:gd name="connsiteY16" fmla="*/ 455505 h 634558"/>
                <a:gd name="connsiteX17" fmla="*/ 216358 w 273899"/>
                <a:gd name="connsiteY17" fmla="*/ 520134 h 634558"/>
                <a:gd name="connsiteX18" fmla="*/ 170421 w 273899"/>
                <a:gd name="connsiteY18" fmla="*/ 574306 h 634558"/>
                <a:gd name="connsiteX19" fmla="*/ 122301 w 273899"/>
                <a:gd name="connsiteY19" fmla="*/ 596346 h 634558"/>
                <a:gd name="connsiteX20" fmla="*/ 70792 w 273899"/>
                <a:gd name="connsiteY20" fmla="*/ 607879 h 634558"/>
                <a:gd name="connsiteX21" fmla="*/ 19227 w 273899"/>
                <a:gd name="connsiteY21" fmla="*/ 594969 h 634558"/>
                <a:gd name="connsiteX22" fmla="*/ 7026 w 273899"/>
                <a:gd name="connsiteY22" fmla="*/ 615601 h 634558"/>
                <a:gd name="connsiteX23" fmla="*/ 55618 w 273899"/>
                <a:gd name="connsiteY23" fmla="*/ 633014 h 634558"/>
                <a:gd name="connsiteX24" fmla="*/ 107900 w 273899"/>
                <a:gd name="connsiteY24" fmla="*/ 632045 h 634558"/>
                <a:gd name="connsiteX25" fmla="*/ 155638 w 273899"/>
                <a:gd name="connsiteY25" fmla="*/ 611324 h 634558"/>
                <a:gd name="connsiteX26" fmla="*/ 199099 w 273899"/>
                <a:gd name="connsiteY26" fmla="*/ 585994 h 634558"/>
                <a:gd name="connsiteX27" fmla="*/ 230155 w 273899"/>
                <a:gd name="connsiteY27" fmla="*/ 546222 h 634558"/>
                <a:gd name="connsiteX28" fmla="*/ 254109 w 273899"/>
                <a:gd name="connsiteY28" fmla="*/ 501768 h 634558"/>
                <a:gd name="connsiteX29" fmla="*/ 261766 w 273899"/>
                <a:gd name="connsiteY29" fmla="*/ 465075 h 634558"/>
                <a:gd name="connsiteX30" fmla="*/ 272419 w 273899"/>
                <a:gd name="connsiteY30" fmla="*/ 428691 h 634558"/>
                <a:gd name="connsiteX31" fmla="*/ 270163 w 273899"/>
                <a:gd name="connsiteY31" fmla="*/ 346786 h 6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3899" h="634558">
                  <a:moveTo>
                    <a:pt x="270163" y="346786"/>
                  </a:moveTo>
                  <a:cubicBezTo>
                    <a:pt x="268330" y="320022"/>
                    <a:pt x="266050" y="293185"/>
                    <a:pt x="261472" y="266795"/>
                  </a:cubicBezTo>
                  <a:cubicBezTo>
                    <a:pt x="256887" y="240316"/>
                    <a:pt x="244091" y="215931"/>
                    <a:pt x="238691" y="189688"/>
                  </a:cubicBezTo>
                  <a:cubicBezTo>
                    <a:pt x="235620" y="174774"/>
                    <a:pt x="237779" y="158599"/>
                    <a:pt x="233666" y="143913"/>
                  </a:cubicBezTo>
                  <a:cubicBezTo>
                    <a:pt x="229846" y="130320"/>
                    <a:pt x="225325" y="117369"/>
                    <a:pt x="223533" y="103295"/>
                  </a:cubicBezTo>
                  <a:cubicBezTo>
                    <a:pt x="221668" y="88569"/>
                    <a:pt x="220544" y="73835"/>
                    <a:pt x="219396" y="59044"/>
                  </a:cubicBezTo>
                  <a:cubicBezTo>
                    <a:pt x="218190" y="43601"/>
                    <a:pt x="216716" y="28435"/>
                    <a:pt x="217995" y="12984"/>
                  </a:cubicBezTo>
                  <a:cubicBezTo>
                    <a:pt x="219420" y="-4226"/>
                    <a:pt x="189887" y="-4356"/>
                    <a:pt x="188461" y="12764"/>
                  </a:cubicBezTo>
                  <a:cubicBezTo>
                    <a:pt x="186368" y="38071"/>
                    <a:pt x="189081" y="64370"/>
                    <a:pt x="191068" y="89636"/>
                  </a:cubicBezTo>
                  <a:cubicBezTo>
                    <a:pt x="191972" y="101259"/>
                    <a:pt x="197437" y="112368"/>
                    <a:pt x="200019" y="123763"/>
                  </a:cubicBezTo>
                  <a:cubicBezTo>
                    <a:pt x="202780" y="135956"/>
                    <a:pt x="204588" y="148287"/>
                    <a:pt x="207431" y="160456"/>
                  </a:cubicBezTo>
                  <a:cubicBezTo>
                    <a:pt x="210217" y="172380"/>
                    <a:pt x="213922" y="184092"/>
                    <a:pt x="216390" y="196098"/>
                  </a:cubicBezTo>
                  <a:cubicBezTo>
                    <a:pt x="218997" y="208706"/>
                    <a:pt x="220031" y="221575"/>
                    <a:pt x="223599" y="233939"/>
                  </a:cubicBezTo>
                  <a:cubicBezTo>
                    <a:pt x="230668" y="258431"/>
                    <a:pt x="238251" y="283460"/>
                    <a:pt x="241925" y="308677"/>
                  </a:cubicBezTo>
                  <a:cubicBezTo>
                    <a:pt x="245476" y="332981"/>
                    <a:pt x="244645" y="357481"/>
                    <a:pt x="245085" y="382030"/>
                  </a:cubicBezTo>
                  <a:cubicBezTo>
                    <a:pt x="245280" y="393783"/>
                    <a:pt x="246347" y="405617"/>
                    <a:pt x="245582" y="417362"/>
                  </a:cubicBezTo>
                  <a:cubicBezTo>
                    <a:pt x="244735" y="430386"/>
                    <a:pt x="241835" y="443051"/>
                    <a:pt x="238194" y="455505"/>
                  </a:cubicBezTo>
                  <a:cubicBezTo>
                    <a:pt x="231703" y="477642"/>
                    <a:pt x="227321" y="499568"/>
                    <a:pt x="216358" y="520134"/>
                  </a:cubicBezTo>
                  <a:cubicBezTo>
                    <a:pt x="205183" y="541067"/>
                    <a:pt x="189365" y="559865"/>
                    <a:pt x="170421" y="574306"/>
                  </a:cubicBezTo>
                  <a:cubicBezTo>
                    <a:pt x="156623" y="584837"/>
                    <a:pt x="139226" y="590449"/>
                    <a:pt x="122301" y="596346"/>
                  </a:cubicBezTo>
                  <a:cubicBezTo>
                    <a:pt x="105457" y="602202"/>
                    <a:pt x="88369" y="608295"/>
                    <a:pt x="70792" y="607879"/>
                  </a:cubicBezTo>
                  <a:cubicBezTo>
                    <a:pt x="53134" y="607456"/>
                    <a:pt x="35256" y="603432"/>
                    <a:pt x="19227" y="594969"/>
                  </a:cubicBezTo>
                  <a:cubicBezTo>
                    <a:pt x="3972" y="586906"/>
                    <a:pt x="-8262" y="607529"/>
                    <a:pt x="7026" y="615601"/>
                  </a:cubicBezTo>
                  <a:cubicBezTo>
                    <a:pt x="22615" y="623843"/>
                    <a:pt x="38465" y="630986"/>
                    <a:pt x="55618" y="633014"/>
                  </a:cubicBezTo>
                  <a:cubicBezTo>
                    <a:pt x="72812" y="635042"/>
                    <a:pt x="90796" y="635409"/>
                    <a:pt x="107900" y="632045"/>
                  </a:cubicBezTo>
                  <a:cubicBezTo>
                    <a:pt x="124980" y="628697"/>
                    <a:pt x="140301" y="619192"/>
                    <a:pt x="155638" y="611324"/>
                  </a:cubicBezTo>
                  <a:cubicBezTo>
                    <a:pt x="170543" y="603685"/>
                    <a:pt x="186686" y="597299"/>
                    <a:pt x="199099" y="585994"/>
                  </a:cubicBezTo>
                  <a:cubicBezTo>
                    <a:pt x="211495" y="574705"/>
                    <a:pt x="220992" y="560280"/>
                    <a:pt x="230155" y="546222"/>
                  </a:cubicBezTo>
                  <a:cubicBezTo>
                    <a:pt x="239318" y="532164"/>
                    <a:pt x="248962" y="517715"/>
                    <a:pt x="254109" y="501768"/>
                  </a:cubicBezTo>
                  <a:cubicBezTo>
                    <a:pt x="257954" y="489925"/>
                    <a:pt x="258361" y="477040"/>
                    <a:pt x="261766" y="465075"/>
                  </a:cubicBezTo>
                  <a:cubicBezTo>
                    <a:pt x="265211" y="452947"/>
                    <a:pt x="270684" y="441226"/>
                    <a:pt x="272419" y="428691"/>
                  </a:cubicBezTo>
                  <a:cubicBezTo>
                    <a:pt x="276101" y="402188"/>
                    <a:pt x="271979" y="373412"/>
                    <a:pt x="270163" y="346786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952154-2E7E-F270-0C02-40B83AE4FA69}"/>
                </a:ext>
              </a:extLst>
            </p:cNvPr>
            <p:cNvSpPr/>
            <p:nvPr/>
          </p:nvSpPr>
          <p:spPr>
            <a:xfrm>
              <a:off x="4464852" y="4015243"/>
              <a:ext cx="554408" cy="547304"/>
            </a:xfrm>
            <a:custGeom>
              <a:avLst/>
              <a:gdLst>
                <a:gd name="connsiteX0" fmla="*/ 26887 w 554408"/>
                <a:gd name="connsiteY0" fmla="*/ 335237 h 547304"/>
                <a:gd name="connsiteX1" fmla="*/ 18506 w 554408"/>
                <a:gd name="connsiteY1" fmla="*/ 361879 h 547304"/>
                <a:gd name="connsiteX2" fmla="*/ 40628 w 554408"/>
                <a:gd name="connsiteY2" fmla="*/ 378218 h 547304"/>
                <a:gd name="connsiteX3" fmla="*/ 35162 w 554408"/>
                <a:gd name="connsiteY3" fmla="*/ 407002 h 547304"/>
                <a:gd name="connsiteX4" fmla="*/ 60990 w 554408"/>
                <a:gd name="connsiteY4" fmla="*/ 418722 h 547304"/>
                <a:gd name="connsiteX5" fmla="*/ 61992 w 554408"/>
                <a:gd name="connsiteY5" fmla="*/ 447132 h 547304"/>
                <a:gd name="connsiteX6" fmla="*/ 89041 w 554408"/>
                <a:gd name="connsiteY6" fmla="*/ 454592 h 547304"/>
                <a:gd name="connsiteX7" fmla="*/ 97218 w 554408"/>
                <a:gd name="connsiteY7" fmla="*/ 479890 h 547304"/>
                <a:gd name="connsiteX8" fmla="*/ 124748 w 554408"/>
                <a:gd name="connsiteY8" fmla="*/ 482708 h 547304"/>
                <a:gd name="connsiteX9" fmla="*/ 135255 w 554408"/>
                <a:gd name="connsiteY9" fmla="*/ 509025 h 547304"/>
                <a:gd name="connsiteX10" fmla="*/ 163591 w 554408"/>
                <a:gd name="connsiteY10" fmla="*/ 505758 h 547304"/>
                <a:gd name="connsiteX11" fmla="*/ 177584 w 554408"/>
                <a:gd name="connsiteY11" fmla="*/ 532107 h 547304"/>
                <a:gd name="connsiteX12" fmla="*/ 205790 w 554408"/>
                <a:gd name="connsiteY12" fmla="*/ 521657 h 547304"/>
                <a:gd name="connsiteX13" fmla="*/ 224352 w 554408"/>
                <a:gd name="connsiteY13" fmla="*/ 543901 h 547304"/>
                <a:gd name="connsiteX14" fmla="*/ 249748 w 554408"/>
                <a:gd name="connsiteY14" fmla="*/ 532506 h 547304"/>
                <a:gd name="connsiteX15" fmla="*/ 272179 w 554408"/>
                <a:gd name="connsiteY15" fmla="*/ 546890 h 547304"/>
                <a:gd name="connsiteX16" fmla="*/ 294927 w 554408"/>
                <a:gd name="connsiteY16" fmla="*/ 530136 h 547304"/>
                <a:gd name="connsiteX17" fmla="*/ 320315 w 554408"/>
                <a:gd name="connsiteY17" fmla="*/ 547249 h 547304"/>
                <a:gd name="connsiteX18" fmla="*/ 339985 w 554408"/>
                <a:gd name="connsiteY18" fmla="*/ 526145 h 547304"/>
                <a:gd name="connsiteX19" fmla="*/ 366521 w 554408"/>
                <a:gd name="connsiteY19" fmla="*/ 533606 h 547304"/>
                <a:gd name="connsiteX20" fmla="*/ 382526 w 554408"/>
                <a:gd name="connsiteY20" fmla="*/ 510491 h 547304"/>
                <a:gd name="connsiteX21" fmla="*/ 411351 w 554408"/>
                <a:gd name="connsiteY21" fmla="*/ 516005 h 547304"/>
                <a:gd name="connsiteX22" fmla="*/ 421067 w 554408"/>
                <a:gd name="connsiteY22" fmla="*/ 487147 h 547304"/>
                <a:gd name="connsiteX23" fmla="*/ 450088 w 554408"/>
                <a:gd name="connsiteY23" fmla="*/ 487383 h 547304"/>
                <a:gd name="connsiteX24" fmla="*/ 455911 w 554408"/>
                <a:gd name="connsiteY24" fmla="*/ 458893 h 547304"/>
                <a:gd name="connsiteX25" fmla="*/ 486870 w 554408"/>
                <a:gd name="connsiteY25" fmla="*/ 456131 h 547304"/>
                <a:gd name="connsiteX26" fmla="*/ 488857 w 554408"/>
                <a:gd name="connsiteY26" fmla="*/ 427616 h 547304"/>
                <a:gd name="connsiteX27" fmla="*/ 514693 w 554408"/>
                <a:gd name="connsiteY27" fmla="*/ 416588 h 547304"/>
                <a:gd name="connsiteX28" fmla="*/ 510433 w 554408"/>
                <a:gd name="connsiteY28" fmla="*/ 387592 h 547304"/>
                <a:gd name="connsiteX29" fmla="*/ 533711 w 554408"/>
                <a:gd name="connsiteY29" fmla="*/ 372377 h 547304"/>
                <a:gd name="connsiteX30" fmla="*/ 527928 w 554408"/>
                <a:gd name="connsiteY30" fmla="*/ 345776 h 547304"/>
                <a:gd name="connsiteX31" fmla="*/ 548551 w 554408"/>
                <a:gd name="connsiteY31" fmla="*/ 326709 h 547304"/>
                <a:gd name="connsiteX32" fmla="*/ 536293 w 554408"/>
                <a:gd name="connsiteY32" fmla="*/ 301183 h 547304"/>
                <a:gd name="connsiteX33" fmla="*/ 554407 w 554408"/>
                <a:gd name="connsiteY33" fmla="*/ 278858 h 547304"/>
                <a:gd name="connsiteX34" fmla="*/ 537808 w 554408"/>
                <a:gd name="connsiteY34" fmla="*/ 255816 h 547304"/>
                <a:gd name="connsiteX35" fmla="*/ 547867 w 554408"/>
                <a:gd name="connsiteY35" fmla="*/ 231218 h 547304"/>
                <a:gd name="connsiteX36" fmla="*/ 527505 w 554408"/>
                <a:gd name="connsiteY36" fmla="*/ 211703 h 547304"/>
                <a:gd name="connsiteX37" fmla="*/ 537002 w 554408"/>
                <a:gd name="connsiteY37" fmla="*/ 184744 h 547304"/>
                <a:gd name="connsiteX38" fmla="*/ 515068 w 554408"/>
                <a:gd name="connsiteY38" fmla="*/ 168299 h 547304"/>
                <a:gd name="connsiteX39" fmla="*/ 517275 w 554408"/>
                <a:gd name="connsiteY39" fmla="*/ 141266 h 547304"/>
                <a:gd name="connsiteX40" fmla="*/ 494217 w 554408"/>
                <a:gd name="connsiteY40" fmla="*/ 128014 h 547304"/>
                <a:gd name="connsiteX41" fmla="*/ 491830 w 554408"/>
                <a:gd name="connsiteY41" fmla="*/ 100729 h 547304"/>
                <a:gd name="connsiteX42" fmla="*/ 466296 w 554408"/>
                <a:gd name="connsiteY42" fmla="*/ 92030 h 547304"/>
                <a:gd name="connsiteX43" fmla="*/ 457589 w 554408"/>
                <a:gd name="connsiteY43" fmla="*/ 67311 h 547304"/>
                <a:gd name="connsiteX44" fmla="*/ 431851 w 554408"/>
                <a:gd name="connsiteY44" fmla="*/ 62147 h 547304"/>
                <a:gd name="connsiteX45" fmla="*/ 420367 w 554408"/>
                <a:gd name="connsiteY45" fmla="*/ 37060 h 547304"/>
                <a:gd name="connsiteX46" fmla="*/ 392153 w 554408"/>
                <a:gd name="connsiteY46" fmla="*/ 39944 h 547304"/>
                <a:gd name="connsiteX47" fmla="*/ 376197 w 554408"/>
                <a:gd name="connsiteY47" fmla="*/ 18392 h 547304"/>
                <a:gd name="connsiteX48" fmla="*/ 349653 w 554408"/>
                <a:gd name="connsiteY48" fmla="*/ 24362 h 547304"/>
                <a:gd name="connsiteX49" fmla="*/ 331156 w 554408"/>
                <a:gd name="connsiteY49" fmla="*/ 1451 h 547304"/>
                <a:gd name="connsiteX50" fmla="*/ 305361 w 554408"/>
                <a:gd name="connsiteY50" fmla="*/ 15428 h 547304"/>
                <a:gd name="connsiteX51" fmla="*/ 283060 w 554408"/>
                <a:gd name="connsiteY51" fmla="*/ 1 h 547304"/>
                <a:gd name="connsiteX52" fmla="*/ 260246 w 554408"/>
                <a:gd name="connsiteY52" fmla="*/ 15704 h 547304"/>
                <a:gd name="connsiteX53" fmla="*/ 235413 w 554408"/>
                <a:gd name="connsiteY53" fmla="*/ 2624 h 547304"/>
                <a:gd name="connsiteX54" fmla="*/ 214944 w 554408"/>
                <a:gd name="connsiteY54" fmla="*/ 19370 h 547304"/>
                <a:gd name="connsiteX55" fmla="*/ 188213 w 554408"/>
                <a:gd name="connsiteY55" fmla="*/ 11640 h 547304"/>
                <a:gd name="connsiteX56" fmla="*/ 171939 w 554408"/>
                <a:gd name="connsiteY56" fmla="*/ 34478 h 547304"/>
                <a:gd name="connsiteX57" fmla="*/ 144320 w 554408"/>
                <a:gd name="connsiteY57" fmla="*/ 31514 h 547304"/>
                <a:gd name="connsiteX58" fmla="*/ 133773 w 554408"/>
                <a:gd name="connsiteY58" fmla="*/ 59003 h 547304"/>
                <a:gd name="connsiteX59" fmla="*/ 103555 w 554408"/>
                <a:gd name="connsiteY59" fmla="*/ 57374 h 547304"/>
                <a:gd name="connsiteX60" fmla="*/ 97894 w 554408"/>
                <a:gd name="connsiteY60" fmla="*/ 86345 h 547304"/>
                <a:gd name="connsiteX61" fmla="*/ 68524 w 554408"/>
                <a:gd name="connsiteY61" fmla="*/ 90735 h 547304"/>
                <a:gd name="connsiteX62" fmla="*/ 67441 w 554408"/>
                <a:gd name="connsiteY62" fmla="*/ 119894 h 547304"/>
                <a:gd name="connsiteX63" fmla="*/ 41279 w 554408"/>
                <a:gd name="connsiteY63" fmla="*/ 130588 h 547304"/>
                <a:gd name="connsiteX64" fmla="*/ 43421 w 554408"/>
                <a:gd name="connsiteY64" fmla="*/ 158460 h 547304"/>
                <a:gd name="connsiteX65" fmla="*/ 22375 w 554408"/>
                <a:gd name="connsiteY65" fmla="*/ 174685 h 547304"/>
                <a:gd name="connsiteX66" fmla="*/ 27221 w 554408"/>
                <a:gd name="connsiteY66" fmla="*/ 200927 h 547304"/>
                <a:gd name="connsiteX67" fmla="*/ 7999 w 554408"/>
                <a:gd name="connsiteY67" fmla="*/ 220280 h 547304"/>
                <a:gd name="connsiteX68" fmla="*/ 18050 w 554408"/>
                <a:gd name="connsiteY68" fmla="*/ 245455 h 547304"/>
                <a:gd name="connsiteX69" fmla="*/ 1 w 554408"/>
                <a:gd name="connsiteY69" fmla="*/ 267854 h 547304"/>
                <a:gd name="connsiteX70" fmla="*/ 20754 w 554408"/>
                <a:gd name="connsiteY70" fmla="*/ 290692 h 547304"/>
                <a:gd name="connsiteX71" fmla="*/ 3104 w 554408"/>
                <a:gd name="connsiteY71" fmla="*/ 316178 h 547304"/>
                <a:gd name="connsiteX72" fmla="*/ 26887 w 554408"/>
                <a:gd name="connsiteY72" fmla="*/ 335237 h 547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54408" h="547304">
                  <a:moveTo>
                    <a:pt x="26887" y="335237"/>
                  </a:moveTo>
                  <a:cubicBezTo>
                    <a:pt x="28761" y="342869"/>
                    <a:pt x="16014" y="354581"/>
                    <a:pt x="18506" y="361879"/>
                  </a:cubicBezTo>
                  <a:cubicBezTo>
                    <a:pt x="21031" y="369307"/>
                    <a:pt x="37516" y="371147"/>
                    <a:pt x="40628" y="378218"/>
                  </a:cubicBezTo>
                  <a:cubicBezTo>
                    <a:pt x="43796" y="385385"/>
                    <a:pt x="31432" y="400217"/>
                    <a:pt x="35162" y="407002"/>
                  </a:cubicBezTo>
                  <a:cubicBezTo>
                    <a:pt x="38933" y="413859"/>
                    <a:pt x="56681" y="412296"/>
                    <a:pt x="60990" y="418722"/>
                  </a:cubicBezTo>
                  <a:cubicBezTo>
                    <a:pt x="65347" y="425213"/>
                    <a:pt x="57121" y="441096"/>
                    <a:pt x="61992" y="447132"/>
                  </a:cubicBezTo>
                  <a:cubicBezTo>
                    <a:pt x="66895" y="453191"/>
                    <a:pt x="83657" y="448997"/>
                    <a:pt x="89041" y="454592"/>
                  </a:cubicBezTo>
                  <a:cubicBezTo>
                    <a:pt x="94449" y="460204"/>
                    <a:pt x="91362" y="474783"/>
                    <a:pt x="97218" y="479890"/>
                  </a:cubicBezTo>
                  <a:cubicBezTo>
                    <a:pt x="103091" y="485013"/>
                    <a:pt x="118460" y="478123"/>
                    <a:pt x="124748" y="482708"/>
                  </a:cubicBezTo>
                  <a:cubicBezTo>
                    <a:pt x="131036" y="487294"/>
                    <a:pt x="128584" y="505001"/>
                    <a:pt x="135255" y="509025"/>
                  </a:cubicBezTo>
                  <a:cubicBezTo>
                    <a:pt x="141909" y="513048"/>
                    <a:pt x="156603" y="502329"/>
                    <a:pt x="163591" y="505758"/>
                  </a:cubicBezTo>
                  <a:cubicBezTo>
                    <a:pt x="170563" y="509187"/>
                    <a:pt x="170302" y="529297"/>
                    <a:pt x="177584" y="532107"/>
                  </a:cubicBezTo>
                  <a:cubicBezTo>
                    <a:pt x="184825" y="534917"/>
                    <a:pt x="198304" y="519483"/>
                    <a:pt x="205790" y="521657"/>
                  </a:cubicBezTo>
                  <a:cubicBezTo>
                    <a:pt x="213242" y="523823"/>
                    <a:pt x="216696" y="542394"/>
                    <a:pt x="224352" y="543901"/>
                  </a:cubicBezTo>
                  <a:cubicBezTo>
                    <a:pt x="231959" y="545408"/>
                    <a:pt x="241977" y="531659"/>
                    <a:pt x="249748" y="532506"/>
                  </a:cubicBezTo>
                  <a:cubicBezTo>
                    <a:pt x="257445" y="533337"/>
                    <a:pt x="264351" y="546735"/>
                    <a:pt x="272179" y="546890"/>
                  </a:cubicBezTo>
                  <a:cubicBezTo>
                    <a:pt x="279908" y="547037"/>
                    <a:pt x="287117" y="530682"/>
                    <a:pt x="294927" y="530136"/>
                  </a:cubicBezTo>
                  <a:cubicBezTo>
                    <a:pt x="302624" y="529614"/>
                    <a:pt x="312569" y="548462"/>
                    <a:pt x="320315" y="547249"/>
                  </a:cubicBezTo>
                  <a:cubicBezTo>
                    <a:pt x="327947" y="546051"/>
                    <a:pt x="332361" y="528035"/>
                    <a:pt x="339985" y="526145"/>
                  </a:cubicBezTo>
                  <a:cubicBezTo>
                    <a:pt x="347625" y="524271"/>
                    <a:pt x="359215" y="536098"/>
                    <a:pt x="366521" y="533606"/>
                  </a:cubicBezTo>
                  <a:cubicBezTo>
                    <a:pt x="373941" y="531081"/>
                    <a:pt x="375464" y="513602"/>
                    <a:pt x="382526" y="510491"/>
                  </a:cubicBezTo>
                  <a:cubicBezTo>
                    <a:pt x="389701" y="507322"/>
                    <a:pt x="404574" y="519735"/>
                    <a:pt x="411351" y="516005"/>
                  </a:cubicBezTo>
                  <a:cubicBezTo>
                    <a:pt x="418209" y="512217"/>
                    <a:pt x="414633" y="491464"/>
                    <a:pt x="421067" y="487147"/>
                  </a:cubicBezTo>
                  <a:cubicBezTo>
                    <a:pt x="427551" y="482798"/>
                    <a:pt x="444052" y="492262"/>
                    <a:pt x="450088" y="487383"/>
                  </a:cubicBezTo>
                  <a:cubicBezTo>
                    <a:pt x="456156" y="482480"/>
                    <a:pt x="450307" y="464276"/>
                    <a:pt x="455911" y="458893"/>
                  </a:cubicBezTo>
                  <a:cubicBezTo>
                    <a:pt x="461523" y="453484"/>
                    <a:pt x="481763" y="461980"/>
                    <a:pt x="486870" y="456131"/>
                  </a:cubicBezTo>
                  <a:cubicBezTo>
                    <a:pt x="491985" y="450251"/>
                    <a:pt x="484280" y="433896"/>
                    <a:pt x="488857" y="427616"/>
                  </a:cubicBezTo>
                  <a:cubicBezTo>
                    <a:pt x="493443" y="421328"/>
                    <a:pt x="510661" y="423242"/>
                    <a:pt x="514693" y="416588"/>
                  </a:cubicBezTo>
                  <a:cubicBezTo>
                    <a:pt x="518717" y="409926"/>
                    <a:pt x="506996" y="394588"/>
                    <a:pt x="510433" y="387592"/>
                  </a:cubicBezTo>
                  <a:cubicBezTo>
                    <a:pt x="513862" y="380620"/>
                    <a:pt x="530901" y="379634"/>
                    <a:pt x="533711" y="372377"/>
                  </a:cubicBezTo>
                  <a:cubicBezTo>
                    <a:pt x="536521" y="365129"/>
                    <a:pt x="525754" y="353269"/>
                    <a:pt x="527928" y="345776"/>
                  </a:cubicBezTo>
                  <a:cubicBezTo>
                    <a:pt x="530095" y="338324"/>
                    <a:pt x="547036" y="334365"/>
                    <a:pt x="548551" y="326709"/>
                  </a:cubicBezTo>
                  <a:cubicBezTo>
                    <a:pt x="550050" y="319094"/>
                    <a:pt x="535454" y="308937"/>
                    <a:pt x="536293" y="301183"/>
                  </a:cubicBezTo>
                  <a:cubicBezTo>
                    <a:pt x="537124" y="293478"/>
                    <a:pt x="554253" y="286685"/>
                    <a:pt x="554407" y="278858"/>
                  </a:cubicBezTo>
                  <a:cubicBezTo>
                    <a:pt x="554562" y="271128"/>
                    <a:pt x="538354" y="263627"/>
                    <a:pt x="537808" y="255816"/>
                  </a:cubicBezTo>
                  <a:cubicBezTo>
                    <a:pt x="537295" y="248111"/>
                    <a:pt x="549089" y="238980"/>
                    <a:pt x="547867" y="231218"/>
                  </a:cubicBezTo>
                  <a:cubicBezTo>
                    <a:pt x="546670" y="223595"/>
                    <a:pt x="529386" y="219319"/>
                    <a:pt x="527505" y="211703"/>
                  </a:cubicBezTo>
                  <a:cubicBezTo>
                    <a:pt x="525623" y="204063"/>
                    <a:pt x="539486" y="192058"/>
                    <a:pt x="537002" y="184744"/>
                  </a:cubicBezTo>
                  <a:cubicBezTo>
                    <a:pt x="534461" y="177323"/>
                    <a:pt x="518187" y="175377"/>
                    <a:pt x="515068" y="168299"/>
                  </a:cubicBezTo>
                  <a:cubicBezTo>
                    <a:pt x="511907" y="161132"/>
                    <a:pt x="521005" y="148043"/>
                    <a:pt x="517275" y="141266"/>
                  </a:cubicBezTo>
                  <a:cubicBezTo>
                    <a:pt x="513504" y="134408"/>
                    <a:pt x="498534" y="134441"/>
                    <a:pt x="494217" y="128014"/>
                  </a:cubicBezTo>
                  <a:cubicBezTo>
                    <a:pt x="489867" y="121523"/>
                    <a:pt x="496701" y="106773"/>
                    <a:pt x="491830" y="100729"/>
                  </a:cubicBezTo>
                  <a:cubicBezTo>
                    <a:pt x="486911" y="94661"/>
                    <a:pt x="471672" y="97618"/>
                    <a:pt x="466296" y="92030"/>
                  </a:cubicBezTo>
                  <a:cubicBezTo>
                    <a:pt x="460888" y="86418"/>
                    <a:pt x="463437" y="72425"/>
                    <a:pt x="457589" y="67311"/>
                  </a:cubicBezTo>
                  <a:cubicBezTo>
                    <a:pt x="451717" y="62187"/>
                    <a:pt x="438131" y="66732"/>
                    <a:pt x="431851" y="62147"/>
                  </a:cubicBezTo>
                  <a:cubicBezTo>
                    <a:pt x="425563" y="57561"/>
                    <a:pt x="427029" y="41084"/>
                    <a:pt x="420367" y="37060"/>
                  </a:cubicBezTo>
                  <a:cubicBezTo>
                    <a:pt x="413713" y="33037"/>
                    <a:pt x="399141" y="43373"/>
                    <a:pt x="392153" y="39944"/>
                  </a:cubicBezTo>
                  <a:cubicBezTo>
                    <a:pt x="385173" y="36515"/>
                    <a:pt x="383471" y="21202"/>
                    <a:pt x="376197" y="18392"/>
                  </a:cubicBezTo>
                  <a:cubicBezTo>
                    <a:pt x="368956" y="15582"/>
                    <a:pt x="357146" y="26537"/>
                    <a:pt x="349653" y="24362"/>
                  </a:cubicBezTo>
                  <a:cubicBezTo>
                    <a:pt x="342200" y="22188"/>
                    <a:pt x="338812" y="2974"/>
                    <a:pt x="331156" y="1451"/>
                  </a:cubicBezTo>
                  <a:cubicBezTo>
                    <a:pt x="323549" y="-40"/>
                    <a:pt x="313131" y="16258"/>
                    <a:pt x="305361" y="15428"/>
                  </a:cubicBezTo>
                  <a:cubicBezTo>
                    <a:pt x="297664" y="14597"/>
                    <a:pt x="290887" y="156"/>
                    <a:pt x="283060" y="1"/>
                  </a:cubicBezTo>
                  <a:cubicBezTo>
                    <a:pt x="275331" y="-145"/>
                    <a:pt x="268074" y="15159"/>
                    <a:pt x="260246" y="15704"/>
                  </a:cubicBezTo>
                  <a:cubicBezTo>
                    <a:pt x="252549" y="16226"/>
                    <a:pt x="243167" y="1402"/>
                    <a:pt x="235413" y="2624"/>
                  </a:cubicBezTo>
                  <a:cubicBezTo>
                    <a:pt x="227789" y="3813"/>
                    <a:pt x="222576" y="17480"/>
                    <a:pt x="214944" y="19370"/>
                  </a:cubicBezTo>
                  <a:cubicBezTo>
                    <a:pt x="207305" y="21251"/>
                    <a:pt x="195519" y="9148"/>
                    <a:pt x="188213" y="11640"/>
                  </a:cubicBezTo>
                  <a:cubicBezTo>
                    <a:pt x="180785" y="14165"/>
                    <a:pt x="179009" y="31351"/>
                    <a:pt x="171939" y="34478"/>
                  </a:cubicBezTo>
                  <a:cubicBezTo>
                    <a:pt x="164772" y="37639"/>
                    <a:pt x="151097" y="27783"/>
                    <a:pt x="144320" y="31514"/>
                  </a:cubicBezTo>
                  <a:cubicBezTo>
                    <a:pt x="137462" y="35293"/>
                    <a:pt x="140207" y="54694"/>
                    <a:pt x="133773" y="59003"/>
                  </a:cubicBezTo>
                  <a:cubicBezTo>
                    <a:pt x="127289" y="63360"/>
                    <a:pt x="109590" y="52503"/>
                    <a:pt x="103555" y="57374"/>
                  </a:cubicBezTo>
                  <a:cubicBezTo>
                    <a:pt x="97487" y="62285"/>
                    <a:pt x="103482" y="80961"/>
                    <a:pt x="97894" y="86345"/>
                  </a:cubicBezTo>
                  <a:cubicBezTo>
                    <a:pt x="92274" y="91753"/>
                    <a:pt x="73631" y="84887"/>
                    <a:pt x="68524" y="90735"/>
                  </a:cubicBezTo>
                  <a:cubicBezTo>
                    <a:pt x="63401" y="96616"/>
                    <a:pt x="72034" y="113614"/>
                    <a:pt x="67441" y="119894"/>
                  </a:cubicBezTo>
                  <a:cubicBezTo>
                    <a:pt x="62855" y="126182"/>
                    <a:pt x="45303" y="123934"/>
                    <a:pt x="41279" y="130588"/>
                  </a:cubicBezTo>
                  <a:cubicBezTo>
                    <a:pt x="37247" y="137234"/>
                    <a:pt x="46867" y="151464"/>
                    <a:pt x="43421" y="158460"/>
                  </a:cubicBezTo>
                  <a:cubicBezTo>
                    <a:pt x="39992" y="165432"/>
                    <a:pt x="25201" y="167419"/>
                    <a:pt x="22375" y="174685"/>
                  </a:cubicBezTo>
                  <a:cubicBezTo>
                    <a:pt x="19573" y="181934"/>
                    <a:pt x="29396" y="193434"/>
                    <a:pt x="27221" y="200927"/>
                  </a:cubicBezTo>
                  <a:cubicBezTo>
                    <a:pt x="25047" y="208380"/>
                    <a:pt x="9506" y="212632"/>
                    <a:pt x="7999" y="220280"/>
                  </a:cubicBezTo>
                  <a:cubicBezTo>
                    <a:pt x="6492" y="227895"/>
                    <a:pt x="18889" y="237677"/>
                    <a:pt x="18050" y="245455"/>
                  </a:cubicBezTo>
                  <a:cubicBezTo>
                    <a:pt x="17211" y="253152"/>
                    <a:pt x="156" y="260035"/>
                    <a:pt x="1" y="267854"/>
                  </a:cubicBezTo>
                  <a:cubicBezTo>
                    <a:pt x="-154" y="275584"/>
                    <a:pt x="20208" y="282873"/>
                    <a:pt x="20754" y="290692"/>
                  </a:cubicBezTo>
                  <a:cubicBezTo>
                    <a:pt x="21275" y="298397"/>
                    <a:pt x="1890" y="308424"/>
                    <a:pt x="3104" y="316178"/>
                  </a:cubicBezTo>
                  <a:cubicBezTo>
                    <a:pt x="4293" y="323785"/>
                    <a:pt x="25006" y="327597"/>
                    <a:pt x="26887" y="335237"/>
                  </a:cubicBezTo>
                </a:path>
              </a:pathLst>
            </a:custGeom>
            <a:solidFill>
              <a:srgbClr val="9C9998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723D0DBF-59D5-BFAF-73B0-CAFC94FC0770}"/>
                </a:ext>
              </a:extLst>
            </p:cNvPr>
            <p:cNvSpPr/>
            <p:nvPr/>
          </p:nvSpPr>
          <p:spPr>
            <a:xfrm>
              <a:off x="4570906" y="4119495"/>
              <a:ext cx="342555" cy="340309"/>
            </a:xfrm>
            <a:custGeom>
              <a:avLst/>
              <a:gdLst>
                <a:gd name="connsiteX0" fmla="*/ 4237 w 342555"/>
                <a:gd name="connsiteY0" fmla="*/ 210403 h 340309"/>
                <a:gd name="connsiteX1" fmla="*/ 27752 w 342555"/>
                <a:gd name="connsiteY1" fmla="*/ 258499 h 340309"/>
                <a:gd name="connsiteX2" fmla="*/ 62058 w 342555"/>
                <a:gd name="connsiteY2" fmla="*/ 298979 h 340309"/>
                <a:gd name="connsiteX3" fmla="*/ 107580 w 342555"/>
                <a:gd name="connsiteY3" fmla="*/ 326420 h 340309"/>
                <a:gd name="connsiteX4" fmla="*/ 159194 w 342555"/>
                <a:gd name="connsiteY4" fmla="*/ 340029 h 340309"/>
                <a:gd name="connsiteX5" fmla="*/ 212217 w 342555"/>
                <a:gd name="connsiteY5" fmla="*/ 333831 h 340309"/>
                <a:gd name="connsiteX6" fmla="*/ 262365 w 342555"/>
                <a:gd name="connsiteY6" fmla="*/ 315204 h 340309"/>
                <a:gd name="connsiteX7" fmla="*/ 301355 w 342555"/>
                <a:gd name="connsiteY7" fmla="*/ 278552 h 340309"/>
                <a:gd name="connsiteX8" fmla="*/ 331173 w 342555"/>
                <a:gd name="connsiteY8" fmla="*/ 234048 h 340309"/>
                <a:gd name="connsiteX9" fmla="*/ 342316 w 342555"/>
                <a:gd name="connsiteY9" fmla="*/ 181473 h 340309"/>
                <a:gd name="connsiteX10" fmla="*/ 335303 w 342555"/>
                <a:gd name="connsiteY10" fmla="*/ 128710 h 340309"/>
                <a:gd name="connsiteX11" fmla="*/ 315128 w 342555"/>
                <a:gd name="connsiteY11" fmla="*/ 79890 h 340309"/>
                <a:gd name="connsiteX12" fmla="*/ 282402 w 342555"/>
                <a:gd name="connsiteY12" fmla="*/ 37667 h 340309"/>
                <a:gd name="connsiteX13" fmla="*/ 235943 w 342555"/>
                <a:gd name="connsiteY13" fmla="*/ 10845 h 340309"/>
                <a:gd name="connsiteX14" fmla="*/ 183710 w 342555"/>
                <a:gd name="connsiteY14" fmla="*/ 1405 h 340309"/>
                <a:gd name="connsiteX15" fmla="*/ 130540 w 342555"/>
                <a:gd name="connsiteY15" fmla="*/ 2831 h 340309"/>
                <a:gd name="connsiteX16" fmla="*/ 82339 w 342555"/>
                <a:gd name="connsiteY16" fmla="*/ 25539 h 340309"/>
                <a:gd name="connsiteX17" fmla="*/ 42828 w 342555"/>
                <a:gd name="connsiteY17" fmla="*/ 60554 h 340309"/>
                <a:gd name="connsiteX18" fmla="*/ 14231 w 342555"/>
                <a:gd name="connsiteY18" fmla="*/ 105106 h 340309"/>
                <a:gd name="connsiteX19" fmla="*/ 596 w 342555"/>
                <a:gd name="connsiteY19" fmla="*/ 156737 h 340309"/>
                <a:gd name="connsiteX20" fmla="*/ 4237 w 342555"/>
                <a:gd name="connsiteY20" fmla="*/ 210403 h 34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2555" h="340309">
                  <a:moveTo>
                    <a:pt x="4237" y="210403"/>
                  </a:moveTo>
                  <a:cubicBezTo>
                    <a:pt x="8635" y="228224"/>
                    <a:pt x="18556" y="243708"/>
                    <a:pt x="27752" y="258499"/>
                  </a:cubicBezTo>
                  <a:cubicBezTo>
                    <a:pt x="37273" y="273836"/>
                    <a:pt x="48529" y="287593"/>
                    <a:pt x="62058" y="298979"/>
                  </a:cubicBezTo>
                  <a:cubicBezTo>
                    <a:pt x="75709" y="310480"/>
                    <a:pt x="91046" y="319676"/>
                    <a:pt x="107580" y="326420"/>
                  </a:cubicBezTo>
                  <a:cubicBezTo>
                    <a:pt x="123935" y="333082"/>
                    <a:pt x="141194" y="338734"/>
                    <a:pt x="159194" y="340029"/>
                  </a:cubicBezTo>
                  <a:cubicBezTo>
                    <a:pt x="176567" y="341276"/>
                    <a:pt x="194388" y="338221"/>
                    <a:pt x="212217" y="333831"/>
                  </a:cubicBezTo>
                  <a:cubicBezTo>
                    <a:pt x="230038" y="329433"/>
                    <a:pt x="247582" y="324399"/>
                    <a:pt x="262365" y="315204"/>
                  </a:cubicBezTo>
                  <a:cubicBezTo>
                    <a:pt x="277710" y="305682"/>
                    <a:pt x="289968" y="292064"/>
                    <a:pt x="301355" y="278552"/>
                  </a:cubicBezTo>
                  <a:cubicBezTo>
                    <a:pt x="312847" y="264884"/>
                    <a:pt x="324437" y="250574"/>
                    <a:pt x="331173" y="234048"/>
                  </a:cubicBezTo>
                  <a:cubicBezTo>
                    <a:pt x="337844" y="217677"/>
                    <a:pt x="341020" y="199481"/>
                    <a:pt x="342316" y="181473"/>
                  </a:cubicBezTo>
                  <a:cubicBezTo>
                    <a:pt x="343570" y="164091"/>
                    <a:pt x="339709" y="146539"/>
                    <a:pt x="335303" y="128710"/>
                  </a:cubicBezTo>
                  <a:cubicBezTo>
                    <a:pt x="330905" y="110889"/>
                    <a:pt x="324323" y="94681"/>
                    <a:pt x="315128" y="79890"/>
                  </a:cubicBezTo>
                  <a:cubicBezTo>
                    <a:pt x="305606" y="64553"/>
                    <a:pt x="295930" y="49045"/>
                    <a:pt x="282402" y="37667"/>
                  </a:cubicBezTo>
                  <a:cubicBezTo>
                    <a:pt x="268751" y="26166"/>
                    <a:pt x="252477" y="17589"/>
                    <a:pt x="235943" y="10845"/>
                  </a:cubicBezTo>
                  <a:cubicBezTo>
                    <a:pt x="219580" y="4175"/>
                    <a:pt x="201710" y="2709"/>
                    <a:pt x="183710" y="1405"/>
                  </a:cubicBezTo>
                  <a:cubicBezTo>
                    <a:pt x="166329" y="159"/>
                    <a:pt x="148353" y="-1567"/>
                    <a:pt x="130540" y="2831"/>
                  </a:cubicBezTo>
                  <a:cubicBezTo>
                    <a:pt x="112711" y="7229"/>
                    <a:pt x="97122" y="16343"/>
                    <a:pt x="82339" y="25539"/>
                  </a:cubicBezTo>
                  <a:cubicBezTo>
                    <a:pt x="67002" y="35060"/>
                    <a:pt x="54223" y="47025"/>
                    <a:pt x="42828" y="60554"/>
                  </a:cubicBezTo>
                  <a:cubicBezTo>
                    <a:pt x="31335" y="74213"/>
                    <a:pt x="20967" y="88564"/>
                    <a:pt x="14231" y="105106"/>
                  </a:cubicBezTo>
                  <a:cubicBezTo>
                    <a:pt x="7552" y="121469"/>
                    <a:pt x="1900" y="138736"/>
                    <a:pt x="596" y="156737"/>
                  </a:cubicBezTo>
                  <a:cubicBezTo>
                    <a:pt x="-658" y="174110"/>
                    <a:pt x="-153" y="192583"/>
                    <a:pt x="4237" y="210403"/>
                  </a:cubicBezTo>
                </a:path>
              </a:pathLst>
            </a:custGeom>
            <a:solidFill>
              <a:srgbClr val="43434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8DAB903-A01E-28A0-5590-73CEFABAC430}"/>
                </a:ext>
              </a:extLst>
            </p:cNvPr>
            <p:cNvSpPr/>
            <p:nvPr/>
          </p:nvSpPr>
          <p:spPr>
            <a:xfrm>
              <a:off x="4747441" y="4103499"/>
              <a:ext cx="123186" cy="123881"/>
            </a:xfrm>
            <a:custGeom>
              <a:avLst/>
              <a:gdLst>
                <a:gd name="connsiteX0" fmla="*/ 2133 w 123186"/>
                <a:gd name="connsiteY0" fmla="*/ 46462 h 123881"/>
                <a:gd name="connsiteX1" fmla="*/ 7997 w 123186"/>
                <a:gd name="connsiteY1" fmla="*/ 92204 h 123881"/>
                <a:gd name="connsiteX2" fmla="*/ 44600 w 123186"/>
                <a:gd name="connsiteY2" fmla="*/ 122357 h 123881"/>
                <a:gd name="connsiteX3" fmla="*/ 91320 w 123186"/>
                <a:gd name="connsiteY3" fmla="*/ 113576 h 123881"/>
                <a:gd name="connsiteX4" fmla="*/ 121781 w 123186"/>
                <a:gd name="connsiteY4" fmla="*/ 76818 h 123881"/>
                <a:gd name="connsiteX5" fmla="*/ 112162 w 123186"/>
                <a:gd name="connsiteY5" fmla="*/ 30189 h 123881"/>
                <a:gd name="connsiteX6" fmla="*/ 75152 w 123186"/>
                <a:gd name="connsiteY6" fmla="*/ 1901 h 123881"/>
                <a:gd name="connsiteX7" fmla="*/ 28873 w 123186"/>
                <a:gd name="connsiteY7" fmla="*/ 8662 h 123881"/>
                <a:gd name="connsiteX8" fmla="*/ 2133 w 123186"/>
                <a:gd name="connsiteY8" fmla="*/ 46462 h 12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186" h="123881">
                  <a:moveTo>
                    <a:pt x="2133" y="46462"/>
                  </a:moveTo>
                  <a:cubicBezTo>
                    <a:pt x="-2054" y="62915"/>
                    <a:pt x="-66" y="78692"/>
                    <a:pt x="7997" y="92204"/>
                  </a:cubicBezTo>
                  <a:cubicBezTo>
                    <a:pt x="16036" y="105708"/>
                    <a:pt x="28148" y="118186"/>
                    <a:pt x="44600" y="122357"/>
                  </a:cubicBezTo>
                  <a:cubicBezTo>
                    <a:pt x="61045" y="126543"/>
                    <a:pt x="77807" y="121615"/>
                    <a:pt x="91320" y="113576"/>
                  </a:cubicBezTo>
                  <a:cubicBezTo>
                    <a:pt x="104824" y="105529"/>
                    <a:pt x="117619" y="93271"/>
                    <a:pt x="121781" y="76818"/>
                  </a:cubicBezTo>
                  <a:cubicBezTo>
                    <a:pt x="125968" y="60357"/>
                    <a:pt x="120218" y="43709"/>
                    <a:pt x="112162" y="30189"/>
                  </a:cubicBezTo>
                  <a:cubicBezTo>
                    <a:pt x="104115" y="16668"/>
                    <a:pt x="91597" y="6080"/>
                    <a:pt x="75152" y="1901"/>
                  </a:cubicBezTo>
                  <a:cubicBezTo>
                    <a:pt x="58691" y="-2277"/>
                    <a:pt x="42385" y="631"/>
                    <a:pt x="28873" y="8662"/>
                  </a:cubicBezTo>
                  <a:cubicBezTo>
                    <a:pt x="15360" y="16725"/>
                    <a:pt x="6295" y="30001"/>
                    <a:pt x="2133" y="46462"/>
                  </a:cubicBezTo>
                </a:path>
              </a:pathLst>
            </a:custGeom>
            <a:solidFill>
              <a:srgbClr val="E1E1E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27CCF563-155E-402D-DD4F-D8379C2BF63E}"/>
                </a:ext>
              </a:extLst>
            </p:cNvPr>
            <p:cNvSpPr/>
            <p:nvPr/>
          </p:nvSpPr>
          <p:spPr>
            <a:xfrm>
              <a:off x="4611105" y="4354461"/>
              <a:ext cx="121787" cy="122944"/>
            </a:xfrm>
            <a:custGeom>
              <a:avLst/>
              <a:gdLst>
                <a:gd name="connsiteX0" fmla="*/ 1602 w 121787"/>
                <a:gd name="connsiteY0" fmla="*/ 47478 h 122944"/>
                <a:gd name="connsiteX1" fmla="*/ 9910 w 121787"/>
                <a:gd name="connsiteY1" fmla="*/ 93513 h 122944"/>
                <a:gd name="connsiteX2" fmla="*/ 46977 w 121787"/>
                <a:gd name="connsiteY2" fmla="*/ 120554 h 122944"/>
                <a:gd name="connsiteX3" fmla="*/ 93159 w 121787"/>
                <a:gd name="connsiteY3" fmla="*/ 115618 h 122944"/>
                <a:gd name="connsiteX4" fmla="*/ 119663 w 121787"/>
                <a:gd name="connsiteY4" fmla="*/ 77427 h 122944"/>
                <a:gd name="connsiteX5" fmla="*/ 113790 w 121787"/>
                <a:gd name="connsiteY5" fmla="*/ 31685 h 122944"/>
                <a:gd name="connsiteX6" fmla="*/ 77179 w 121787"/>
                <a:gd name="connsiteY6" fmla="*/ 1516 h 122944"/>
                <a:gd name="connsiteX7" fmla="*/ 30476 w 121787"/>
                <a:gd name="connsiteY7" fmla="*/ 10313 h 122944"/>
                <a:gd name="connsiteX8" fmla="*/ 1602 w 121787"/>
                <a:gd name="connsiteY8" fmla="*/ 47478 h 12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787" h="122944">
                  <a:moveTo>
                    <a:pt x="1602" y="47478"/>
                  </a:moveTo>
                  <a:cubicBezTo>
                    <a:pt x="-2576" y="63931"/>
                    <a:pt x="1847" y="80001"/>
                    <a:pt x="9910" y="93513"/>
                  </a:cubicBezTo>
                  <a:cubicBezTo>
                    <a:pt x="17949" y="107026"/>
                    <a:pt x="30533" y="116384"/>
                    <a:pt x="46977" y="120554"/>
                  </a:cubicBezTo>
                  <a:cubicBezTo>
                    <a:pt x="63438" y="124724"/>
                    <a:pt x="79646" y="123657"/>
                    <a:pt x="93159" y="115618"/>
                  </a:cubicBezTo>
                  <a:cubicBezTo>
                    <a:pt x="106663" y="107571"/>
                    <a:pt x="115476" y="93872"/>
                    <a:pt x="119663" y="77427"/>
                  </a:cubicBezTo>
                  <a:cubicBezTo>
                    <a:pt x="123841" y="60974"/>
                    <a:pt x="121845" y="45198"/>
                    <a:pt x="113790" y="31685"/>
                  </a:cubicBezTo>
                  <a:cubicBezTo>
                    <a:pt x="105751" y="18157"/>
                    <a:pt x="93640" y="5695"/>
                    <a:pt x="77179" y="1516"/>
                  </a:cubicBezTo>
                  <a:cubicBezTo>
                    <a:pt x="60734" y="-2654"/>
                    <a:pt x="43988" y="2266"/>
                    <a:pt x="30476" y="10313"/>
                  </a:cubicBezTo>
                  <a:cubicBezTo>
                    <a:pt x="16955" y="18352"/>
                    <a:pt x="5780" y="31017"/>
                    <a:pt x="1602" y="47478"/>
                  </a:cubicBezTo>
                </a:path>
              </a:pathLst>
            </a:custGeom>
            <a:solidFill>
              <a:srgbClr val="E1E1E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E193D433-F639-B0FC-8938-AB2DCAA8C16B}"/>
                </a:ext>
              </a:extLst>
            </p:cNvPr>
            <p:cNvSpPr/>
            <p:nvPr/>
          </p:nvSpPr>
          <p:spPr>
            <a:xfrm>
              <a:off x="4803542" y="4297398"/>
              <a:ext cx="123105" cy="122580"/>
            </a:xfrm>
            <a:custGeom>
              <a:avLst/>
              <a:gdLst>
                <a:gd name="connsiteX0" fmla="*/ 77914 w 123105"/>
                <a:gd name="connsiteY0" fmla="*/ 1639 h 122580"/>
                <a:gd name="connsiteX1" fmla="*/ 32384 w 123105"/>
                <a:gd name="connsiteY1" fmla="*/ 9694 h 122580"/>
                <a:gd name="connsiteX2" fmla="*/ 1449 w 123105"/>
                <a:gd name="connsiteY2" fmla="*/ 45336 h 122580"/>
                <a:gd name="connsiteX3" fmla="*/ 10670 w 123105"/>
                <a:gd name="connsiteY3" fmla="*/ 91998 h 122580"/>
                <a:gd name="connsiteX4" fmla="*/ 47639 w 123105"/>
                <a:gd name="connsiteY4" fmla="*/ 120978 h 122580"/>
                <a:gd name="connsiteX5" fmla="*/ 93682 w 123105"/>
                <a:gd name="connsiteY5" fmla="*/ 112678 h 122580"/>
                <a:gd name="connsiteX6" fmla="*/ 120715 w 123105"/>
                <a:gd name="connsiteY6" fmla="*/ 75595 h 122580"/>
                <a:gd name="connsiteX7" fmla="*/ 115771 w 123105"/>
                <a:gd name="connsiteY7" fmla="*/ 29429 h 122580"/>
                <a:gd name="connsiteX8" fmla="*/ 77914 w 123105"/>
                <a:gd name="connsiteY8" fmla="*/ 1639 h 12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105" h="122580">
                  <a:moveTo>
                    <a:pt x="77914" y="1639"/>
                  </a:moveTo>
                  <a:cubicBezTo>
                    <a:pt x="61453" y="-2531"/>
                    <a:pt x="45888" y="1655"/>
                    <a:pt x="32384" y="9694"/>
                  </a:cubicBezTo>
                  <a:cubicBezTo>
                    <a:pt x="18863" y="17741"/>
                    <a:pt x="5636" y="28883"/>
                    <a:pt x="1449" y="45336"/>
                  </a:cubicBezTo>
                  <a:cubicBezTo>
                    <a:pt x="-2713" y="61797"/>
                    <a:pt x="2622" y="78478"/>
                    <a:pt x="10670" y="91998"/>
                  </a:cubicBezTo>
                  <a:cubicBezTo>
                    <a:pt x="18700" y="105511"/>
                    <a:pt x="31186" y="116808"/>
                    <a:pt x="47639" y="120978"/>
                  </a:cubicBezTo>
                  <a:cubicBezTo>
                    <a:pt x="64092" y="125156"/>
                    <a:pt x="80154" y="120734"/>
                    <a:pt x="93682" y="112678"/>
                  </a:cubicBezTo>
                  <a:cubicBezTo>
                    <a:pt x="107194" y="104639"/>
                    <a:pt x="116545" y="92047"/>
                    <a:pt x="120715" y="75595"/>
                  </a:cubicBezTo>
                  <a:cubicBezTo>
                    <a:pt x="124885" y="59142"/>
                    <a:pt x="123818" y="42942"/>
                    <a:pt x="115771" y="29429"/>
                  </a:cubicBezTo>
                  <a:cubicBezTo>
                    <a:pt x="107732" y="15909"/>
                    <a:pt x="94366" y="5817"/>
                    <a:pt x="77914" y="1639"/>
                  </a:cubicBezTo>
                </a:path>
              </a:pathLst>
            </a:custGeom>
            <a:solidFill>
              <a:srgbClr val="E1E1E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0CFB9C54-9AE3-1931-BADA-F57D5CCBFF01}"/>
                </a:ext>
              </a:extLst>
            </p:cNvPr>
            <p:cNvSpPr/>
            <p:nvPr/>
          </p:nvSpPr>
          <p:spPr>
            <a:xfrm>
              <a:off x="4552007" y="4163147"/>
              <a:ext cx="124768" cy="121300"/>
            </a:xfrm>
            <a:custGeom>
              <a:avLst/>
              <a:gdLst>
                <a:gd name="connsiteX0" fmla="*/ 76640 w 124768"/>
                <a:gd name="connsiteY0" fmla="*/ 2297 h 121300"/>
                <a:gd name="connsiteX1" fmla="*/ 30450 w 124768"/>
                <a:gd name="connsiteY1" fmla="*/ 7543 h 121300"/>
                <a:gd name="connsiteX2" fmla="*/ 1951 w 124768"/>
                <a:gd name="connsiteY2" fmla="*/ 45164 h 121300"/>
                <a:gd name="connsiteX3" fmla="*/ 8540 w 124768"/>
                <a:gd name="connsiteY3" fmla="*/ 92152 h 121300"/>
                <a:gd name="connsiteX4" fmla="*/ 46870 w 124768"/>
                <a:gd name="connsiteY4" fmla="*/ 119657 h 121300"/>
                <a:gd name="connsiteX5" fmla="*/ 92400 w 124768"/>
                <a:gd name="connsiteY5" fmla="*/ 111602 h 121300"/>
                <a:gd name="connsiteX6" fmla="*/ 123310 w 124768"/>
                <a:gd name="connsiteY6" fmla="*/ 75960 h 121300"/>
                <a:gd name="connsiteX7" fmla="*/ 114114 w 124768"/>
                <a:gd name="connsiteY7" fmla="*/ 29297 h 121300"/>
                <a:gd name="connsiteX8" fmla="*/ 76640 w 124768"/>
                <a:gd name="connsiteY8" fmla="*/ 2297 h 12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768" h="121300">
                  <a:moveTo>
                    <a:pt x="76640" y="2297"/>
                  </a:moveTo>
                  <a:cubicBezTo>
                    <a:pt x="60179" y="-1873"/>
                    <a:pt x="43954" y="-504"/>
                    <a:pt x="30450" y="7543"/>
                  </a:cubicBezTo>
                  <a:cubicBezTo>
                    <a:pt x="16938" y="15590"/>
                    <a:pt x="6121" y="28719"/>
                    <a:pt x="1951" y="45164"/>
                  </a:cubicBezTo>
                  <a:cubicBezTo>
                    <a:pt x="-2235" y="61625"/>
                    <a:pt x="477" y="78631"/>
                    <a:pt x="8540" y="92152"/>
                  </a:cubicBezTo>
                  <a:cubicBezTo>
                    <a:pt x="16579" y="105656"/>
                    <a:pt x="30417" y="115479"/>
                    <a:pt x="46870" y="119657"/>
                  </a:cubicBezTo>
                  <a:cubicBezTo>
                    <a:pt x="63315" y="123836"/>
                    <a:pt x="78880" y="119649"/>
                    <a:pt x="92400" y="111602"/>
                  </a:cubicBezTo>
                  <a:cubicBezTo>
                    <a:pt x="105913" y="103563"/>
                    <a:pt x="119140" y="92412"/>
                    <a:pt x="123310" y="75960"/>
                  </a:cubicBezTo>
                  <a:cubicBezTo>
                    <a:pt x="127488" y="59499"/>
                    <a:pt x="122153" y="42826"/>
                    <a:pt x="114114" y="29297"/>
                  </a:cubicBezTo>
                  <a:cubicBezTo>
                    <a:pt x="106051" y="15777"/>
                    <a:pt x="93092" y="6476"/>
                    <a:pt x="76640" y="2297"/>
                  </a:cubicBezTo>
                </a:path>
              </a:pathLst>
            </a:custGeom>
            <a:solidFill>
              <a:srgbClr val="E1E1E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3F40CBE9-5F12-77A8-BF96-626BCD5D0826}"/>
                </a:ext>
              </a:extLst>
            </p:cNvPr>
            <p:cNvSpPr/>
            <p:nvPr/>
          </p:nvSpPr>
          <p:spPr>
            <a:xfrm>
              <a:off x="4473754" y="4019774"/>
              <a:ext cx="537412" cy="536686"/>
            </a:xfrm>
            <a:custGeom>
              <a:avLst/>
              <a:gdLst>
                <a:gd name="connsiteX0" fmla="*/ 8708 w 537412"/>
                <a:gd name="connsiteY0" fmla="*/ 332987 h 536686"/>
                <a:gd name="connsiteX1" fmla="*/ 30365 w 537412"/>
                <a:gd name="connsiteY1" fmla="*/ 388812 h 536686"/>
                <a:gd name="connsiteX2" fmla="*/ 64207 w 537412"/>
                <a:gd name="connsiteY2" fmla="*/ 437853 h 536686"/>
                <a:gd name="connsiteX3" fmla="*/ 106797 w 537412"/>
                <a:gd name="connsiteY3" fmla="*/ 479310 h 536686"/>
                <a:gd name="connsiteX4" fmla="*/ 157417 w 537412"/>
                <a:gd name="connsiteY4" fmla="*/ 510700 h 536686"/>
                <a:gd name="connsiteX5" fmla="*/ 213984 w 537412"/>
                <a:gd name="connsiteY5" fmla="*/ 529580 h 536686"/>
                <a:gd name="connsiteX6" fmla="*/ 273384 w 537412"/>
                <a:gd name="connsiteY6" fmla="*/ 536658 h 536686"/>
                <a:gd name="connsiteX7" fmla="*/ 332353 w 537412"/>
                <a:gd name="connsiteY7" fmla="*/ 526770 h 536686"/>
                <a:gd name="connsiteX8" fmla="*/ 389962 w 537412"/>
                <a:gd name="connsiteY8" fmla="*/ 509723 h 536686"/>
                <a:gd name="connsiteX9" fmla="*/ 439622 w 537412"/>
                <a:gd name="connsiteY9" fmla="*/ 475612 h 536686"/>
                <a:gd name="connsiteX10" fmla="*/ 481470 w 537412"/>
                <a:gd name="connsiteY10" fmla="*/ 432485 h 536686"/>
                <a:gd name="connsiteX11" fmla="*/ 510042 w 537412"/>
                <a:gd name="connsiteY11" fmla="*/ 379869 h 536686"/>
                <a:gd name="connsiteX12" fmla="*/ 528955 w 537412"/>
                <a:gd name="connsiteY12" fmla="*/ 323449 h 536686"/>
                <a:gd name="connsiteX13" fmla="*/ 537393 w 537412"/>
                <a:gd name="connsiteY13" fmla="*/ 264122 h 536686"/>
                <a:gd name="connsiteX14" fmla="*/ 527529 w 537412"/>
                <a:gd name="connsiteY14" fmla="*/ 204966 h 536686"/>
                <a:gd name="connsiteX15" fmla="*/ 507297 w 537412"/>
                <a:gd name="connsiteY15" fmla="*/ 148717 h 536686"/>
                <a:gd name="connsiteX16" fmla="*/ 475223 w 537412"/>
                <a:gd name="connsiteY16" fmla="*/ 98137 h 536686"/>
                <a:gd name="connsiteX17" fmla="*/ 430939 w 537412"/>
                <a:gd name="connsiteY17" fmla="*/ 57918 h 536686"/>
                <a:gd name="connsiteX18" fmla="*/ 380661 w 537412"/>
                <a:gd name="connsiteY18" fmla="*/ 25509 h 536686"/>
                <a:gd name="connsiteX19" fmla="*/ 323866 w 537412"/>
                <a:gd name="connsiteY19" fmla="*/ 6018 h 536686"/>
                <a:gd name="connsiteX20" fmla="*/ 264001 w 537412"/>
                <a:gd name="connsiteY20" fmla="*/ 40 h 536686"/>
                <a:gd name="connsiteX21" fmla="*/ 204470 w 537412"/>
                <a:gd name="connsiteY21" fmla="*/ 8527 h 536686"/>
                <a:gd name="connsiteX22" fmla="*/ 147432 w 537412"/>
                <a:gd name="connsiteY22" fmla="*/ 27879 h 536686"/>
                <a:gd name="connsiteX23" fmla="*/ 97373 w 537412"/>
                <a:gd name="connsiteY23" fmla="*/ 61526 h 536686"/>
                <a:gd name="connsiteX24" fmla="*/ 56673 w 537412"/>
                <a:gd name="connsiteY24" fmla="*/ 105728 h 536686"/>
                <a:gd name="connsiteX25" fmla="*/ 26765 w 537412"/>
                <a:gd name="connsiteY25" fmla="*/ 157497 h 536686"/>
                <a:gd name="connsiteX26" fmla="*/ 7551 w 537412"/>
                <a:gd name="connsiteY26" fmla="*/ 214006 h 536686"/>
                <a:gd name="connsiteX27" fmla="*/ 25 w 537412"/>
                <a:gd name="connsiteY27" fmla="*/ 273521 h 536686"/>
                <a:gd name="connsiteX28" fmla="*/ 8708 w 537412"/>
                <a:gd name="connsiteY28" fmla="*/ 332987 h 536686"/>
                <a:gd name="connsiteX29" fmla="*/ 120831 w 537412"/>
                <a:gd name="connsiteY29" fmla="*/ 305335 h 536686"/>
                <a:gd name="connsiteX30" fmla="*/ 117084 w 537412"/>
                <a:gd name="connsiteY30" fmla="*/ 245788 h 536686"/>
                <a:gd name="connsiteX31" fmla="*/ 136176 w 537412"/>
                <a:gd name="connsiteY31" fmla="*/ 188749 h 536686"/>
                <a:gd name="connsiteX32" fmla="*/ 177046 w 537412"/>
                <a:gd name="connsiteY32" fmla="*/ 144319 h 536686"/>
                <a:gd name="connsiteX33" fmla="*/ 231853 w 537412"/>
                <a:gd name="connsiteY33" fmla="*/ 119444 h 536686"/>
                <a:gd name="connsiteX34" fmla="*/ 291816 w 537412"/>
                <a:gd name="connsiteY34" fmla="*/ 116797 h 536686"/>
                <a:gd name="connsiteX35" fmla="*/ 347470 w 537412"/>
                <a:gd name="connsiteY35" fmla="*/ 138487 h 536686"/>
                <a:gd name="connsiteX36" fmla="*/ 393106 w 537412"/>
                <a:gd name="connsiteY36" fmla="*/ 177265 h 536686"/>
                <a:gd name="connsiteX37" fmla="*/ 414820 w 537412"/>
                <a:gd name="connsiteY37" fmla="*/ 232789 h 536686"/>
                <a:gd name="connsiteX38" fmla="*/ 418933 w 537412"/>
                <a:gd name="connsiteY38" fmla="*/ 291668 h 536686"/>
                <a:gd name="connsiteX39" fmla="*/ 398555 w 537412"/>
                <a:gd name="connsiteY39" fmla="*/ 347289 h 536686"/>
                <a:gd name="connsiteX40" fmla="*/ 360315 w 537412"/>
                <a:gd name="connsiteY40" fmla="*/ 393276 h 536686"/>
                <a:gd name="connsiteX41" fmla="*/ 305663 w 537412"/>
                <a:gd name="connsiteY41" fmla="*/ 418598 h 536686"/>
                <a:gd name="connsiteX42" fmla="*/ 245952 w 537412"/>
                <a:gd name="connsiteY42" fmla="*/ 418614 h 536686"/>
                <a:gd name="connsiteX43" fmla="*/ 189321 w 537412"/>
                <a:gd name="connsiteY43" fmla="*/ 400248 h 536686"/>
                <a:gd name="connsiteX44" fmla="*/ 145428 w 537412"/>
                <a:gd name="connsiteY44" fmla="*/ 359613 h 536686"/>
                <a:gd name="connsiteX45" fmla="*/ 120831 w 537412"/>
                <a:gd name="connsiteY45" fmla="*/ 305335 h 53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37412" h="536686">
                  <a:moveTo>
                    <a:pt x="8708" y="332987"/>
                  </a:moveTo>
                  <a:cubicBezTo>
                    <a:pt x="13627" y="352861"/>
                    <a:pt x="21552" y="371260"/>
                    <a:pt x="30365" y="388812"/>
                  </a:cubicBezTo>
                  <a:cubicBezTo>
                    <a:pt x="39463" y="406935"/>
                    <a:pt x="51574" y="422597"/>
                    <a:pt x="64207" y="437853"/>
                  </a:cubicBezTo>
                  <a:cubicBezTo>
                    <a:pt x="77044" y="453368"/>
                    <a:pt x="91004" y="467166"/>
                    <a:pt x="106797" y="479310"/>
                  </a:cubicBezTo>
                  <a:cubicBezTo>
                    <a:pt x="122688" y="491511"/>
                    <a:pt x="139222" y="502319"/>
                    <a:pt x="157417" y="510700"/>
                  </a:cubicBezTo>
                  <a:cubicBezTo>
                    <a:pt x="175515" y="519041"/>
                    <a:pt x="194281" y="525427"/>
                    <a:pt x="213984" y="529580"/>
                  </a:cubicBezTo>
                  <a:cubicBezTo>
                    <a:pt x="233360" y="533661"/>
                    <a:pt x="253128" y="537033"/>
                    <a:pt x="273384" y="536658"/>
                  </a:cubicBezTo>
                  <a:cubicBezTo>
                    <a:pt x="293030" y="536300"/>
                    <a:pt x="312480" y="531690"/>
                    <a:pt x="332353" y="526770"/>
                  </a:cubicBezTo>
                  <a:cubicBezTo>
                    <a:pt x="352227" y="521875"/>
                    <a:pt x="372410" y="518536"/>
                    <a:pt x="389962" y="509723"/>
                  </a:cubicBezTo>
                  <a:cubicBezTo>
                    <a:pt x="408084" y="500617"/>
                    <a:pt x="424366" y="488237"/>
                    <a:pt x="439622" y="475612"/>
                  </a:cubicBezTo>
                  <a:cubicBezTo>
                    <a:pt x="455129" y="462776"/>
                    <a:pt x="469326" y="448294"/>
                    <a:pt x="481470" y="432485"/>
                  </a:cubicBezTo>
                  <a:cubicBezTo>
                    <a:pt x="493671" y="416603"/>
                    <a:pt x="501661" y="398057"/>
                    <a:pt x="510042" y="379869"/>
                  </a:cubicBezTo>
                  <a:cubicBezTo>
                    <a:pt x="518383" y="361771"/>
                    <a:pt x="524817" y="343144"/>
                    <a:pt x="528955" y="323449"/>
                  </a:cubicBezTo>
                  <a:cubicBezTo>
                    <a:pt x="533043" y="304064"/>
                    <a:pt x="537751" y="284395"/>
                    <a:pt x="537393" y="264122"/>
                  </a:cubicBezTo>
                  <a:cubicBezTo>
                    <a:pt x="537026" y="244493"/>
                    <a:pt x="532433" y="224839"/>
                    <a:pt x="527529" y="204966"/>
                  </a:cubicBezTo>
                  <a:cubicBezTo>
                    <a:pt x="522626" y="185092"/>
                    <a:pt x="516110" y="166277"/>
                    <a:pt x="507297" y="148717"/>
                  </a:cubicBezTo>
                  <a:cubicBezTo>
                    <a:pt x="498208" y="130603"/>
                    <a:pt x="487848" y="113401"/>
                    <a:pt x="475223" y="98137"/>
                  </a:cubicBezTo>
                  <a:cubicBezTo>
                    <a:pt x="462387" y="82637"/>
                    <a:pt x="446756" y="70070"/>
                    <a:pt x="430939" y="57918"/>
                  </a:cubicBezTo>
                  <a:cubicBezTo>
                    <a:pt x="415065" y="45717"/>
                    <a:pt x="398864" y="33898"/>
                    <a:pt x="380661" y="25509"/>
                  </a:cubicBezTo>
                  <a:cubicBezTo>
                    <a:pt x="362571" y="17177"/>
                    <a:pt x="343569" y="10172"/>
                    <a:pt x="323866" y="6018"/>
                  </a:cubicBezTo>
                  <a:cubicBezTo>
                    <a:pt x="304490" y="1938"/>
                    <a:pt x="284274" y="-335"/>
                    <a:pt x="264001" y="40"/>
                  </a:cubicBezTo>
                  <a:cubicBezTo>
                    <a:pt x="244372" y="390"/>
                    <a:pt x="224360" y="3632"/>
                    <a:pt x="204470" y="8527"/>
                  </a:cubicBezTo>
                  <a:cubicBezTo>
                    <a:pt x="184613" y="13447"/>
                    <a:pt x="164976" y="19067"/>
                    <a:pt x="147432" y="27879"/>
                  </a:cubicBezTo>
                  <a:cubicBezTo>
                    <a:pt x="129301" y="36985"/>
                    <a:pt x="112628" y="48893"/>
                    <a:pt x="97373" y="61526"/>
                  </a:cubicBezTo>
                  <a:cubicBezTo>
                    <a:pt x="81865" y="74362"/>
                    <a:pt x="68817" y="89919"/>
                    <a:pt x="56673" y="105728"/>
                  </a:cubicBezTo>
                  <a:cubicBezTo>
                    <a:pt x="44472" y="121611"/>
                    <a:pt x="35138" y="139310"/>
                    <a:pt x="26765" y="157497"/>
                  </a:cubicBezTo>
                  <a:cubicBezTo>
                    <a:pt x="18425" y="175595"/>
                    <a:pt x="11689" y="194312"/>
                    <a:pt x="7551" y="214006"/>
                  </a:cubicBezTo>
                  <a:cubicBezTo>
                    <a:pt x="3471" y="233383"/>
                    <a:pt x="-349" y="253232"/>
                    <a:pt x="25" y="273521"/>
                  </a:cubicBezTo>
                  <a:cubicBezTo>
                    <a:pt x="400" y="293175"/>
                    <a:pt x="3813" y="313122"/>
                    <a:pt x="8708" y="332987"/>
                  </a:cubicBezTo>
                  <a:moveTo>
                    <a:pt x="120831" y="305335"/>
                  </a:moveTo>
                  <a:cubicBezTo>
                    <a:pt x="115878" y="285242"/>
                    <a:pt x="114152" y="265059"/>
                    <a:pt x="117084" y="245788"/>
                  </a:cubicBezTo>
                  <a:cubicBezTo>
                    <a:pt x="120122" y="225841"/>
                    <a:pt x="125896" y="205772"/>
                    <a:pt x="136176" y="188749"/>
                  </a:cubicBezTo>
                  <a:cubicBezTo>
                    <a:pt x="146454" y="171751"/>
                    <a:pt x="160781" y="156300"/>
                    <a:pt x="177046" y="144319"/>
                  </a:cubicBezTo>
                  <a:cubicBezTo>
                    <a:pt x="192734" y="132761"/>
                    <a:pt x="211776" y="124405"/>
                    <a:pt x="231853" y="119444"/>
                  </a:cubicBezTo>
                  <a:cubicBezTo>
                    <a:pt x="251947" y="114492"/>
                    <a:pt x="272562" y="113865"/>
                    <a:pt x="291816" y="116797"/>
                  </a:cubicBezTo>
                  <a:cubicBezTo>
                    <a:pt x="311763" y="119843"/>
                    <a:pt x="330456" y="128200"/>
                    <a:pt x="347470" y="138487"/>
                  </a:cubicBezTo>
                  <a:cubicBezTo>
                    <a:pt x="364485" y="148766"/>
                    <a:pt x="381133" y="161016"/>
                    <a:pt x="393106" y="177265"/>
                  </a:cubicBezTo>
                  <a:cubicBezTo>
                    <a:pt x="404664" y="192944"/>
                    <a:pt x="409860" y="212711"/>
                    <a:pt x="414820" y="232789"/>
                  </a:cubicBezTo>
                  <a:cubicBezTo>
                    <a:pt x="419773" y="252882"/>
                    <a:pt x="421866" y="272406"/>
                    <a:pt x="418933" y="291668"/>
                  </a:cubicBezTo>
                  <a:cubicBezTo>
                    <a:pt x="415895" y="311615"/>
                    <a:pt x="408834" y="330275"/>
                    <a:pt x="398555" y="347289"/>
                  </a:cubicBezTo>
                  <a:cubicBezTo>
                    <a:pt x="388276" y="364304"/>
                    <a:pt x="376572" y="381294"/>
                    <a:pt x="360315" y="393276"/>
                  </a:cubicBezTo>
                  <a:cubicBezTo>
                    <a:pt x="344644" y="404825"/>
                    <a:pt x="325756" y="413646"/>
                    <a:pt x="305663" y="418598"/>
                  </a:cubicBezTo>
                  <a:cubicBezTo>
                    <a:pt x="285585" y="423550"/>
                    <a:pt x="265215" y="421546"/>
                    <a:pt x="245952" y="418614"/>
                  </a:cubicBezTo>
                  <a:cubicBezTo>
                    <a:pt x="226005" y="415577"/>
                    <a:pt x="206336" y="410535"/>
                    <a:pt x="189321" y="400248"/>
                  </a:cubicBezTo>
                  <a:cubicBezTo>
                    <a:pt x="172306" y="389969"/>
                    <a:pt x="157409" y="375862"/>
                    <a:pt x="145428" y="359613"/>
                  </a:cubicBezTo>
                  <a:cubicBezTo>
                    <a:pt x="133870" y="343925"/>
                    <a:pt x="125783" y="325412"/>
                    <a:pt x="120831" y="305335"/>
                  </a:cubicBezTo>
                </a:path>
              </a:pathLst>
            </a:custGeom>
            <a:solidFill>
              <a:srgbClr val="9C9998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54184330-A6FD-72CC-98F3-147573AC7AB9}"/>
                </a:ext>
              </a:extLst>
            </p:cNvPr>
            <p:cNvSpPr/>
            <p:nvPr/>
          </p:nvSpPr>
          <p:spPr>
            <a:xfrm>
              <a:off x="4050439" y="3811678"/>
              <a:ext cx="86320" cy="626010"/>
            </a:xfrm>
            <a:custGeom>
              <a:avLst/>
              <a:gdLst>
                <a:gd name="connsiteX0" fmla="*/ 8522 w 86320"/>
                <a:gd name="connsiteY0" fmla="*/ 622157 h 626010"/>
                <a:gd name="connsiteX1" fmla="*/ 66424 w 86320"/>
                <a:gd name="connsiteY1" fmla="*/ 626010 h 626010"/>
                <a:gd name="connsiteX2" fmla="*/ 77240 w 86320"/>
                <a:gd name="connsiteY2" fmla="*/ 615568 h 626010"/>
                <a:gd name="connsiteX3" fmla="*/ 77655 w 86320"/>
                <a:gd name="connsiteY3" fmla="*/ 555214 h 626010"/>
                <a:gd name="connsiteX4" fmla="*/ 76198 w 86320"/>
                <a:gd name="connsiteY4" fmla="*/ 494869 h 626010"/>
                <a:gd name="connsiteX5" fmla="*/ 76678 w 86320"/>
                <a:gd name="connsiteY5" fmla="*/ 434523 h 626010"/>
                <a:gd name="connsiteX6" fmla="*/ 79480 w 86320"/>
                <a:gd name="connsiteY6" fmla="*/ 374235 h 626010"/>
                <a:gd name="connsiteX7" fmla="*/ 81801 w 86320"/>
                <a:gd name="connsiteY7" fmla="*/ 313930 h 626010"/>
                <a:gd name="connsiteX8" fmla="*/ 82933 w 86320"/>
                <a:gd name="connsiteY8" fmla="*/ 253584 h 626010"/>
                <a:gd name="connsiteX9" fmla="*/ 82624 w 86320"/>
                <a:gd name="connsiteY9" fmla="*/ 193190 h 626010"/>
                <a:gd name="connsiteX10" fmla="*/ 83080 w 86320"/>
                <a:gd name="connsiteY10" fmla="*/ 132828 h 626010"/>
                <a:gd name="connsiteX11" fmla="*/ 86167 w 86320"/>
                <a:gd name="connsiteY11" fmla="*/ 72482 h 626010"/>
                <a:gd name="connsiteX12" fmla="*/ 86053 w 86320"/>
                <a:gd name="connsiteY12" fmla="*/ 12072 h 626010"/>
                <a:gd name="connsiteX13" fmla="*/ 78535 w 86320"/>
                <a:gd name="connsiteY13" fmla="*/ 1459 h 626010"/>
                <a:gd name="connsiteX14" fmla="*/ 20568 w 86320"/>
                <a:gd name="connsiteY14" fmla="*/ 1 h 626010"/>
                <a:gd name="connsiteX15" fmla="*/ 13352 w 86320"/>
                <a:gd name="connsiteY15" fmla="*/ 10663 h 626010"/>
                <a:gd name="connsiteX16" fmla="*/ 11266 w 86320"/>
                <a:gd name="connsiteY16" fmla="*/ 70984 h 626010"/>
                <a:gd name="connsiteX17" fmla="*/ 11283 w 86320"/>
                <a:gd name="connsiteY17" fmla="*/ 131297 h 626010"/>
                <a:gd name="connsiteX18" fmla="*/ 9035 w 86320"/>
                <a:gd name="connsiteY18" fmla="*/ 191610 h 626010"/>
                <a:gd name="connsiteX19" fmla="*/ 4864 w 86320"/>
                <a:gd name="connsiteY19" fmla="*/ 251874 h 626010"/>
                <a:gd name="connsiteX20" fmla="*/ 5011 w 86320"/>
                <a:gd name="connsiteY20" fmla="*/ 312227 h 626010"/>
                <a:gd name="connsiteX21" fmla="*/ 4009 w 86320"/>
                <a:gd name="connsiteY21" fmla="*/ 372565 h 626010"/>
                <a:gd name="connsiteX22" fmla="*/ 2967 w 86320"/>
                <a:gd name="connsiteY22" fmla="*/ 432943 h 626010"/>
                <a:gd name="connsiteX23" fmla="*/ 108 w 86320"/>
                <a:gd name="connsiteY23" fmla="*/ 493256 h 626010"/>
                <a:gd name="connsiteX24" fmla="*/ 906 w 86320"/>
                <a:gd name="connsiteY24" fmla="*/ 553683 h 626010"/>
                <a:gd name="connsiteX25" fmla="*/ 751 w 86320"/>
                <a:gd name="connsiteY25" fmla="*/ 614086 h 626010"/>
                <a:gd name="connsiteX26" fmla="*/ 8522 w 86320"/>
                <a:gd name="connsiteY26" fmla="*/ 622157 h 626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320" h="626010">
                  <a:moveTo>
                    <a:pt x="8522" y="622157"/>
                  </a:moveTo>
                  <a:cubicBezTo>
                    <a:pt x="37509" y="622719"/>
                    <a:pt x="37452" y="625439"/>
                    <a:pt x="66424" y="626010"/>
                  </a:cubicBezTo>
                  <a:cubicBezTo>
                    <a:pt x="71205" y="626091"/>
                    <a:pt x="77150" y="620357"/>
                    <a:pt x="77240" y="615568"/>
                  </a:cubicBezTo>
                  <a:cubicBezTo>
                    <a:pt x="77827" y="585399"/>
                    <a:pt x="77077" y="585391"/>
                    <a:pt x="77655" y="555214"/>
                  </a:cubicBezTo>
                  <a:cubicBezTo>
                    <a:pt x="78250" y="525070"/>
                    <a:pt x="75611" y="525013"/>
                    <a:pt x="76198" y="494869"/>
                  </a:cubicBezTo>
                  <a:cubicBezTo>
                    <a:pt x="76784" y="464700"/>
                    <a:pt x="76083" y="464692"/>
                    <a:pt x="76678" y="434523"/>
                  </a:cubicBezTo>
                  <a:cubicBezTo>
                    <a:pt x="77248" y="404363"/>
                    <a:pt x="78893" y="404395"/>
                    <a:pt x="79480" y="374235"/>
                  </a:cubicBezTo>
                  <a:cubicBezTo>
                    <a:pt x="80066" y="344058"/>
                    <a:pt x="81215" y="344082"/>
                    <a:pt x="81801" y="313930"/>
                  </a:cubicBezTo>
                  <a:cubicBezTo>
                    <a:pt x="82371" y="283753"/>
                    <a:pt x="82339" y="283753"/>
                    <a:pt x="82933" y="253584"/>
                  </a:cubicBezTo>
                  <a:cubicBezTo>
                    <a:pt x="83520" y="223399"/>
                    <a:pt x="82037" y="223375"/>
                    <a:pt x="82624" y="193190"/>
                  </a:cubicBezTo>
                  <a:cubicBezTo>
                    <a:pt x="83210" y="163021"/>
                    <a:pt x="82502" y="163005"/>
                    <a:pt x="83080" y="132828"/>
                  </a:cubicBezTo>
                  <a:cubicBezTo>
                    <a:pt x="83675" y="102635"/>
                    <a:pt x="85589" y="102676"/>
                    <a:pt x="86167" y="72482"/>
                  </a:cubicBezTo>
                  <a:cubicBezTo>
                    <a:pt x="86745" y="42289"/>
                    <a:pt x="85458" y="42265"/>
                    <a:pt x="86053" y="12072"/>
                  </a:cubicBezTo>
                  <a:cubicBezTo>
                    <a:pt x="86134" y="7283"/>
                    <a:pt x="83316" y="1557"/>
                    <a:pt x="78535" y="1459"/>
                  </a:cubicBezTo>
                  <a:cubicBezTo>
                    <a:pt x="49547" y="905"/>
                    <a:pt x="49556" y="563"/>
                    <a:pt x="20568" y="1"/>
                  </a:cubicBezTo>
                  <a:cubicBezTo>
                    <a:pt x="15795" y="-97"/>
                    <a:pt x="13441" y="5873"/>
                    <a:pt x="13352" y="10663"/>
                  </a:cubicBezTo>
                  <a:cubicBezTo>
                    <a:pt x="12765" y="40832"/>
                    <a:pt x="11853" y="40807"/>
                    <a:pt x="11266" y="70984"/>
                  </a:cubicBezTo>
                  <a:cubicBezTo>
                    <a:pt x="10688" y="101128"/>
                    <a:pt x="11869" y="101153"/>
                    <a:pt x="11283" y="131297"/>
                  </a:cubicBezTo>
                  <a:cubicBezTo>
                    <a:pt x="10704" y="161466"/>
                    <a:pt x="9621" y="161449"/>
                    <a:pt x="9035" y="191610"/>
                  </a:cubicBezTo>
                  <a:cubicBezTo>
                    <a:pt x="8456" y="221770"/>
                    <a:pt x="5451" y="221713"/>
                    <a:pt x="4864" y="251874"/>
                  </a:cubicBezTo>
                  <a:cubicBezTo>
                    <a:pt x="4278" y="282042"/>
                    <a:pt x="5598" y="282067"/>
                    <a:pt x="5011" y="312227"/>
                  </a:cubicBezTo>
                  <a:cubicBezTo>
                    <a:pt x="4433" y="342404"/>
                    <a:pt x="4596" y="342404"/>
                    <a:pt x="4009" y="372565"/>
                  </a:cubicBezTo>
                  <a:cubicBezTo>
                    <a:pt x="3431" y="402758"/>
                    <a:pt x="3561" y="402758"/>
                    <a:pt x="2967" y="432943"/>
                  </a:cubicBezTo>
                  <a:cubicBezTo>
                    <a:pt x="2397" y="463112"/>
                    <a:pt x="702" y="463079"/>
                    <a:pt x="108" y="493256"/>
                  </a:cubicBezTo>
                  <a:cubicBezTo>
                    <a:pt x="-470" y="523449"/>
                    <a:pt x="1492" y="523490"/>
                    <a:pt x="906" y="553683"/>
                  </a:cubicBezTo>
                  <a:cubicBezTo>
                    <a:pt x="328" y="583876"/>
                    <a:pt x="1346" y="583892"/>
                    <a:pt x="751" y="614086"/>
                  </a:cubicBezTo>
                  <a:cubicBezTo>
                    <a:pt x="654" y="618874"/>
                    <a:pt x="3732" y="622059"/>
                    <a:pt x="8522" y="622157"/>
                  </a:cubicBezTo>
                </a:path>
              </a:pathLst>
            </a:custGeom>
            <a:solidFill>
              <a:srgbClr val="C9C9C9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2AE370EE-8ED0-5FBE-C5F4-8642F7AB076A}"/>
                </a:ext>
              </a:extLst>
            </p:cNvPr>
            <p:cNvSpPr/>
            <p:nvPr/>
          </p:nvSpPr>
          <p:spPr>
            <a:xfrm>
              <a:off x="4061418" y="3052715"/>
              <a:ext cx="978167" cy="835517"/>
            </a:xfrm>
            <a:custGeom>
              <a:avLst/>
              <a:gdLst>
                <a:gd name="connsiteX0" fmla="*/ 11576 w 978167"/>
                <a:gd name="connsiteY0" fmla="*/ 315719 h 835517"/>
                <a:gd name="connsiteX1" fmla="*/ 12244 w 978167"/>
                <a:gd name="connsiteY1" fmla="*/ 377083 h 835517"/>
                <a:gd name="connsiteX2" fmla="*/ 7772 w 978167"/>
                <a:gd name="connsiteY2" fmla="*/ 438341 h 835517"/>
                <a:gd name="connsiteX3" fmla="*/ 8196 w 978167"/>
                <a:gd name="connsiteY3" fmla="*/ 499696 h 835517"/>
                <a:gd name="connsiteX4" fmla="*/ 7593 w 978167"/>
                <a:gd name="connsiteY4" fmla="*/ 561052 h 835517"/>
                <a:gd name="connsiteX5" fmla="*/ 6518 w 978167"/>
                <a:gd name="connsiteY5" fmla="*/ 622423 h 835517"/>
                <a:gd name="connsiteX6" fmla="*/ 4449 w 978167"/>
                <a:gd name="connsiteY6" fmla="*/ 683738 h 835517"/>
                <a:gd name="connsiteX7" fmla="*/ 3325 w 978167"/>
                <a:gd name="connsiteY7" fmla="*/ 745134 h 835517"/>
                <a:gd name="connsiteX8" fmla="*/ 2 w 978167"/>
                <a:gd name="connsiteY8" fmla="*/ 806482 h 835517"/>
                <a:gd name="connsiteX9" fmla="*/ 16072 w 978167"/>
                <a:gd name="connsiteY9" fmla="*/ 820532 h 835517"/>
                <a:gd name="connsiteX10" fmla="*/ 16056 w 978167"/>
                <a:gd name="connsiteY10" fmla="*/ 821200 h 835517"/>
                <a:gd name="connsiteX11" fmla="*/ 74976 w 978167"/>
                <a:gd name="connsiteY11" fmla="*/ 824474 h 835517"/>
                <a:gd name="connsiteX12" fmla="*/ 135631 w 978167"/>
                <a:gd name="connsiteY12" fmla="*/ 825541 h 835517"/>
                <a:gd name="connsiteX13" fmla="*/ 196286 w 978167"/>
                <a:gd name="connsiteY13" fmla="*/ 827162 h 835517"/>
                <a:gd name="connsiteX14" fmla="*/ 257030 w 978167"/>
                <a:gd name="connsiteY14" fmla="*/ 825361 h 835517"/>
                <a:gd name="connsiteX15" fmla="*/ 317726 w 978167"/>
                <a:gd name="connsiteY15" fmla="*/ 825899 h 835517"/>
                <a:gd name="connsiteX16" fmla="*/ 378381 w 978167"/>
                <a:gd name="connsiteY16" fmla="*/ 829467 h 835517"/>
                <a:gd name="connsiteX17" fmla="*/ 439150 w 978167"/>
                <a:gd name="connsiteY17" fmla="*/ 827846 h 835517"/>
                <a:gd name="connsiteX18" fmla="*/ 499797 w 978167"/>
                <a:gd name="connsiteY18" fmla="*/ 831649 h 835517"/>
                <a:gd name="connsiteX19" fmla="*/ 560534 w 978167"/>
                <a:gd name="connsiteY19" fmla="*/ 833067 h 835517"/>
                <a:gd name="connsiteX20" fmla="*/ 621294 w 978167"/>
                <a:gd name="connsiteY20" fmla="*/ 833515 h 835517"/>
                <a:gd name="connsiteX21" fmla="*/ 668453 w 978167"/>
                <a:gd name="connsiteY21" fmla="*/ 835510 h 835517"/>
                <a:gd name="connsiteX22" fmla="*/ 681738 w 978167"/>
                <a:gd name="connsiteY22" fmla="*/ 834011 h 835517"/>
                <a:gd name="connsiteX23" fmla="*/ 695780 w 978167"/>
                <a:gd name="connsiteY23" fmla="*/ 819961 h 835517"/>
                <a:gd name="connsiteX24" fmla="*/ 698565 w 978167"/>
                <a:gd name="connsiteY24" fmla="*/ 760691 h 835517"/>
                <a:gd name="connsiteX25" fmla="*/ 698581 w 978167"/>
                <a:gd name="connsiteY25" fmla="*/ 701356 h 835517"/>
                <a:gd name="connsiteX26" fmla="*/ 698345 w 978167"/>
                <a:gd name="connsiteY26" fmla="*/ 641996 h 835517"/>
                <a:gd name="connsiteX27" fmla="*/ 699649 w 978167"/>
                <a:gd name="connsiteY27" fmla="*/ 582725 h 835517"/>
                <a:gd name="connsiteX28" fmla="*/ 702271 w 978167"/>
                <a:gd name="connsiteY28" fmla="*/ 523447 h 835517"/>
                <a:gd name="connsiteX29" fmla="*/ 702230 w 978167"/>
                <a:gd name="connsiteY29" fmla="*/ 464119 h 835517"/>
                <a:gd name="connsiteX30" fmla="*/ 705293 w 978167"/>
                <a:gd name="connsiteY30" fmla="*/ 404849 h 835517"/>
                <a:gd name="connsiteX31" fmla="*/ 705749 w 978167"/>
                <a:gd name="connsiteY31" fmla="*/ 345505 h 835517"/>
                <a:gd name="connsiteX32" fmla="*/ 706604 w 978167"/>
                <a:gd name="connsiteY32" fmla="*/ 286153 h 835517"/>
                <a:gd name="connsiteX33" fmla="*/ 707207 w 978167"/>
                <a:gd name="connsiteY33" fmla="*/ 226818 h 835517"/>
                <a:gd name="connsiteX34" fmla="*/ 709691 w 978167"/>
                <a:gd name="connsiteY34" fmla="*/ 167474 h 835517"/>
                <a:gd name="connsiteX35" fmla="*/ 712135 w 978167"/>
                <a:gd name="connsiteY35" fmla="*/ 108139 h 835517"/>
                <a:gd name="connsiteX36" fmla="*/ 725549 w 978167"/>
                <a:gd name="connsiteY36" fmla="*/ 94675 h 835517"/>
                <a:gd name="connsiteX37" fmla="*/ 784119 w 978167"/>
                <a:gd name="connsiteY37" fmla="*/ 95709 h 835517"/>
                <a:gd name="connsiteX38" fmla="*/ 842705 w 978167"/>
                <a:gd name="connsiteY38" fmla="*/ 97998 h 835517"/>
                <a:gd name="connsiteX39" fmla="*/ 901438 w 978167"/>
                <a:gd name="connsiteY39" fmla="*/ 95082 h 835517"/>
                <a:gd name="connsiteX40" fmla="*/ 958216 w 978167"/>
                <a:gd name="connsiteY40" fmla="*/ 96866 h 835517"/>
                <a:gd name="connsiteX41" fmla="*/ 960709 w 978167"/>
                <a:gd name="connsiteY41" fmla="*/ 11288 h 835517"/>
                <a:gd name="connsiteX42" fmla="*/ 899410 w 978167"/>
                <a:gd name="connsiteY42" fmla="*/ 11361 h 835517"/>
                <a:gd name="connsiteX43" fmla="*/ 837175 w 978167"/>
                <a:gd name="connsiteY43" fmla="*/ 7435 h 835517"/>
                <a:gd name="connsiteX44" fmla="*/ 774785 w 978167"/>
                <a:gd name="connsiteY44" fmla="*/ 8991 h 835517"/>
                <a:gd name="connsiteX45" fmla="*/ 712493 w 978167"/>
                <a:gd name="connsiteY45" fmla="*/ 5049 h 835517"/>
                <a:gd name="connsiteX46" fmla="*/ 687032 w 978167"/>
                <a:gd name="connsiteY46" fmla="*/ 6059 h 835517"/>
                <a:gd name="connsiteX47" fmla="*/ 635059 w 978167"/>
                <a:gd name="connsiteY47" fmla="*/ 53950 h 835517"/>
                <a:gd name="connsiteX48" fmla="*/ 635279 w 978167"/>
                <a:gd name="connsiteY48" fmla="*/ 91865 h 835517"/>
                <a:gd name="connsiteX49" fmla="*/ 635369 w 978167"/>
                <a:gd name="connsiteY49" fmla="*/ 141019 h 835517"/>
                <a:gd name="connsiteX50" fmla="*/ 635279 w 978167"/>
                <a:gd name="connsiteY50" fmla="*/ 190206 h 835517"/>
                <a:gd name="connsiteX51" fmla="*/ 630596 w 978167"/>
                <a:gd name="connsiteY51" fmla="*/ 239304 h 835517"/>
                <a:gd name="connsiteX52" fmla="*/ 617784 w 978167"/>
                <a:gd name="connsiteY52" fmla="*/ 253639 h 835517"/>
                <a:gd name="connsiteX53" fmla="*/ 558799 w 978167"/>
                <a:gd name="connsiteY53" fmla="*/ 251269 h 835517"/>
                <a:gd name="connsiteX54" fmla="*/ 499724 w 978167"/>
                <a:gd name="connsiteY54" fmla="*/ 251448 h 835517"/>
                <a:gd name="connsiteX55" fmla="*/ 440722 w 978167"/>
                <a:gd name="connsiteY55" fmla="*/ 248125 h 835517"/>
                <a:gd name="connsiteX56" fmla="*/ 381623 w 978167"/>
                <a:gd name="connsiteY56" fmla="*/ 249998 h 835517"/>
                <a:gd name="connsiteX57" fmla="*/ 322572 w 978167"/>
                <a:gd name="connsiteY57" fmla="*/ 247791 h 835517"/>
                <a:gd name="connsiteX58" fmla="*/ 263522 w 978167"/>
                <a:gd name="connsiteY58" fmla="*/ 245266 h 835517"/>
                <a:gd name="connsiteX59" fmla="*/ 204406 w 978167"/>
                <a:gd name="connsiteY59" fmla="*/ 246520 h 835517"/>
                <a:gd name="connsiteX60" fmla="*/ 145356 w 978167"/>
                <a:gd name="connsiteY60" fmla="*/ 242643 h 835517"/>
                <a:gd name="connsiteX61" fmla="*/ 86257 w 978167"/>
                <a:gd name="connsiteY61" fmla="*/ 241519 h 835517"/>
                <a:gd name="connsiteX62" fmla="*/ 32891 w 978167"/>
                <a:gd name="connsiteY62" fmla="*/ 263168 h 835517"/>
                <a:gd name="connsiteX63" fmla="*/ 11576 w 978167"/>
                <a:gd name="connsiteY63" fmla="*/ 315719 h 835517"/>
                <a:gd name="connsiteX64" fmla="*/ 80694 w 978167"/>
                <a:gd name="connsiteY64" fmla="*/ 507768 h 835517"/>
                <a:gd name="connsiteX65" fmla="*/ 79847 w 978167"/>
                <a:gd name="connsiteY65" fmla="*/ 454736 h 835517"/>
                <a:gd name="connsiteX66" fmla="*/ 84163 w 978167"/>
                <a:gd name="connsiteY66" fmla="*/ 401811 h 835517"/>
                <a:gd name="connsiteX67" fmla="*/ 108688 w 978167"/>
                <a:gd name="connsiteY67" fmla="*/ 341970 h 835517"/>
                <a:gd name="connsiteX68" fmla="*/ 169465 w 978167"/>
                <a:gd name="connsiteY68" fmla="*/ 317568 h 835517"/>
                <a:gd name="connsiteX69" fmla="*/ 225778 w 978167"/>
                <a:gd name="connsiteY69" fmla="*/ 318562 h 835517"/>
                <a:gd name="connsiteX70" fmla="*/ 282076 w 978167"/>
                <a:gd name="connsiteY70" fmla="*/ 320533 h 835517"/>
                <a:gd name="connsiteX71" fmla="*/ 338390 w 978167"/>
                <a:gd name="connsiteY71" fmla="*/ 321551 h 835517"/>
                <a:gd name="connsiteX72" fmla="*/ 394663 w 978167"/>
                <a:gd name="connsiteY72" fmla="*/ 324776 h 835517"/>
                <a:gd name="connsiteX73" fmla="*/ 451009 w 978167"/>
                <a:gd name="connsiteY73" fmla="*/ 323270 h 835517"/>
                <a:gd name="connsiteX74" fmla="*/ 507339 w 978167"/>
                <a:gd name="connsiteY74" fmla="*/ 325021 h 835517"/>
                <a:gd name="connsiteX75" fmla="*/ 563678 w 978167"/>
                <a:gd name="connsiteY75" fmla="*/ 328246 h 835517"/>
                <a:gd name="connsiteX76" fmla="*/ 620065 w 978167"/>
                <a:gd name="connsiteY76" fmla="*/ 329223 h 835517"/>
                <a:gd name="connsiteX77" fmla="*/ 628715 w 978167"/>
                <a:gd name="connsiteY77" fmla="*/ 338672 h 835517"/>
                <a:gd name="connsiteX78" fmla="*/ 630539 w 978167"/>
                <a:gd name="connsiteY78" fmla="*/ 398577 h 835517"/>
                <a:gd name="connsiteX79" fmla="*/ 629993 w 978167"/>
                <a:gd name="connsiteY79" fmla="*/ 458475 h 835517"/>
                <a:gd name="connsiteX80" fmla="*/ 626458 w 978167"/>
                <a:gd name="connsiteY80" fmla="*/ 518324 h 835517"/>
                <a:gd name="connsiteX81" fmla="*/ 616147 w 978167"/>
                <a:gd name="connsiteY81" fmla="*/ 530989 h 835517"/>
                <a:gd name="connsiteX82" fmla="*/ 557993 w 978167"/>
                <a:gd name="connsiteY82" fmla="*/ 527234 h 835517"/>
                <a:gd name="connsiteX83" fmla="*/ 499765 w 978167"/>
                <a:gd name="connsiteY83" fmla="*/ 525858 h 835517"/>
                <a:gd name="connsiteX84" fmla="*/ 441520 w 978167"/>
                <a:gd name="connsiteY84" fmla="*/ 525467 h 835517"/>
                <a:gd name="connsiteX85" fmla="*/ 383301 w 978167"/>
                <a:gd name="connsiteY85" fmla="*/ 523251 h 835517"/>
                <a:gd name="connsiteX86" fmla="*/ 325024 w 978167"/>
                <a:gd name="connsiteY86" fmla="*/ 523870 h 835517"/>
                <a:gd name="connsiteX87" fmla="*/ 266796 w 978167"/>
                <a:gd name="connsiteY87" fmla="*/ 523308 h 835517"/>
                <a:gd name="connsiteX88" fmla="*/ 208544 w 978167"/>
                <a:gd name="connsiteY88" fmla="*/ 520531 h 835517"/>
                <a:gd name="connsiteX89" fmla="*/ 150227 w 978167"/>
                <a:gd name="connsiteY89" fmla="*/ 520531 h 835517"/>
                <a:gd name="connsiteX90" fmla="*/ 91885 w 978167"/>
                <a:gd name="connsiteY90" fmla="*/ 520800 h 835517"/>
                <a:gd name="connsiteX91" fmla="*/ 80694 w 978167"/>
                <a:gd name="connsiteY91" fmla="*/ 507768 h 83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978167" h="835517">
                  <a:moveTo>
                    <a:pt x="11576" y="315719"/>
                  </a:moveTo>
                  <a:cubicBezTo>
                    <a:pt x="10973" y="346385"/>
                    <a:pt x="12839" y="346409"/>
                    <a:pt x="12244" y="377083"/>
                  </a:cubicBezTo>
                  <a:cubicBezTo>
                    <a:pt x="11641" y="407749"/>
                    <a:pt x="8367" y="407683"/>
                    <a:pt x="7772" y="438341"/>
                  </a:cubicBezTo>
                  <a:cubicBezTo>
                    <a:pt x="7178" y="468998"/>
                    <a:pt x="8790" y="469039"/>
                    <a:pt x="8196" y="499696"/>
                  </a:cubicBezTo>
                  <a:cubicBezTo>
                    <a:pt x="7593" y="530370"/>
                    <a:pt x="8196" y="530378"/>
                    <a:pt x="7593" y="561052"/>
                  </a:cubicBezTo>
                  <a:cubicBezTo>
                    <a:pt x="7007" y="591742"/>
                    <a:pt x="7104" y="591742"/>
                    <a:pt x="6518" y="622423"/>
                  </a:cubicBezTo>
                  <a:cubicBezTo>
                    <a:pt x="5915" y="653097"/>
                    <a:pt x="5036" y="653081"/>
                    <a:pt x="4449" y="683738"/>
                  </a:cubicBezTo>
                  <a:cubicBezTo>
                    <a:pt x="3847" y="714444"/>
                    <a:pt x="3928" y="714453"/>
                    <a:pt x="3325" y="745134"/>
                  </a:cubicBezTo>
                  <a:cubicBezTo>
                    <a:pt x="2731" y="775841"/>
                    <a:pt x="597" y="775792"/>
                    <a:pt x="2" y="806482"/>
                  </a:cubicBezTo>
                  <a:cubicBezTo>
                    <a:pt x="-153" y="814602"/>
                    <a:pt x="7952" y="820377"/>
                    <a:pt x="16072" y="820532"/>
                  </a:cubicBezTo>
                  <a:lnTo>
                    <a:pt x="16056" y="821200"/>
                  </a:lnTo>
                  <a:cubicBezTo>
                    <a:pt x="45540" y="821778"/>
                    <a:pt x="45500" y="823904"/>
                    <a:pt x="74976" y="824474"/>
                  </a:cubicBezTo>
                  <a:cubicBezTo>
                    <a:pt x="105291" y="825060"/>
                    <a:pt x="105299" y="824954"/>
                    <a:pt x="135631" y="825541"/>
                  </a:cubicBezTo>
                  <a:cubicBezTo>
                    <a:pt x="165962" y="826127"/>
                    <a:pt x="165962" y="826575"/>
                    <a:pt x="196286" y="827162"/>
                  </a:cubicBezTo>
                  <a:cubicBezTo>
                    <a:pt x="226642" y="827748"/>
                    <a:pt x="226691" y="824775"/>
                    <a:pt x="257030" y="825361"/>
                  </a:cubicBezTo>
                  <a:cubicBezTo>
                    <a:pt x="287378" y="825932"/>
                    <a:pt x="287395" y="825329"/>
                    <a:pt x="317726" y="825899"/>
                  </a:cubicBezTo>
                  <a:cubicBezTo>
                    <a:pt x="348082" y="826494"/>
                    <a:pt x="348025" y="828872"/>
                    <a:pt x="378381" y="829467"/>
                  </a:cubicBezTo>
                  <a:cubicBezTo>
                    <a:pt x="408737" y="830053"/>
                    <a:pt x="408786" y="827259"/>
                    <a:pt x="439150" y="827846"/>
                  </a:cubicBezTo>
                  <a:cubicBezTo>
                    <a:pt x="469498" y="828432"/>
                    <a:pt x="469449" y="831063"/>
                    <a:pt x="499797" y="831649"/>
                  </a:cubicBezTo>
                  <a:cubicBezTo>
                    <a:pt x="530170" y="832236"/>
                    <a:pt x="530170" y="832488"/>
                    <a:pt x="560534" y="833067"/>
                  </a:cubicBezTo>
                  <a:cubicBezTo>
                    <a:pt x="590906" y="833661"/>
                    <a:pt x="590914" y="832920"/>
                    <a:pt x="621294" y="833515"/>
                  </a:cubicBezTo>
                  <a:cubicBezTo>
                    <a:pt x="644882" y="833979"/>
                    <a:pt x="644866" y="835054"/>
                    <a:pt x="668453" y="835510"/>
                  </a:cubicBezTo>
                  <a:cubicBezTo>
                    <a:pt x="675075" y="835648"/>
                    <a:pt x="675100" y="833889"/>
                    <a:pt x="681738" y="834011"/>
                  </a:cubicBezTo>
                  <a:cubicBezTo>
                    <a:pt x="689850" y="834174"/>
                    <a:pt x="695625" y="828074"/>
                    <a:pt x="695780" y="819961"/>
                  </a:cubicBezTo>
                  <a:cubicBezTo>
                    <a:pt x="696358" y="790298"/>
                    <a:pt x="697987" y="790339"/>
                    <a:pt x="698565" y="760691"/>
                  </a:cubicBezTo>
                  <a:cubicBezTo>
                    <a:pt x="699143" y="731027"/>
                    <a:pt x="698019" y="731003"/>
                    <a:pt x="698581" y="701356"/>
                  </a:cubicBezTo>
                  <a:cubicBezTo>
                    <a:pt x="699160" y="671684"/>
                    <a:pt x="697767" y="671659"/>
                    <a:pt x="698345" y="641996"/>
                  </a:cubicBezTo>
                  <a:cubicBezTo>
                    <a:pt x="698915" y="612356"/>
                    <a:pt x="699078" y="612364"/>
                    <a:pt x="699649" y="582725"/>
                  </a:cubicBezTo>
                  <a:cubicBezTo>
                    <a:pt x="700211" y="553062"/>
                    <a:pt x="701709" y="553086"/>
                    <a:pt x="702271" y="523447"/>
                  </a:cubicBezTo>
                  <a:cubicBezTo>
                    <a:pt x="702849" y="493791"/>
                    <a:pt x="701644" y="493767"/>
                    <a:pt x="702230" y="464119"/>
                  </a:cubicBezTo>
                  <a:cubicBezTo>
                    <a:pt x="702801" y="434456"/>
                    <a:pt x="704714" y="434496"/>
                    <a:pt x="705293" y="404849"/>
                  </a:cubicBezTo>
                  <a:cubicBezTo>
                    <a:pt x="705871" y="375177"/>
                    <a:pt x="705171" y="375161"/>
                    <a:pt x="705749" y="345505"/>
                  </a:cubicBezTo>
                  <a:cubicBezTo>
                    <a:pt x="706311" y="315833"/>
                    <a:pt x="706026" y="315825"/>
                    <a:pt x="706604" y="286153"/>
                  </a:cubicBezTo>
                  <a:cubicBezTo>
                    <a:pt x="707182" y="256481"/>
                    <a:pt x="706637" y="256473"/>
                    <a:pt x="707207" y="226818"/>
                  </a:cubicBezTo>
                  <a:cubicBezTo>
                    <a:pt x="707777" y="197121"/>
                    <a:pt x="709113" y="197154"/>
                    <a:pt x="709691" y="167474"/>
                  </a:cubicBezTo>
                  <a:cubicBezTo>
                    <a:pt x="710269" y="137786"/>
                    <a:pt x="711564" y="137818"/>
                    <a:pt x="712135" y="108139"/>
                  </a:cubicBezTo>
                  <a:cubicBezTo>
                    <a:pt x="712306" y="99969"/>
                    <a:pt x="717396" y="94512"/>
                    <a:pt x="725549" y="94675"/>
                  </a:cubicBezTo>
                  <a:cubicBezTo>
                    <a:pt x="754838" y="95237"/>
                    <a:pt x="754838" y="95139"/>
                    <a:pt x="784119" y="95709"/>
                  </a:cubicBezTo>
                  <a:cubicBezTo>
                    <a:pt x="813433" y="96271"/>
                    <a:pt x="813408" y="97444"/>
                    <a:pt x="842705" y="97998"/>
                  </a:cubicBezTo>
                  <a:cubicBezTo>
                    <a:pt x="872043" y="98576"/>
                    <a:pt x="872117" y="94504"/>
                    <a:pt x="901438" y="95082"/>
                  </a:cubicBezTo>
                  <a:cubicBezTo>
                    <a:pt x="930776" y="95636"/>
                    <a:pt x="941430" y="120918"/>
                    <a:pt x="958216" y="96866"/>
                  </a:cubicBezTo>
                  <a:cubicBezTo>
                    <a:pt x="983294" y="60955"/>
                    <a:pt x="985404" y="47459"/>
                    <a:pt x="960709" y="11288"/>
                  </a:cubicBezTo>
                  <a:cubicBezTo>
                    <a:pt x="943140" y="-14450"/>
                    <a:pt x="930572" y="11964"/>
                    <a:pt x="899410" y="11361"/>
                  </a:cubicBezTo>
                  <a:cubicBezTo>
                    <a:pt x="868264" y="10758"/>
                    <a:pt x="868329" y="8038"/>
                    <a:pt x="837175" y="7435"/>
                  </a:cubicBezTo>
                  <a:cubicBezTo>
                    <a:pt x="806004" y="6833"/>
                    <a:pt x="805947" y="9602"/>
                    <a:pt x="774785" y="8991"/>
                  </a:cubicBezTo>
                  <a:cubicBezTo>
                    <a:pt x="743615" y="8388"/>
                    <a:pt x="743663" y="5660"/>
                    <a:pt x="712493" y="5049"/>
                  </a:cubicBezTo>
                  <a:cubicBezTo>
                    <a:pt x="699779" y="4812"/>
                    <a:pt x="699762" y="6311"/>
                    <a:pt x="687032" y="6059"/>
                  </a:cubicBezTo>
                  <a:cubicBezTo>
                    <a:pt x="659592" y="5537"/>
                    <a:pt x="635605" y="26510"/>
                    <a:pt x="635059" y="53950"/>
                  </a:cubicBezTo>
                  <a:cubicBezTo>
                    <a:pt x="634701" y="72896"/>
                    <a:pt x="635646" y="72912"/>
                    <a:pt x="635279" y="91865"/>
                  </a:cubicBezTo>
                  <a:cubicBezTo>
                    <a:pt x="634791" y="116438"/>
                    <a:pt x="635841" y="116454"/>
                    <a:pt x="635369" y="141019"/>
                  </a:cubicBezTo>
                  <a:cubicBezTo>
                    <a:pt x="634888" y="165609"/>
                    <a:pt x="635744" y="165625"/>
                    <a:pt x="635279" y="190206"/>
                  </a:cubicBezTo>
                  <a:cubicBezTo>
                    <a:pt x="634791" y="214796"/>
                    <a:pt x="631052" y="214723"/>
                    <a:pt x="630596" y="239304"/>
                  </a:cubicBezTo>
                  <a:cubicBezTo>
                    <a:pt x="630433" y="247432"/>
                    <a:pt x="625921" y="253785"/>
                    <a:pt x="617784" y="253639"/>
                  </a:cubicBezTo>
                  <a:cubicBezTo>
                    <a:pt x="588275" y="253069"/>
                    <a:pt x="588300" y="251839"/>
                    <a:pt x="558799" y="251269"/>
                  </a:cubicBezTo>
                  <a:cubicBezTo>
                    <a:pt x="529274" y="250699"/>
                    <a:pt x="529249" y="252026"/>
                    <a:pt x="499724" y="251448"/>
                  </a:cubicBezTo>
                  <a:cubicBezTo>
                    <a:pt x="470199" y="250870"/>
                    <a:pt x="470248" y="248687"/>
                    <a:pt x="440722" y="248125"/>
                  </a:cubicBezTo>
                  <a:cubicBezTo>
                    <a:pt x="411205" y="247555"/>
                    <a:pt x="411132" y="250577"/>
                    <a:pt x="381623" y="249998"/>
                  </a:cubicBezTo>
                  <a:cubicBezTo>
                    <a:pt x="352082" y="249436"/>
                    <a:pt x="352114" y="248361"/>
                    <a:pt x="322572" y="247791"/>
                  </a:cubicBezTo>
                  <a:cubicBezTo>
                    <a:pt x="293031" y="247221"/>
                    <a:pt x="293064" y="245852"/>
                    <a:pt x="263522" y="245266"/>
                  </a:cubicBezTo>
                  <a:cubicBezTo>
                    <a:pt x="233997" y="244704"/>
                    <a:pt x="233940" y="247090"/>
                    <a:pt x="204406" y="246520"/>
                  </a:cubicBezTo>
                  <a:cubicBezTo>
                    <a:pt x="174857" y="245942"/>
                    <a:pt x="174905" y="243213"/>
                    <a:pt x="145356" y="242643"/>
                  </a:cubicBezTo>
                  <a:cubicBezTo>
                    <a:pt x="115806" y="242073"/>
                    <a:pt x="115806" y="242106"/>
                    <a:pt x="86257" y="241519"/>
                  </a:cubicBezTo>
                  <a:cubicBezTo>
                    <a:pt x="65919" y="241137"/>
                    <a:pt x="46477" y="250104"/>
                    <a:pt x="32891" y="263168"/>
                  </a:cubicBezTo>
                  <a:cubicBezTo>
                    <a:pt x="19322" y="276265"/>
                    <a:pt x="11967" y="295381"/>
                    <a:pt x="11576" y="315719"/>
                  </a:cubicBezTo>
                  <a:moveTo>
                    <a:pt x="80694" y="507768"/>
                  </a:moveTo>
                  <a:cubicBezTo>
                    <a:pt x="81199" y="481273"/>
                    <a:pt x="79350" y="481232"/>
                    <a:pt x="79847" y="454736"/>
                  </a:cubicBezTo>
                  <a:cubicBezTo>
                    <a:pt x="80368" y="428241"/>
                    <a:pt x="83642" y="428306"/>
                    <a:pt x="84163" y="401811"/>
                  </a:cubicBezTo>
                  <a:cubicBezTo>
                    <a:pt x="84611" y="378435"/>
                    <a:pt x="93074" y="356998"/>
                    <a:pt x="108688" y="341970"/>
                  </a:cubicBezTo>
                  <a:cubicBezTo>
                    <a:pt x="124301" y="326943"/>
                    <a:pt x="146097" y="317120"/>
                    <a:pt x="169465" y="317568"/>
                  </a:cubicBezTo>
                  <a:cubicBezTo>
                    <a:pt x="197622" y="318122"/>
                    <a:pt x="197622" y="318024"/>
                    <a:pt x="225778" y="318562"/>
                  </a:cubicBezTo>
                  <a:cubicBezTo>
                    <a:pt x="253935" y="319108"/>
                    <a:pt x="253919" y="319987"/>
                    <a:pt x="282076" y="320533"/>
                  </a:cubicBezTo>
                  <a:cubicBezTo>
                    <a:pt x="310233" y="321071"/>
                    <a:pt x="310233" y="321013"/>
                    <a:pt x="338390" y="321551"/>
                  </a:cubicBezTo>
                  <a:cubicBezTo>
                    <a:pt x="366547" y="322097"/>
                    <a:pt x="366506" y="324231"/>
                    <a:pt x="394663" y="324776"/>
                  </a:cubicBezTo>
                  <a:cubicBezTo>
                    <a:pt x="422812" y="325322"/>
                    <a:pt x="422861" y="322724"/>
                    <a:pt x="451009" y="323270"/>
                  </a:cubicBezTo>
                  <a:cubicBezTo>
                    <a:pt x="479182" y="323807"/>
                    <a:pt x="479166" y="324483"/>
                    <a:pt x="507339" y="325021"/>
                  </a:cubicBezTo>
                  <a:cubicBezTo>
                    <a:pt x="535529" y="325575"/>
                    <a:pt x="535488" y="327700"/>
                    <a:pt x="563678" y="328246"/>
                  </a:cubicBezTo>
                  <a:cubicBezTo>
                    <a:pt x="591867" y="328784"/>
                    <a:pt x="591875" y="328678"/>
                    <a:pt x="620065" y="329223"/>
                  </a:cubicBezTo>
                  <a:cubicBezTo>
                    <a:pt x="626141" y="329346"/>
                    <a:pt x="628829" y="332595"/>
                    <a:pt x="628715" y="338672"/>
                  </a:cubicBezTo>
                  <a:cubicBezTo>
                    <a:pt x="628144" y="368604"/>
                    <a:pt x="631117" y="368661"/>
                    <a:pt x="630539" y="398577"/>
                  </a:cubicBezTo>
                  <a:cubicBezTo>
                    <a:pt x="629961" y="428518"/>
                    <a:pt x="630580" y="428534"/>
                    <a:pt x="629993" y="458475"/>
                  </a:cubicBezTo>
                  <a:cubicBezTo>
                    <a:pt x="629423" y="488424"/>
                    <a:pt x="627045" y="488383"/>
                    <a:pt x="626458" y="518324"/>
                  </a:cubicBezTo>
                  <a:cubicBezTo>
                    <a:pt x="626328" y="524400"/>
                    <a:pt x="622223" y="531103"/>
                    <a:pt x="616147" y="530989"/>
                  </a:cubicBezTo>
                  <a:cubicBezTo>
                    <a:pt x="587054" y="530427"/>
                    <a:pt x="587110" y="527788"/>
                    <a:pt x="557993" y="527234"/>
                  </a:cubicBezTo>
                  <a:cubicBezTo>
                    <a:pt x="528866" y="526672"/>
                    <a:pt x="528875" y="526420"/>
                    <a:pt x="499765" y="525858"/>
                  </a:cubicBezTo>
                  <a:cubicBezTo>
                    <a:pt x="470647" y="525287"/>
                    <a:pt x="470639" y="526029"/>
                    <a:pt x="441520" y="525467"/>
                  </a:cubicBezTo>
                  <a:cubicBezTo>
                    <a:pt x="412403" y="524897"/>
                    <a:pt x="412419" y="523813"/>
                    <a:pt x="383301" y="523251"/>
                  </a:cubicBezTo>
                  <a:cubicBezTo>
                    <a:pt x="354183" y="522697"/>
                    <a:pt x="354134" y="524440"/>
                    <a:pt x="325024" y="523870"/>
                  </a:cubicBezTo>
                  <a:cubicBezTo>
                    <a:pt x="295914" y="523316"/>
                    <a:pt x="295898" y="523862"/>
                    <a:pt x="266796" y="523308"/>
                  </a:cubicBezTo>
                  <a:cubicBezTo>
                    <a:pt x="237654" y="522746"/>
                    <a:pt x="237678" y="521101"/>
                    <a:pt x="208544" y="520531"/>
                  </a:cubicBezTo>
                  <a:cubicBezTo>
                    <a:pt x="179394" y="519977"/>
                    <a:pt x="179369" y="521101"/>
                    <a:pt x="150227" y="520531"/>
                  </a:cubicBezTo>
                  <a:cubicBezTo>
                    <a:pt x="121068" y="519977"/>
                    <a:pt x="121043" y="521370"/>
                    <a:pt x="91885" y="520800"/>
                  </a:cubicBezTo>
                  <a:cubicBezTo>
                    <a:pt x="85792" y="520686"/>
                    <a:pt x="80563" y="513844"/>
                    <a:pt x="80694" y="507768"/>
                  </a:cubicBezTo>
                </a:path>
              </a:pathLst>
            </a:custGeom>
            <a:solidFill>
              <a:srgbClr val="C9C9C9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23243DD8-73FD-4E0C-E661-44D7CCED58F0}"/>
                </a:ext>
              </a:extLst>
            </p:cNvPr>
            <p:cNvSpPr/>
            <p:nvPr/>
          </p:nvSpPr>
          <p:spPr>
            <a:xfrm>
              <a:off x="4818477" y="3043120"/>
              <a:ext cx="233804" cy="115219"/>
            </a:xfrm>
            <a:custGeom>
              <a:avLst/>
              <a:gdLst>
                <a:gd name="connsiteX0" fmla="*/ 8498 w 233804"/>
                <a:gd name="connsiteY0" fmla="*/ 107284 h 115219"/>
                <a:gd name="connsiteX1" fmla="*/ 61089 w 233804"/>
                <a:gd name="connsiteY1" fmla="*/ 106583 h 115219"/>
                <a:gd name="connsiteX2" fmla="*/ 113681 w 233804"/>
                <a:gd name="connsiteY2" fmla="*/ 108375 h 115219"/>
                <a:gd name="connsiteX3" fmla="*/ 166289 w 233804"/>
                <a:gd name="connsiteY3" fmla="*/ 111503 h 115219"/>
                <a:gd name="connsiteX4" fmla="*/ 218921 w 233804"/>
                <a:gd name="connsiteY4" fmla="*/ 113164 h 115219"/>
                <a:gd name="connsiteX5" fmla="*/ 231668 w 233804"/>
                <a:gd name="connsiteY5" fmla="*/ 98113 h 115219"/>
                <a:gd name="connsiteX6" fmla="*/ 233802 w 233804"/>
                <a:gd name="connsiteY6" fmla="*/ 24857 h 115219"/>
                <a:gd name="connsiteX7" fmla="*/ 220884 w 233804"/>
                <a:gd name="connsiteY7" fmla="*/ 11614 h 115219"/>
                <a:gd name="connsiteX8" fmla="*/ 168300 w 233804"/>
                <a:gd name="connsiteY8" fmla="*/ 11671 h 115219"/>
                <a:gd name="connsiteX9" fmla="*/ 115717 w 233804"/>
                <a:gd name="connsiteY9" fmla="*/ 9154 h 115219"/>
                <a:gd name="connsiteX10" fmla="*/ 63028 w 233804"/>
                <a:gd name="connsiteY10" fmla="*/ 10156 h 115219"/>
                <a:gd name="connsiteX11" fmla="*/ 10705 w 233804"/>
                <a:gd name="connsiteY11" fmla="*/ 7330 h 115219"/>
                <a:gd name="connsiteX12" fmla="*/ 11674 w 233804"/>
                <a:gd name="connsiteY12" fmla="*/ 57689 h 115219"/>
                <a:gd name="connsiteX13" fmla="*/ 8498 w 233804"/>
                <a:gd name="connsiteY13" fmla="*/ 107284 h 11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804" h="115219">
                  <a:moveTo>
                    <a:pt x="8498" y="107284"/>
                  </a:moveTo>
                  <a:cubicBezTo>
                    <a:pt x="27166" y="125781"/>
                    <a:pt x="34798" y="106078"/>
                    <a:pt x="61089" y="106583"/>
                  </a:cubicBezTo>
                  <a:cubicBezTo>
                    <a:pt x="87389" y="107096"/>
                    <a:pt x="87381" y="107862"/>
                    <a:pt x="113681" y="108375"/>
                  </a:cubicBezTo>
                  <a:cubicBezTo>
                    <a:pt x="139997" y="108888"/>
                    <a:pt x="139965" y="110990"/>
                    <a:pt x="166289" y="111503"/>
                  </a:cubicBezTo>
                  <a:cubicBezTo>
                    <a:pt x="192597" y="112016"/>
                    <a:pt x="192589" y="112659"/>
                    <a:pt x="218921" y="113164"/>
                  </a:cubicBezTo>
                  <a:cubicBezTo>
                    <a:pt x="226374" y="113311"/>
                    <a:pt x="231537" y="105565"/>
                    <a:pt x="231668" y="98113"/>
                  </a:cubicBezTo>
                  <a:cubicBezTo>
                    <a:pt x="232385" y="61477"/>
                    <a:pt x="233085" y="61493"/>
                    <a:pt x="233802" y="24857"/>
                  </a:cubicBezTo>
                  <a:cubicBezTo>
                    <a:pt x="233956" y="17397"/>
                    <a:pt x="228336" y="11752"/>
                    <a:pt x="220884" y="11614"/>
                  </a:cubicBezTo>
                  <a:cubicBezTo>
                    <a:pt x="194600" y="11100"/>
                    <a:pt x="194584" y="12176"/>
                    <a:pt x="168300" y="11671"/>
                  </a:cubicBezTo>
                  <a:cubicBezTo>
                    <a:pt x="142001" y="11158"/>
                    <a:pt x="142025" y="9667"/>
                    <a:pt x="115717" y="9154"/>
                  </a:cubicBezTo>
                  <a:cubicBezTo>
                    <a:pt x="89401" y="8641"/>
                    <a:pt x="89360" y="10677"/>
                    <a:pt x="63028" y="10156"/>
                  </a:cubicBezTo>
                  <a:cubicBezTo>
                    <a:pt x="36712" y="9643"/>
                    <a:pt x="30122" y="-10451"/>
                    <a:pt x="10705" y="7330"/>
                  </a:cubicBezTo>
                  <a:cubicBezTo>
                    <a:pt x="-7776" y="24263"/>
                    <a:pt x="17490" y="33295"/>
                    <a:pt x="11674" y="57689"/>
                  </a:cubicBezTo>
                  <a:cubicBezTo>
                    <a:pt x="5435" y="83810"/>
                    <a:pt x="-9315" y="89634"/>
                    <a:pt x="8498" y="107284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D068D576-5FA9-7EDE-2484-EC2D97D86053}"/>
                </a:ext>
              </a:extLst>
            </p:cNvPr>
            <p:cNvSpPr/>
            <p:nvPr/>
          </p:nvSpPr>
          <p:spPr>
            <a:xfrm>
              <a:off x="4810695" y="3023302"/>
              <a:ext cx="51949" cy="154190"/>
            </a:xfrm>
            <a:custGeom>
              <a:avLst/>
              <a:gdLst>
                <a:gd name="connsiteX0" fmla="*/ 23724 w 51949"/>
                <a:gd name="connsiteY0" fmla="*/ 154191 h 154190"/>
                <a:gd name="connsiteX1" fmla="*/ 23781 w 51949"/>
                <a:gd name="connsiteY1" fmla="*/ 151202 h 154190"/>
                <a:gd name="connsiteX2" fmla="*/ 51905 w 51949"/>
                <a:gd name="connsiteY2" fmla="*/ 127769 h 154190"/>
                <a:gd name="connsiteX3" fmla="*/ 49161 w 51949"/>
                <a:gd name="connsiteY3" fmla="*/ 77596 h 154190"/>
                <a:gd name="connsiteX4" fmla="*/ 51213 w 51949"/>
                <a:gd name="connsiteY4" fmla="*/ 27522 h 154190"/>
                <a:gd name="connsiteX5" fmla="*/ 26713 w 51949"/>
                <a:gd name="connsiteY5" fmla="*/ 0 h 154190"/>
                <a:gd name="connsiteX6" fmla="*/ 26697 w 51949"/>
                <a:gd name="connsiteY6" fmla="*/ 660 h 154190"/>
                <a:gd name="connsiteX7" fmla="*/ 2433 w 51949"/>
                <a:gd name="connsiteY7" fmla="*/ 26577 h 154190"/>
                <a:gd name="connsiteX8" fmla="*/ 1521 w 51949"/>
                <a:gd name="connsiteY8" fmla="*/ 76668 h 154190"/>
                <a:gd name="connsiteX9" fmla="*/ 6 w 51949"/>
                <a:gd name="connsiteY9" fmla="*/ 126759 h 154190"/>
                <a:gd name="connsiteX10" fmla="*/ 23724 w 51949"/>
                <a:gd name="connsiteY10" fmla="*/ 154191 h 15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949" h="154190">
                  <a:moveTo>
                    <a:pt x="23724" y="154191"/>
                  </a:moveTo>
                  <a:lnTo>
                    <a:pt x="23781" y="151202"/>
                  </a:lnTo>
                  <a:cubicBezTo>
                    <a:pt x="38059" y="151479"/>
                    <a:pt x="51628" y="142039"/>
                    <a:pt x="51905" y="127769"/>
                  </a:cubicBezTo>
                  <a:cubicBezTo>
                    <a:pt x="52394" y="102715"/>
                    <a:pt x="48672" y="102642"/>
                    <a:pt x="49161" y="77596"/>
                  </a:cubicBezTo>
                  <a:cubicBezTo>
                    <a:pt x="49649" y="52551"/>
                    <a:pt x="50716" y="52559"/>
                    <a:pt x="51213" y="27522"/>
                  </a:cubicBezTo>
                  <a:cubicBezTo>
                    <a:pt x="51490" y="13252"/>
                    <a:pt x="40983" y="277"/>
                    <a:pt x="26713" y="0"/>
                  </a:cubicBezTo>
                  <a:lnTo>
                    <a:pt x="26697" y="660"/>
                  </a:lnTo>
                  <a:cubicBezTo>
                    <a:pt x="12411" y="391"/>
                    <a:pt x="2702" y="12307"/>
                    <a:pt x="2433" y="26577"/>
                  </a:cubicBezTo>
                  <a:cubicBezTo>
                    <a:pt x="1945" y="51622"/>
                    <a:pt x="2010" y="51630"/>
                    <a:pt x="1521" y="76668"/>
                  </a:cubicBezTo>
                  <a:cubicBezTo>
                    <a:pt x="1040" y="101721"/>
                    <a:pt x="487" y="101713"/>
                    <a:pt x="6" y="126759"/>
                  </a:cubicBezTo>
                  <a:cubicBezTo>
                    <a:pt x="-279" y="141037"/>
                    <a:pt x="9454" y="153914"/>
                    <a:pt x="23724" y="154191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A7B115A5-0BFD-8383-FBEB-9809FF0E72DF}"/>
                </a:ext>
              </a:extLst>
            </p:cNvPr>
            <p:cNvSpPr/>
            <p:nvPr/>
          </p:nvSpPr>
          <p:spPr>
            <a:xfrm>
              <a:off x="3939318" y="3272368"/>
              <a:ext cx="710590" cy="132069"/>
            </a:xfrm>
            <a:custGeom>
              <a:avLst/>
              <a:gdLst>
                <a:gd name="connsiteX0" fmla="*/ 20519 w 710590"/>
                <a:gd name="connsiteY0" fmla="*/ 116575 h 132069"/>
                <a:gd name="connsiteX1" fmla="*/ 80962 w 710590"/>
                <a:gd name="connsiteY1" fmla="*/ 121600 h 132069"/>
                <a:gd name="connsiteX2" fmla="*/ 141536 w 710590"/>
                <a:gd name="connsiteY2" fmla="*/ 120044 h 132069"/>
                <a:gd name="connsiteX3" fmla="*/ 201979 w 710590"/>
                <a:gd name="connsiteY3" fmla="*/ 123498 h 132069"/>
                <a:gd name="connsiteX4" fmla="*/ 262553 w 710590"/>
                <a:gd name="connsiteY4" fmla="*/ 122292 h 132069"/>
                <a:gd name="connsiteX5" fmla="*/ 323053 w 710590"/>
                <a:gd name="connsiteY5" fmla="*/ 124426 h 132069"/>
                <a:gd name="connsiteX6" fmla="*/ 383537 w 710590"/>
                <a:gd name="connsiteY6" fmla="*/ 126715 h 132069"/>
                <a:gd name="connsiteX7" fmla="*/ 444110 w 710590"/>
                <a:gd name="connsiteY7" fmla="*/ 126405 h 132069"/>
                <a:gd name="connsiteX8" fmla="*/ 504676 w 710590"/>
                <a:gd name="connsiteY8" fmla="*/ 126446 h 132069"/>
                <a:gd name="connsiteX9" fmla="*/ 565160 w 710590"/>
                <a:gd name="connsiteY9" fmla="*/ 130551 h 132069"/>
                <a:gd name="connsiteX10" fmla="*/ 625766 w 710590"/>
                <a:gd name="connsiteY10" fmla="*/ 129940 h 132069"/>
                <a:gd name="connsiteX11" fmla="*/ 686315 w 710590"/>
                <a:gd name="connsiteY11" fmla="*/ 132066 h 132069"/>
                <a:gd name="connsiteX12" fmla="*/ 707345 w 710590"/>
                <a:gd name="connsiteY12" fmla="*/ 110401 h 132069"/>
                <a:gd name="connsiteX13" fmla="*/ 710587 w 710590"/>
                <a:gd name="connsiteY13" fmla="*/ 33211 h 132069"/>
                <a:gd name="connsiteX14" fmla="*/ 688661 w 710590"/>
                <a:gd name="connsiteY14" fmla="*/ 10667 h 132069"/>
                <a:gd name="connsiteX15" fmla="*/ 628177 w 710590"/>
                <a:gd name="connsiteY15" fmla="*/ 8305 h 132069"/>
                <a:gd name="connsiteX16" fmla="*/ 567571 w 710590"/>
                <a:gd name="connsiteY16" fmla="*/ 11294 h 132069"/>
                <a:gd name="connsiteX17" fmla="*/ 507144 w 710590"/>
                <a:gd name="connsiteY17" fmla="*/ 7229 h 132069"/>
                <a:gd name="connsiteX18" fmla="*/ 446611 w 710590"/>
                <a:gd name="connsiteY18" fmla="*/ 6765 h 132069"/>
                <a:gd name="connsiteX19" fmla="*/ 386094 w 710590"/>
                <a:gd name="connsiteY19" fmla="*/ 5771 h 132069"/>
                <a:gd name="connsiteX20" fmla="*/ 325594 w 710590"/>
                <a:gd name="connsiteY20" fmla="*/ 3833 h 132069"/>
                <a:gd name="connsiteX21" fmla="*/ 265012 w 710590"/>
                <a:gd name="connsiteY21" fmla="*/ 5486 h 132069"/>
                <a:gd name="connsiteX22" fmla="*/ 204471 w 710590"/>
                <a:gd name="connsiteY22" fmla="*/ 3540 h 132069"/>
                <a:gd name="connsiteX23" fmla="*/ 143963 w 710590"/>
                <a:gd name="connsiteY23" fmla="*/ 542 h 132069"/>
                <a:gd name="connsiteX24" fmla="*/ 83365 w 710590"/>
                <a:gd name="connsiteY24" fmla="*/ 1365 h 132069"/>
                <a:gd name="connsiteX25" fmla="*/ 22783 w 710590"/>
                <a:gd name="connsiteY25" fmla="*/ 5 h 132069"/>
                <a:gd name="connsiteX26" fmla="*/ 124 w 710590"/>
                <a:gd name="connsiteY26" fmla="*/ 19455 h 132069"/>
                <a:gd name="connsiteX27" fmla="*/ 1615 w 710590"/>
                <a:gd name="connsiteY27" fmla="*/ 96725 h 132069"/>
                <a:gd name="connsiteX28" fmla="*/ 20519 w 710590"/>
                <a:gd name="connsiteY28" fmla="*/ 116575 h 13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0590" h="132069">
                  <a:moveTo>
                    <a:pt x="20519" y="116575"/>
                  </a:moveTo>
                  <a:cubicBezTo>
                    <a:pt x="50777" y="117161"/>
                    <a:pt x="50704" y="121014"/>
                    <a:pt x="80962" y="121600"/>
                  </a:cubicBezTo>
                  <a:cubicBezTo>
                    <a:pt x="111228" y="122170"/>
                    <a:pt x="111286" y="119450"/>
                    <a:pt x="141536" y="120044"/>
                  </a:cubicBezTo>
                  <a:cubicBezTo>
                    <a:pt x="171786" y="120623"/>
                    <a:pt x="171737" y="122919"/>
                    <a:pt x="201979" y="123498"/>
                  </a:cubicBezTo>
                  <a:cubicBezTo>
                    <a:pt x="232245" y="124084"/>
                    <a:pt x="232294" y="121698"/>
                    <a:pt x="262553" y="122292"/>
                  </a:cubicBezTo>
                  <a:cubicBezTo>
                    <a:pt x="292811" y="122862"/>
                    <a:pt x="292794" y="123832"/>
                    <a:pt x="323053" y="124426"/>
                  </a:cubicBezTo>
                  <a:cubicBezTo>
                    <a:pt x="353303" y="125005"/>
                    <a:pt x="353279" y="126129"/>
                    <a:pt x="383537" y="126715"/>
                  </a:cubicBezTo>
                  <a:cubicBezTo>
                    <a:pt x="413811" y="127285"/>
                    <a:pt x="413844" y="125827"/>
                    <a:pt x="444110" y="126405"/>
                  </a:cubicBezTo>
                  <a:cubicBezTo>
                    <a:pt x="474385" y="126992"/>
                    <a:pt x="474409" y="125860"/>
                    <a:pt x="504676" y="126446"/>
                  </a:cubicBezTo>
                  <a:cubicBezTo>
                    <a:pt x="534950" y="127033"/>
                    <a:pt x="534885" y="129965"/>
                    <a:pt x="565160" y="130551"/>
                  </a:cubicBezTo>
                  <a:cubicBezTo>
                    <a:pt x="595450" y="131138"/>
                    <a:pt x="595483" y="129346"/>
                    <a:pt x="625766" y="129940"/>
                  </a:cubicBezTo>
                  <a:cubicBezTo>
                    <a:pt x="656040" y="130519"/>
                    <a:pt x="656024" y="131472"/>
                    <a:pt x="686315" y="132066"/>
                  </a:cubicBezTo>
                  <a:cubicBezTo>
                    <a:pt x="698011" y="132286"/>
                    <a:pt x="707133" y="122080"/>
                    <a:pt x="707345" y="110401"/>
                  </a:cubicBezTo>
                  <a:cubicBezTo>
                    <a:pt x="708103" y="71794"/>
                    <a:pt x="709846" y="71827"/>
                    <a:pt x="710587" y="33211"/>
                  </a:cubicBezTo>
                  <a:cubicBezTo>
                    <a:pt x="710815" y="21516"/>
                    <a:pt x="700357" y="10886"/>
                    <a:pt x="688661" y="10667"/>
                  </a:cubicBezTo>
                  <a:cubicBezTo>
                    <a:pt x="658402" y="10080"/>
                    <a:pt x="658427" y="8883"/>
                    <a:pt x="628177" y="8305"/>
                  </a:cubicBezTo>
                  <a:cubicBezTo>
                    <a:pt x="597910" y="7718"/>
                    <a:pt x="597829" y="11880"/>
                    <a:pt x="567571" y="11294"/>
                  </a:cubicBezTo>
                  <a:cubicBezTo>
                    <a:pt x="537320" y="10707"/>
                    <a:pt x="537385" y="7808"/>
                    <a:pt x="507144" y="7229"/>
                  </a:cubicBezTo>
                  <a:cubicBezTo>
                    <a:pt x="476877" y="6651"/>
                    <a:pt x="476861" y="7360"/>
                    <a:pt x="446611" y="6765"/>
                  </a:cubicBezTo>
                  <a:cubicBezTo>
                    <a:pt x="416352" y="6187"/>
                    <a:pt x="416352" y="6366"/>
                    <a:pt x="386094" y="5771"/>
                  </a:cubicBezTo>
                  <a:cubicBezTo>
                    <a:pt x="355836" y="5201"/>
                    <a:pt x="355852" y="4411"/>
                    <a:pt x="325594" y="3833"/>
                  </a:cubicBezTo>
                  <a:cubicBezTo>
                    <a:pt x="295319" y="3247"/>
                    <a:pt x="295262" y="6073"/>
                    <a:pt x="265012" y="5486"/>
                  </a:cubicBezTo>
                  <a:cubicBezTo>
                    <a:pt x="234730" y="4908"/>
                    <a:pt x="234746" y="4126"/>
                    <a:pt x="204471" y="3540"/>
                  </a:cubicBezTo>
                  <a:cubicBezTo>
                    <a:pt x="174197" y="2953"/>
                    <a:pt x="174237" y="1129"/>
                    <a:pt x="143963" y="542"/>
                  </a:cubicBezTo>
                  <a:cubicBezTo>
                    <a:pt x="113680" y="-36"/>
                    <a:pt x="113647" y="1951"/>
                    <a:pt x="83365" y="1365"/>
                  </a:cubicBezTo>
                  <a:cubicBezTo>
                    <a:pt x="53082" y="779"/>
                    <a:pt x="53082" y="591"/>
                    <a:pt x="22783" y="5"/>
                  </a:cubicBezTo>
                  <a:cubicBezTo>
                    <a:pt x="11095" y="-223"/>
                    <a:pt x="336" y="7759"/>
                    <a:pt x="124" y="19455"/>
                  </a:cubicBezTo>
                  <a:cubicBezTo>
                    <a:pt x="-633" y="58054"/>
                    <a:pt x="2356" y="58119"/>
                    <a:pt x="1615" y="96725"/>
                  </a:cubicBezTo>
                  <a:cubicBezTo>
                    <a:pt x="1362" y="108397"/>
                    <a:pt x="8815" y="116346"/>
                    <a:pt x="20519" y="116575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F2392E8F-B8C9-2F6F-D25D-6AE554A82750}"/>
                </a:ext>
              </a:extLst>
            </p:cNvPr>
            <p:cNvSpPr/>
            <p:nvPr/>
          </p:nvSpPr>
          <p:spPr>
            <a:xfrm>
              <a:off x="3988295" y="3141101"/>
              <a:ext cx="45687" cy="157222"/>
            </a:xfrm>
            <a:custGeom>
              <a:avLst/>
              <a:gdLst>
                <a:gd name="connsiteX0" fmla="*/ 7380 w 45687"/>
                <a:gd name="connsiteY0" fmla="*/ 153996 h 157222"/>
                <a:gd name="connsiteX1" fmla="*/ 38103 w 45687"/>
                <a:gd name="connsiteY1" fmla="*/ 157221 h 157222"/>
                <a:gd name="connsiteX2" fmla="*/ 43657 w 45687"/>
                <a:gd name="connsiteY2" fmla="*/ 149826 h 157222"/>
                <a:gd name="connsiteX3" fmla="*/ 45531 w 45687"/>
                <a:gd name="connsiteY3" fmla="*/ 79421 h 157222"/>
                <a:gd name="connsiteX4" fmla="*/ 45075 w 45687"/>
                <a:gd name="connsiteY4" fmla="*/ 8968 h 157222"/>
                <a:gd name="connsiteX5" fmla="*/ 41067 w 45687"/>
                <a:gd name="connsiteY5" fmla="*/ 4586 h 157222"/>
                <a:gd name="connsiteX6" fmla="*/ 10353 w 45687"/>
                <a:gd name="connsiteY6" fmla="*/ 1 h 157222"/>
                <a:gd name="connsiteX7" fmla="*/ 5034 w 45687"/>
                <a:gd name="connsiteY7" fmla="*/ 8194 h 157222"/>
                <a:gd name="connsiteX8" fmla="*/ 3584 w 45687"/>
                <a:gd name="connsiteY8" fmla="*/ 78607 h 157222"/>
                <a:gd name="connsiteX9" fmla="*/ 1 w 45687"/>
                <a:gd name="connsiteY9" fmla="*/ 148987 h 157222"/>
                <a:gd name="connsiteX10" fmla="*/ 7380 w 45687"/>
                <a:gd name="connsiteY10" fmla="*/ 153996 h 15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87" h="157222">
                  <a:moveTo>
                    <a:pt x="7380" y="153996"/>
                  </a:moveTo>
                  <a:cubicBezTo>
                    <a:pt x="22774" y="154297"/>
                    <a:pt x="22725" y="156920"/>
                    <a:pt x="38103" y="157221"/>
                  </a:cubicBezTo>
                  <a:cubicBezTo>
                    <a:pt x="41434" y="157295"/>
                    <a:pt x="43592" y="153149"/>
                    <a:pt x="43657" y="149826"/>
                  </a:cubicBezTo>
                  <a:cubicBezTo>
                    <a:pt x="44333" y="114624"/>
                    <a:pt x="44855" y="114632"/>
                    <a:pt x="45531" y="79421"/>
                  </a:cubicBezTo>
                  <a:cubicBezTo>
                    <a:pt x="46215" y="44211"/>
                    <a:pt x="44398" y="44178"/>
                    <a:pt x="45075" y="8968"/>
                  </a:cubicBezTo>
                  <a:cubicBezTo>
                    <a:pt x="45140" y="5653"/>
                    <a:pt x="44390" y="4651"/>
                    <a:pt x="41067" y="4586"/>
                  </a:cubicBezTo>
                  <a:cubicBezTo>
                    <a:pt x="25673" y="4293"/>
                    <a:pt x="25755" y="310"/>
                    <a:pt x="10353" y="1"/>
                  </a:cubicBezTo>
                  <a:cubicBezTo>
                    <a:pt x="7030" y="-65"/>
                    <a:pt x="5091" y="4863"/>
                    <a:pt x="5034" y="8194"/>
                  </a:cubicBezTo>
                  <a:cubicBezTo>
                    <a:pt x="4350" y="43396"/>
                    <a:pt x="4269" y="43396"/>
                    <a:pt x="3584" y="78607"/>
                  </a:cubicBezTo>
                  <a:cubicBezTo>
                    <a:pt x="2900" y="113817"/>
                    <a:pt x="677" y="113768"/>
                    <a:pt x="1" y="148987"/>
                  </a:cubicBezTo>
                  <a:cubicBezTo>
                    <a:pt x="-64" y="152294"/>
                    <a:pt x="4057" y="153931"/>
                    <a:pt x="7380" y="153996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71AF04B2-844C-521A-2B11-443FB9EBDD3B}"/>
                </a:ext>
              </a:extLst>
            </p:cNvPr>
            <p:cNvSpPr/>
            <p:nvPr/>
          </p:nvSpPr>
          <p:spPr>
            <a:xfrm>
              <a:off x="3974729" y="3250137"/>
              <a:ext cx="72090" cy="96109"/>
            </a:xfrm>
            <a:custGeom>
              <a:avLst/>
              <a:gdLst>
                <a:gd name="connsiteX0" fmla="*/ 6733 w 72090"/>
                <a:gd name="connsiteY0" fmla="*/ 96037 h 96109"/>
                <a:gd name="connsiteX1" fmla="*/ 65881 w 72090"/>
                <a:gd name="connsiteY1" fmla="*/ 94188 h 96109"/>
                <a:gd name="connsiteX2" fmla="*/ 71599 w 72090"/>
                <a:gd name="connsiteY2" fmla="*/ 89138 h 96109"/>
                <a:gd name="connsiteX3" fmla="*/ 72088 w 72090"/>
                <a:gd name="connsiteY3" fmla="*/ 9432 h 96109"/>
                <a:gd name="connsiteX4" fmla="*/ 67673 w 72090"/>
                <a:gd name="connsiteY4" fmla="*/ 1402 h 96109"/>
                <a:gd name="connsiteX5" fmla="*/ 8598 w 72090"/>
                <a:gd name="connsiteY5" fmla="*/ 1 h 96109"/>
                <a:gd name="connsiteX6" fmla="*/ 201 w 72090"/>
                <a:gd name="connsiteY6" fmla="*/ 8040 h 96109"/>
                <a:gd name="connsiteX7" fmla="*/ 396 w 72090"/>
                <a:gd name="connsiteY7" fmla="*/ 87745 h 96109"/>
                <a:gd name="connsiteX8" fmla="*/ 6733 w 72090"/>
                <a:gd name="connsiteY8" fmla="*/ 96037 h 9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90" h="96109">
                  <a:moveTo>
                    <a:pt x="6733" y="96037"/>
                  </a:moveTo>
                  <a:cubicBezTo>
                    <a:pt x="36274" y="96607"/>
                    <a:pt x="36340" y="93626"/>
                    <a:pt x="65881" y="94188"/>
                  </a:cubicBezTo>
                  <a:cubicBezTo>
                    <a:pt x="69196" y="94261"/>
                    <a:pt x="71534" y="92453"/>
                    <a:pt x="71599" y="89138"/>
                  </a:cubicBezTo>
                  <a:cubicBezTo>
                    <a:pt x="72372" y="49294"/>
                    <a:pt x="71322" y="49269"/>
                    <a:pt x="72088" y="9432"/>
                  </a:cubicBezTo>
                  <a:cubicBezTo>
                    <a:pt x="72153" y="6117"/>
                    <a:pt x="70996" y="1458"/>
                    <a:pt x="67673" y="1402"/>
                  </a:cubicBezTo>
                  <a:cubicBezTo>
                    <a:pt x="38131" y="831"/>
                    <a:pt x="38131" y="571"/>
                    <a:pt x="8598" y="1"/>
                  </a:cubicBezTo>
                  <a:cubicBezTo>
                    <a:pt x="5275" y="-64"/>
                    <a:pt x="274" y="4716"/>
                    <a:pt x="201" y="8040"/>
                  </a:cubicBezTo>
                  <a:cubicBezTo>
                    <a:pt x="-565" y="47884"/>
                    <a:pt x="1162" y="47917"/>
                    <a:pt x="396" y="87745"/>
                  </a:cubicBezTo>
                  <a:cubicBezTo>
                    <a:pt x="331" y="91085"/>
                    <a:pt x="3418" y="95972"/>
                    <a:pt x="6733" y="96037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9AE45810-D554-8B55-2EDC-ADB83DA9977C}"/>
                </a:ext>
              </a:extLst>
            </p:cNvPr>
            <p:cNvSpPr/>
            <p:nvPr/>
          </p:nvSpPr>
          <p:spPr>
            <a:xfrm>
              <a:off x="3930525" y="4269338"/>
              <a:ext cx="306937" cy="310492"/>
            </a:xfrm>
            <a:custGeom>
              <a:avLst/>
              <a:gdLst>
                <a:gd name="connsiteX0" fmla="*/ 40 w 306937"/>
                <a:gd name="connsiteY0" fmla="*/ 153175 h 310492"/>
                <a:gd name="connsiteX1" fmla="*/ 9545 w 306937"/>
                <a:gd name="connsiteY1" fmla="*/ 212217 h 310492"/>
                <a:gd name="connsiteX2" fmla="*/ 41709 w 306937"/>
                <a:gd name="connsiteY2" fmla="*/ 262928 h 310492"/>
                <a:gd name="connsiteX3" fmla="*/ 91352 w 306937"/>
                <a:gd name="connsiteY3" fmla="*/ 296550 h 310492"/>
                <a:gd name="connsiteX4" fmla="*/ 149743 w 306937"/>
                <a:gd name="connsiteY4" fmla="*/ 310469 h 310492"/>
                <a:gd name="connsiteX5" fmla="*/ 208533 w 306937"/>
                <a:gd name="connsiteY5" fmla="*/ 298594 h 310492"/>
                <a:gd name="connsiteX6" fmla="*/ 260904 w 306937"/>
                <a:gd name="connsiteY6" fmla="*/ 268588 h 310492"/>
                <a:gd name="connsiteX7" fmla="*/ 293443 w 306937"/>
                <a:gd name="connsiteY7" fmla="*/ 217634 h 310492"/>
                <a:gd name="connsiteX8" fmla="*/ 306915 w 306937"/>
                <a:gd name="connsiteY8" fmla="*/ 159105 h 310492"/>
                <a:gd name="connsiteX9" fmla="*/ 294950 w 306937"/>
                <a:gd name="connsiteY9" fmla="*/ 100413 h 310492"/>
                <a:gd name="connsiteX10" fmla="*/ 263112 w 306937"/>
                <a:gd name="connsiteY10" fmla="*/ 49939 h 310492"/>
                <a:gd name="connsiteX11" fmla="*/ 214698 w 306937"/>
                <a:gd name="connsiteY11" fmla="*/ 14345 h 310492"/>
                <a:gd name="connsiteX12" fmla="*/ 155762 w 306937"/>
                <a:gd name="connsiteY12" fmla="*/ 19 h 310492"/>
                <a:gd name="connsiteX13" fmla="*/ 96825 w 306937"/>
                <a:gd name="connsiteY13" fmla="*/ 13376 h 310492"/>
                <a:gd name="connsiteX14" fmla="*/ 45749 w 306937"/>
                <a:gd name="connsiteY14" fmla="*/ 44929 h 310492"/>
                <a:gd name="connsiteX15" fmla="*/ 11239 w 306937"/>
                <a:gd name="connsiteY15" fmla="*/ 94288 h 310492"/>
                <a:gd name="connsiteX16" fmla="*/ 40 w 306937"/>
                <a:gd name="connsiteY16" fmla="*/ 153175 h 31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6937" h="310492">
                  <a:moveTo>
                    <a:pt x="40" y="153175"/>
                  </a:moveTo>
                  <a:cubicBezTo>
                    <a:pt x="-368" y="174132"/>
                    <a:pt x="2337" y="193834"/>
                    <a:pt x="9545" y="212217"/>
                  </a:cubicBezTo>
                  <a:cubicBezTo>
                    <a:pt x="17014" y="231260"/>
                    <a:pt x="27740" y="248397"/>
                    <a:pt x="41709" y="262928"/>
                  </a:cubicBezTo>
                  <a:cubicBezTo>
                    <a:pt x="55677" y="277442"/>
                    <a:pt x="72611" y="288348"/>
                    <a:pt x="91352" y="296550"/>
                  </a:cubicBezTo>
                  <a:cubicBezTo>
                    <a:pt x="109442" y="304466"/>
                    <a:pt x="128778" y="310062"/>
                    <a:pt x="149743" y="310469"/>
                  </a:cubicBezTo>
                  <a:cubicBezTo>
                    <a:pt x="170700" y="310876"/>
                    <a:pt x="190158" y="305810"/>
                    <a:pt x="208533" y="298594"/>
                  </a:cubicBezTo>
                  <a:cubicBezTo>
                    <a:pt x="227584" y="291125"/>
                    <a:pt x="246390" y="282549"/>
                    <a:pt x="260904" y="268588"/>
                  </a:cubicBezTo>
                  <a:cubicBezTo>
                    <a:pt x="275427" y="254620"/>
                    <a:pt x="285249" y="236383"/>
                    <a:pt x="293443" y="217634"/>
                  </a:cubicBezTo>
                  <a:cubicBezTo>
                    <a:pt x="301368" y="199544"/>
                    <a:pt x="306507" y="180078"/>
                    <a:pt x="306915" y="159105"/>
                  </a:cubicBezTo>
                  <a:cubicBezTo>
                    <a:pt x="307322" y="138148"/>
                    <a:pt x="302158" y="118795"/>
                    <a:pt x="294950" y="100413"/>
                  </a:cubicBezTo>
                  <a:cubicBezTo>
                    <a:pt x="287481" y="81370"/>
                    <a:pt x="277072" y="64445"/>
                    <a:pt x="263112" y="49939"/>
                  </a:cubicBezTo>
                  <a:cubicBezTo>
                    <a:pt x="249143" y="35432"/>
                    <a:pt x="233431" y="22547"/>
                    <a:pt x="214698" y="14345"/>
                  </a:cubicBezTo>
                  <a:cubicBezTo>
                    <a:pt x="196617" y="6420"/>
                    <a:pt x="176711" y="426"/>
                    <a:pt x="155762" y="19"/>
                  </a:cubicBezTo>
                  <a:cubicBezTo>
                    <a:pt x="134797" y="-397"/>
                    <a:pt x="115200" y="6168"/>
                    <a:pt x="96825" y="13376"/>
                  </a:cubicBezTo>
                  <a:cubicBezTo>
                    <a:pt x="77774" y="20845"/>
                    <a:pt x="60279" y="30969"/>
                    <a:pt x="45749" y="44929"/>
                  </a:cubicBezTo>
                  <a:cubicBezTo>
                    <a:pt x="31251" y="58898"/>
                    <a:pt x="19441" y="75546"/>
                    <a:pt x="11239" y="94288"/>
                  </a:cubicBezTo>
                  <a:cubicBezTo>
                    <a:pt x="3314" y="112369"/>
                    <a:pt x="447" y="132210"/>
                    <a:pt x="40" y="153175"/>
                  </a:cubicBezTo>
                </a:path>
              </a:pathLst>
            </a:custGeom>
            <a:solidFill>
              <a:srgbClr val="9C9998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7E1EE92C-3720-B841-FBDE-C0AA229A1FE4}"/>
                </a:ext>
              </a:extLst>
            </p:cNvPr>
            <p:cNvSpPr/>
            <p:nvPr/>
          </p:nvSpPr>
          <p:spPr>
            <a:xfrm>
              <a:off x="3904247" y="3977406"/>
              <a:ext cx="276814" cy="304847"/>
            </a:xfrm>
            <a:custGeom>
              <a:avLst/>
              <a:gdLst>
                <a:gd name="connsiteX0" fmla="*/ 1134 w 276814"/>
                <a:gd name="connsiteY0" fmla="*/ 257123 h 304847"/>
                <a:gd name="connsiteX1" fmla="*/ 56910 w 276814"/>
                <a:gd name="connsiteY1" fmla="*/ 304730 h 304847"/>
                <a:gd name="connsiteX2" fmla="*/ 91925 w 276814"/>
                <a:gd name="connsiteY2" fmla="*/ 262507 h 304847"/>
                <a:gd name="connsiteX3" fmla="*/ 129644 w 276814"/>
                <a:gd name="connsiteY3" fmla="*/ 220243 h 304847"/>
                <a:gd name="connsiteX4" fmla="*/ 168071 w 276814"/>
                <a:gd name="connsiteY4" fmla="*/ 178598 h 304847"/>
                <a:gd name="connsiteX5" fmla="*/ 202760 w 276814"/>
                <a:gd name="connsiteY5" fmla="*/ 133744 h 304847"/>
                <a:gd name="connsiteX6" fmla="*/ 240878 w 276814"/>
                <a:gd name="connsiteY6" fmla="*/ 91733 h 304847"/>
                <a:gd name="connsiteX7" fmla="*/ 275853 w 276814"/>
                <a:gd name="connsiteY7" fmla="*/ 47742 h 304847"/>
                <a:gd name="connsiteX8" fmla="*/ 219914 w 276814"/>
                <a:gd name="connsiteY8" fmla="*/ 119 h 304847"/>
                <a:gd name="connsiteX9" fmla="*/ 184443 w 276814"/>
                <a:gd name="connsiteY9" fmla="*/ 42008 h 304847"/>
                <a:gd name="connsiteX10" fmla="*/ 145754 w 276814"/>
                <a:gd name="connsiteY10" fmla="*/ 83458 h 304847"/>
                <a:gd name="connsiteX11" fmla="*/ 110951 w 276814"/>
                <a:gd name="connsiteY11" fmla="*/ 128157 h 304847"/>
                <a:gd name="connsiteX12" fmla="*/ 75106 w 276814"/>
                <a:gd name="connsiteY12" fmla="*/ 172033 h 304847"/>
                <a:gd name="connsiteX13" fmla="*/ 37541 w 276814"/>
                <a:gd name="connsiteY13" fmla="*/ 214770 h 304847"/>
                <a:gd name="connsiteX14" fmla="*/ 1134 w 276814"/>
                <a:gd name="connsiteY14" fmla="*/ 257123 h 3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814" h="304847">
                  <a:moveTo>
                    <a:pt x="1134" y="257123"/>
                  </a:moveTo>
                  <a:cubicBezTo>
                    <a:pt x="8961" y="293873"/>
                    <a:pt x="19427" y="302124"/>
                    <a:pt x="56910" y="304730"/>
                  </a:cubicBezTo>
                  <a:cubicBezTo>
                    <a:pt x="85148" y="306677"/>
                    <a:pt x="73631" y="284107"/>
                    <a:pt x="91925" y="262507"/>
                  </a:cubicBezTo>
                  <a:cubicBezTo>
                    <a:pt x="110243" y="240907"/>
                    <a:pt x="111342" y="241843"/>
                    <a:pt x="129644" y="220243"/>
                  </a:cubicBezTo>
                  <a:cubicBezTo>
                    <a:pt x="147937" y="198651"/>
                    <a:pt x="149778" y="200199"/>
                    <a:pt x="168071" y="178598"/>
                  </a:cubicBezTo>
                  <a:cubicBezTo>
                    <a:pt x="186381" y="156998"/>
                    <a:pt x="184451" y="155353"/>
                    <a:pt x="202760" y="133744"/>
                  </a:cubicBezTo>
                  <a:cubicBezTo>
                    <a:pt x="221086" y="112128"/>
                    <a:pt x="222552" y="113366"/>
                    <a:pt x="240878" y="91733"/>
                  </a:cubicBezTo>
                  <a:cubicBezTo>
                    <a:pt x="259204" y="70116"/>
                    <a:pt x="281766" y="75467"/>
                    <a:pt x="275853" y="47742"/>
                  </a:cubicBezTo>
                  <a:cubicBezTo>
                    <a:pt x="268034" y="10993"/>
                    <a:pt x="257396" y="2717"/>
                    <a:pt x="219914" y="119"/>
                  </a:cubicBezTo>
                  <a:cubicBezTo>
                    <a:pt x="191675" y="-1827"/>
                    <a:pt x="202744" y="20400"/>
                    <a:pt x="184443" y="42008"/>
                  </a:cubicBezTo>
                  <a:cubicBezTo>
                    <a:pt x="166133" y="63609"/>
                    <a:pt x="164056" y="61849"/>
                    <a:pt x="145754" y="83458"/>
                  </a:cubicBezTo>
                  <a:cubicBezTo>
                    <a:pt x="127461" y="105042"/>
                    <a:pt x="129253" y="106573"/>
                    <a:pt x="110951" y="128157"/>
                  </a:cubicBezTo>
                  <a:cubicBezTo>
                    <a:pt x="92641" y="149757"/>
                    <a:pt x="93415" y="150409"/>
                    <a:pt x="75106" y="172033"/>
                  </a:cubicBezTo>
                  <a:cubicBezTo>
                    <a:pt x="56780" y="193658"/>
                    <a:pt x="60241" y="197796"/>
                    <a:pt x="37541" y="214770"/>
                  </a:cubicBezTo>
                  <a:cubicBezTo>
                    <a:pt x="13139" y="232990"/>
                    <a:pt x="-4772" y="229398"/>
                    <a:pt x="1134" y="257123"/>
                  </a:cubicBezTo>
                </a:path>
              </a:pathLst>
            </a:custGeom>
            <a:solidFill>
              <a:srgbClr val="C9C9C9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9885F02A-F273-0DB0-88AC-8A0F43C8B420}"/>
                </a:ext>
              </a:extLst>
            </p:cNvPr>
            <p:cNvSpPr/>
            <p:nvPr/>
          </p:nvSpPr>
          <p:spPr>
            <a:xfrm>
              <a:off x="4715451" y="2947576"/>
              <a:ext cx="504132" cy="929449"/>
            </a:xfrm>
            <a:custGeom>
              <a:avLst/>
              <a:gdLst>
                <a:gd name="connsiteX0" fmla="*/ 10886 w 504132"/>
                <a:gd name="connsiteY0" fmla="*/ 910806 h 929449"/>
                <a:gd name="connsiteX1" fmla="*/ 68918 w 504132"/>
                <a:gd name="connsiteY1" fmla="*/ 914862 h 929449"/>
                <a:gd name="connsiteX2" fmla="*/ 128596 w 504132"/>
                <a:gd name="connsiteY2" fmla="*/ 914357 h 929449"/>
                <a:gd name="connsiteX3" fmla="*/ 188241 w 504132"/>
                <a:gd name="connsiteY3" fmla="*/ 915204 h 929449"/>
                <a:gd name="connsiteX4" fmla="*/ 247927 w 504132"/>
                <a:gd name="connsiteY4" fmla="*/ 915082 h 929449"/>
                <a:gd name="connsiteX5" fmla="*/ 307621 w 504132"/>
                <a:gd name="connsiteY5" fmla="*/ 915970 h 929449"/>
                <a:gd name="connsiteX6" fmla="*/ 367208 w 504132"/>
                <a:gd name="connsiteY6" fmla="*/ 921085 h 929449"/>
                <a:gd name="connsiteX7" fmla="*/ 426984 w 504132"/>
                <a:gd name="connsiteY7" fmla="*/ 918878 h 929449"/>
                <a:gd name="connsiteX8" fmla="*/ 485904 w 504132"/>
                <a:gd name="connsiteY8" fmla="*/ 920759 h 929449"/>
                <a:gd name="connsiteX9" fmla="*/ 485969 w 504132"/>
                <a:gd name="connsiteY9" fmla="*/ 863777 h 929449"/>
                <a:gd name="connsiteX10" fmla="*/ 490205 w 504132"/>
                <a:gd name="connsiteY10" fmla="*/ 806095 h 929449"/>
                <a:gd name="connsiteX11" fmla="*/ 491679 w 504132"/>
                <a:gd name="connsiteY11" fmla="*/ 748372 h 929449"/>
                <a:gd name="connsiteX12" fmla="*/ 493137 w 504132"/>
                <a:gd name="connsiteY12" fmla="*/ 690633 h 929449"/>
                <a:gd name="connsiteX13" fmla="*/ 491947 w 504132"/>
                <a:gd name="connsiteY13" fmla="*/ 632829 h 929449"/>
                <a:gd name="connsiteX14" fmla="*/ 493186 w 504132"/>
                <a:gd name="connsiteY14" fmla="*/ 575122 h 929449"/>
                <a:gd name="connsiteX15" fmla="*/ 494961 w 504132"/>
                <a:gd name="connsiteY15" fmla="*/ 517391 h 929449"/>
                <a:gd name="connsiteX16" fmla="*/ 497885 w 504132"/>
                <a:gd name="connsiteY16" fmla="*/ 459693 h 929449"/>
                <a:gd name="connsiteX17" fmla="*/ 495515 w 504132"/>
                <a:gd name="connsiteY17" fmla="*/ 401872 h 929449"/>
                <a:gd name="connsiteX18" fmla="*/ 500443 w 504132"/>
                <a:gd name="connsiteY18" fmla="*/ 344198 h 929449"/>
                <a:gd name="connsiteX19" fmla="*/ 499522 w 504132"/>
                <a:gd name="connsiteY19" fmla="*/ 286426 h 929449"/>
                <a:gd name="connsiteX20" fmla="*/ 502528 w 504132"/>
                <a:gd name="connsiteY20" fmla="*/ 228696 h 929449"/>
                <a:gd name="connsiteX21" fmla="*/ 504067 w 504132"/>
                <a:gd name="connsiteY21" fmla="*/ 170883 h 929449"/>
                <a:gd name="connsiteX22" fmla="*/ 501672 w 504132"/>
                <a:gd name="connsiteY22" fmla="*/ 112997 h 929449"/>
                <a:gd name="connsiteX23" fmla="*/ 491891 w 504132"/>
                <a:gd name="connsiteY23" fmla="*/ 58036 h 929449"/>
                <a:gd name="connsiteX24" fmla="*/ 451386 w 504132"/>
                <a:gd name="connsiteY24" fmla="*/ 19160 h 929449"/>
                <a:gd name="connsiteX25" fmla="*/ 398078 w 504132"/>
                <a:gd name="connsiteY25" fmla="*/ 3489 h 929449"/>
                <a:gd name="connsiteX26" fmla="*/ 340045 w 504132"/>
                <a:gd name="connsiteY26" fmla="*/ 4361 h 929449"/>
                <a:gd name="connsiteX27" fmla="*/ 282021 w 504132"/>
                <a:gd name="connsiteY27" fmla="*/ 2862 h 929449"/>
                <a:gd name="connsiteX28" fmla="*/ 223940 w 504132"/>
                <a:gd name="connsiteY28" fmla="*/ 1592 h 929449"/>
                <a:gd name="connsiteX29" fmla="*/ 165867 w 504132"/>
                <a:gd name="connsiteY29" fmla="*/ 28 h 929449"/>
                <a:gd name="connsiteX30" fmla="*/ 113071 w 504132"/>
                <a:gd name="connsiteY30" fmla="*/ 9240 h 929449"/>
                <a:gd name="connsiteX31" fmla="*/ 68828 w 504132"/>
                <a:gd name="connsiteY31" fmla="*/ 39148 h 929449"/>
                <a:gd name="connsiteX32" fmla="*/ 35051 w 504132"/>
                <a:gd name="connsiteY32" fmla="*/ 81240 h 929449"/>
                <a:gd name="connsiteX33" fmla="*/ 23413 w 504132"/>
                <a:gd name="connsiteY33" fmla="*/ 134557 h 929449"/>
                <a:gd name="connsiteX34" fmla="*/ 25546 w 504132"/>
                <a:gd name="connsiteY34" fmla="*/ 194438 h 929449"/>
                <a:gd name="connsiteX35" fmla="*/ 22321 w 504132"/>
                <a:gd name="connsiteY35" fmla="*/ 254205 h 929449"/>
                <a:gd name="connsiteX36" fmla="*/ 19984 w 504132"/>
                <a:gd name="connsiteY36" fmla="*/ 313997 h 929449"/>
                <a:gd name="connsiteX37" fmla="*/ 21947 w 504132"/>
                <a:gd name="connsiteY37" fmla="*/ 373895 h 929449"/>
                <a:gd name="connsiteX38" fmla="*/ 21181 w 504132"/>
                <a:gd name="connsiteY38" fmla="*/ 433686 h 929449"/>
                <a:gd name="connsiteX39" fmla="*/ 19829 w 504132"/>
                <a:gd name="connsiteY39" fmla="*/ 493502 h 929449"/>
                <a:gd name="connsiteX40" fmla="*/ 16571 w 504132"/>
                <a:gd name="connsiteY40" fmla="*/ 553270 h 929449"/>
                <a:gd name="connsiteX41" fmla="*/ 17605 w 504132"/>
                <a:gd name="connsiteY41" fmla="*/ 613126 h 929449"/>
                <a:gd name="connsiteX42" fmla="*/ 15007 w 504132"/>
                <a:gd name="connsiteY42" fmla="*/ 672926 h 929449"/>
                <a:gd name="connsiteX43" fmla="*/ 15154 w 504132"/>
                <a:gd name="connsiteY43" fmla="*/ 732808 h 929449"/>
                <a:gd name="connsiteX44" fmla="*/ 13614 w 504132"/>
                <a:gd name="connsiteY44" fmla="*/ 792632 h 929449"/>
                <a:gd name="connsiteX45" fmla="*/ 10934 w 504132"/>
                <a:gd name="connsiteY45" fmla="*/ 852554 h 929449"/>
                <a:gd name="connsiteX46" fmla="*/ 10886 w 504132"/>
                <a:gd name="connsiteY46" fmla="*/ 910806 h 92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04132" h="929449">
                  <a:moveTo>
                    <a:pt x="10886" y="910806"/>
                  </a:moveTo>
                  <a:cubicBezTo>
                    <a:pt x="31517" y="932357"/>
                    <a:pt x="39091" y="914292"/>
                    <a:pt x="68918" y="914862"/>
                  </a:cubicBezTo>
                  <a:cubicBezTo>
                    <a:pt x="98736" y="915432"/>
                    <a:pt x="98769" y="913795"/>
                    <a:pt x="128596" y="914357"/>
                  </a:cubicBezTo>
                  <a:cubicBezTo>
                    <a:pt x="158406" y="914944"/>
                    <a:pt x="158414" y="914634"/>
                    <a:pt x="188241" y="915204"/>
                  </a:cubicBezTo>
                  <a:cubicBezTo>
                    <a:pt x="218067" y="915783"/>
                    <a:pt x="218092" y="914512"/>
                    <a:pt x="247927" y="915082"/>
                  </a:cubicBezTo>
                  <a:cubicBezTo>
                    <a:pt x="277778" y="915668"/>
                    <a:pt x="277778" y="915383"/>
                    <a:pt x="307621" y="915970"/>
                  </a:cubicBezTo>
                  <a:cubicBezTo>
                    <a:pt x="337455" y="916548"/>
                    <a:pt x="337374" y="920498"/>
                    <a:pt x="367208" y="921085"/>
                  </a:cubicBezTo>
                  <a:cubicBezTo>
                    <a:pt x="397059" y="921655"/>
                    <a:pt x="397133" y="918291"/>
                    <a:pt x="426984" y="918878"/>
                  </a:cubicBezTo>
                  <a:cubicBezTo>
                    <a:pt x="456835" y="919440"/>
                    <a:pt x="464043" y="941097"/>
                    <a:pt x="485904" y="920759"/>
                  </a:cubicBezTo>
                  <a:cubicBezTo>
                    <a:pt x="507065" y="901097"/>
                    <a:pt x="485383" y="892643"/>
                    <a:pt x="485969" y="863777"/>
                  </a:cubicBezTo>
                  <a:cubicBezTo>
                    <a:pt x="486547" y="834912"/>
                    <a:pt x="489594" y="834969"/>
                    <a:pt x="490205" y="806095"/>
                  </a:cubicBezTo>
                  <a:cubicBezTo>
                    <a:pt x="490791" y="777238"/>
                    <a:pt x="491092" y="777246"/>
                    <a:pt x="491679" y="748372"/>
                  </a:cubicBezTo>
                  <a:cubicBezTo>
                    <a:pt x="492273" y="719507"/>
                    <a:pt x="492542" y="719507"/>
                    <a:pt x="493137" y="690633"/>
                  </a:cubicBezTo>
                  <a:cubicBezTo>
                    <a:pt x="493715" y="661759"/>
                    <a:pt x="491353" y="661711"/>
                    <a:pt x="491947" y="632829"/>
                  </a:cubicBezTo>
                  <a:cubicBezTo>
                    <a:pt x="492542" y="603980"/>
                    <a:pt x="492599" y="603980"/>
                    <a:pt x="493186" y="575122"/>
                  </a:cubicBezTo>
                  <a:cubicBezTo>
                    <a:pt x="493772" y="546249"/>
                    <a:pt x="494366" y="546265"/>
                    <a:pt x="494961" y="517391"/>
                  </a:cubicBezTo>
                  <a:cubicBezTo>
                    <a:pt x="495548" y="488526"/>
                    <a:pt x="497299" y="488558"/>
                    <a:pt x="497885" y="459693"/>
                  </a:cubicBezTo>
                  <a:cubicBezTo>
                    <a:pt x="498464" y="430819"/>
                    <a:pt x="494928" y="430738"/>
                    <a:pt x="495515" y="401872"/>
                  </a:cubicBezTo>
                  <a:cubicBezTo>
                    <a:pt x="496093" y="372998"/>
                    <a:pt x="499864" y="373064"/>
                    <a:pt x="500443" y="344198"/>
                  </a:cubicBezTo>
                  <a:cubicBezTo>
                    <a:pt x="501037" y="315333"/>
                    <a:pt x="498920" y="315292"/>
                    <a:pt x="499522" y="286426"/>
                  </a:cubicBezTo>
                  <a:cubicBezTo>
                    <a:pt x="500101" y="257545"/>
                    <a:pt x="501949" y="257577"/>
                    <a:pt x="502528" y="228696"/>
                  </a:cubicBezTo>
                  <a:cubicBezTo>
                    <a:pt x="503122" y="199781"/>
                    <a:pt x="503473" y="199789"/>
                    <a:pt x="504067" y="170883"/>
                  </a:cubicBezTo>
                  <a:cubicBezTo>
                    <a:pt x="504653" y="141969"/>
                    <a:pt x="501086" y="141904"/>
                    <a:pt x="501672" y="112997"/>
                  </a:cubicBezTo>
                  <a:cubicBezTo>
                    <a:pt x="502047" y="93474"/>
                    <a:pt x="500712" y="73983"/>
                    <a:pt x="491891" y="58036"/>
                  </a:cubicBezTo>
                  <a:cubicBezTo>
                    <a:pt x="482793" y="41583"/>
                    <a:pt x="467480" y="28885"/>
                    <a:pt x="451386" y="19160"/>
                  </a:cubicBezTo>
                  <a:cubicBezTo>
                    <a:pt x="435797" y="9736"/>
                    <a:pt x="417609" y="3880"/>
                    <a:pt x="398078" y="3489"/>
                  </a:cubicBezTo>
                  <a:cubicBezTo>
                    <a:pt x="369074" y="2943"/>
                    <a:pt x="369049" y="4923"/>
                    <a:pt x="340045" y="4361"/>
                  </a:cubicBezTo>
                  <a:cubicBezTo>
                    <a:pt x="311025" y="3799"/>
                    <a:pt x="311033" y="3432"/>
                    <a:pt x="282021" y="2862"/>
                  </a:cubicBezTo>
                  <a:cubicBezTo>
                    <a:pt x="252985" y="2300"/>
                    <a:pt x="252985" y="2145"/>
                    <a:pt x="223940" y="1592"/>
                  </a:cubicBezTo>
                  <a:cubicBezTo>
                    <a:pt x="194903" y="1030"/>
                    <a:pt x="194911" y="590"/>
                    <a:pt x="165867" y="28"/>
                  </a:cubicBezTo>
                  <a:cubicBezTo>
                    <a:pt x="147150" y="-331"/>
                    <a:pt x="129467" y="2805"/>
                    <a:pt x="113071" y="9240"/>
                  </a:cubicBezTo>
                  <a:cubicBezTo>
                    <a:pt x="96065" y="15910"/>
                    <a:pt x="81787" y="26686"/>
                    <a:pt x="68828" y="39148"/>
                  </a:cubicBezTo>
                  <a:cubicBezTo>
                    <a:pt x="55862" y="51617"/>
                    <a:pt x="42357" y="64511"/>
                    <a:pt x="35051" y="81240"/>
                  </a:cubicBezTo>
                  <a:cubicBezTo>
                    <a:pt x="27990" y="97384"/>
                    <a:pt x="23771" y="115840"/>
                    <a:pt x="23413" y="134557"/>
                  </a:cubicBezTo>
                  <a:cubicBezTo>
                    <a:pt x="22810" y="164465"/>
                    <a:pt x="26157" y="164538"/>
                    <a:pt x="25546" y="194438"/>
                  </a:cubicBezTo>
                  <a:cubicBezTo>
                    <a:pt x="24936" y="224346"/>
                    <a:pt x="22940" y="224305"/>
                    <a:pt x="22321" y="254205"/>
                  </a:cubicBezTo>
                  <a:cubicBezTo>
                    <a:pt x="21718" y="284113"/>
                    <a:pt x="20586" y="284089"/>
                    <a:pt x="19984" y="313997"/>
                  </a:cubicBezTo>
                  <a:cubicBezTo>
                    <a:pt x="19373" y="343905"/>
                    <a:pt x="22565" y="343978"/>
                    <a:pt x="21947" y="373895"/>
                  </a:cubicBezTo>
                  <a:cubicBezTo>
                    <a:pt x="21344" y="403786"/>
                    <a:pt x="21792" y="403794"/>
                    <a:pt x="21181" y="433686"/>
                  </a:cubicBezTo>
                  <a:cubicBezTo>
                    <a:pt x="20562" y="463594"/>
                    <a:pt x="20440" y="463594"/>
                    <a:pt x="19829" y="493502"/>
                  </a:cubicBezTo>
                  <a:cubicBezTo>
                    <a:pt x="19210" y="523402"/>
                    <a:pt x="17174" y="523361"/>
                    <a:pt x="16571" y="553270"/>
                  </a:cubicBezTo>
                  <a:cubicBezTo>
                    <a:pt x="15960" y="583169"/>
                    <a:pt x="18208" y="583226"/>
                    <a:pt x="17605" y="613126"/>
                  </a:cubicBezTo>
                  <a:cubicBezTo>
                    <a:pt x="16994" y="643042"/>
                    <a:pt x="15618" y="643018"/>
                    <a:pt x="15007" y="672926"/>
                  </a:cubicBezTo>
                  <a:cubicBezTo>
                    <a:pt x="14396" y="702859"/>
                    <a:pt x="15773" y="702883"/>
                    <a:pt x="15154" y="732808"/>
                  </a:cubicBezTo>
                  <a:cubicBezTo>
                    <a:pt x="14543" y="762716"/>
                    <a:pt x="14225" y="762707"/>
                    <a:pt x="13614" y="792632"/>
                  </a:cubicBezTo>
                  <a:cubicBezTo>
                    <a:pt x="13003" y="822572"/>
                    <a:pt x="17459" y="823338"/>
                    <a:pt x="10934" y="852554"/>
                  </a:cubicBezTo>
                  <a:cubicBezTo>
                    <a:pt x="4150" y="882926"/>
                    <a:pt x="-9819" y="889181"/>
                    <a:pt x="10886" y="910806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2F7BE47D-0B41-67D7-266B-82BBD14313E6}"/>
                </a:ext>
              </a:extLst>
            </p:cNvPr>
            <p:cNvSpPr/>
            <p:nvPr/>
          </p:nvSpPr>
          <p:spPr>
            <a:xfrm>
              <a:off x="4050800" y="3953126"/>
              <a:ext cx="763402" cy="92047"/>
            </a:xfrm>
            <a:custGeom>
              <a:avLst/>
              <a:gdLst>
                <a:gd name="connsiteX0" fmla="*/ 20093 w 763402"/>
                <a:gd name="connsiteY0" fmla="*/ 78580 h 92047"/>
                <a:gd name="connsiteX1" fmla="*/ 79607 w 763402"/>
                <a:gd name="connsiteY1" fmla="*/ 81121 h 92047"/>
                <a:gd name="connsiteX2" fmla="*/ 138552 w 763402"/>
                <a:gd name="connsiteY2" fmla="*/ 78865 h 92047"/>
                <a:gd name="connsiteX3" fmla="*/ 197374 w 763402"/>
                <a:gd name="connsiteY3" fmla="*/ 83263 h 92047"/>
                <a:gd name="connsiteX4" fmla="*/ 256303 w 763402"/>
                <a:gd name="connsiteY4" fmla="*/ 80486 h 92047"/>
                <a:gd name="connsiteX5" fmla="*/ 315150 w 763402"/>
                <a:gd name="connsiteY5" fmla="*/ 83230 h 92047"/>
                <a:gd name="connsiteX6" fmla="*/ 374013 w 763402"/>
                <a:gd name="connsiteY6" fmla="*/ 84656 h 92047"/>
                <a:gd name="connsiteX7" fmla="*/ 432900 w 763402"/>
                <a:gd name="connsiteY7" fmla="*/ 85519 h 92047"/>
                <a:gd name="connsiteX8" fmla="*/ 491804 w 763402"/>
                <a:gd name="connsiteY8" fmla="*/ 85715 h 92047"/>
                <a:gd name="connsiteX9" fmla="*/ 550651 w 763402"/>
                <a:gd name="connsiteY9" fmla="*/ 90585 h 92047"/>
                <a:gd name="connsiteX10" fmla="*/ 609587 w 763402"/>
                <a:gd name="connsiteY10" fmla="*/ 89290 h 92047"/>
                <a:gd name="connsiteX11" fmla="*/ 668475 w 763402"/>
                <a:gd name="connsiteY11" fmla="*/ 91888 h 92047"/>
                <a:gd name="connsiteX12" fmla="*/ 727444 w 763402"/>
                <a:gd name="connsiteY12" fmla="*/ 91840 h 92047"/>
                <a:gd name="connsiteX13" fmla="*/ 762321 w 763402"/>
                <a:gd name="connsiteY13" fmla="*/ 56320 h 92047"/>
                <a:gd name="connsiteX14" fmla="*/ 763396 w 763402"/>
                <a:gd name="connsiteY14" fmla="*/ 56344 h 92047"/>
                <a:gd name="connsiteX15" fmla="*/ 728861 w 763402"/>
                <a:gd name="connsiteY15" fmla="*/ 18136 h 92047"/>
                <a:gd name="connsiteX16" fmla="*/ 669982 w 763402"/>
                <a:gd name="connsiteY16" fmla="*/ 17762 h 92047"/>
                <a:gd name="connsiteX17" fmla="*/ 611102 w 763402"/>
                <a:gd name="connsiteY17" fmla="*/ 16230 h 92047"/>
                <a:gd name="connsiteX18" fmla="*/ 552231 w 763402"/>
                <a:gd name="connsiteY18" fmla="*/ 14341 h 92047"/>
                <a:gd name="connsiteX19" fmla="*/ 493303 w 763402"/>
                <a:gd name="connsiteY19" fmla="*/ 17298 h 92047"/>
                <a:gd name="connsiteX20" fmla="*/ 434440 w 763402"/>
                <a:gd name="connsiteY20" fmla="*/ 15473 h 92047"/>
                <a:gd name="connsiteX21" fmla="*/ 375560 w 763402"/>
                <a:gd name="connsiteY21" fmla="*/ 14960 h 92047"/>
                <a:gd name="connsiteX22" fmla="*/ 316730 w 763402"/>
                <a:gd name="connsiteY22" fmla="*/ 11335 h 92047"/>
                <a:gd name="connsiteX23" fmla="*/ 257801 w 763402"/>
                <a:gd name="connsiteY23" fmla="*/ 11922 h 92047"/>
                <a:gd name="connsiteX24" fmla="*/ 198873 w 763402"/>
                <a:gd name="connsiteY24" fmla="*/ 11498 h 92047"/>
                <a:gd name="connsiteX25" fmla="*/ 140026 w 763402"/>
                <a:gd name="connsiteY25" fmla="*/ 8175 h 92047"/>
                <a:gd name="connsiteX26" fmla="*/ 81106 w 763402"/>
                <a:gd name="connsiteY26" fmla="*/ 6033 h 92047"/>
                <a:gd name="connsiteX27" fmla="*/ 22324 w 763402"/>
                <a:gd name="connsiteY27" fmla="*/ 6204 h 92047"/>
                <a:gd name="connsiteX28" fmla="*/ 20093 w 763402"/>
                <a:gd name="connsiteY28" fmla="*/ 78580 h 9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63402" h="92047">
                  <a:moveTo>
                    <a:pt x="20093" y="78580"/>
                  </a:moveTo>
                  <a:cubicBezTo>
                    <a:pt x="38248" y="101752"/>
                    <a:pt x="50156" y="80543"/>
                    <a:pt x="79607" y="81121"/>
                  </a:cubicBezTo>
                  <a:cubicBezTo>
                    <a:pt x="109043" y="81683"/>
                    <a:pt x="109108" y="78287"/>
                    <a:pt x="138552" y="78865"/>
                  </a:cubicBezTo>
                  <a:cubicBezTo>
                    <a:pt x="167979" y="79427"/>
                    <a:pt x="167923" y="82701"/>
                    <a:pt x="197374" y="83263"/>
                  </a:cubicBezTo>
                  <a:cubicBezTo>
                    <a:pt x="226802" y="83833"/>
                    <a:pt x="226875" y="79924"/>
                    <a:pt x="256303" y="80486"/>
                  </a:cubicBezTo>
                  <a:cubicBezTo>
                    <a:pt x="285730" y="81056"/>
                    <a:pt x="285698" y="82660"/>
                    <a:pt x="315150" y="83230"/>
                  </a:cubicBezTo>
                  <a:cubicBezTo>
                    <a:pt x="344585" y="83792"/>
                    <a:pt x="344577" y="84086"/>
                    <a:pt x="374013" y="84656"/>
                  </a:cubicBezTo>
                  <a:cubicBezTo>
                    <a:pt x="403448" y="85218"/>
                    <a:pt x="403457" y="84949"/>
                    <a:pt x="432900" y="85519"/>
                  </a:cubicBezTo>
                  <a:cubicBezTo>
                    <a:pt x="462344" y="86081"/>
                    <a:pt x="462360" y="85153"/>
                    <a:pt x="491804" y="85715"/>
                  </a:cubicBezTo>
                  <a:cubicBezTo>
                    <a:pt x="521248" y="86285"/>
                    <a:pt x="521175" y="90015"/>
                    <a:pt x="550651" y="90585"/>
                  </a:cubicBezTo>
                  <a:cubicBezTo>
                    <a:pt x="580095" y="91155"/>
                    <a:pt x="580144" y="88728"/>
                    <a:pt x="609587" y="89290"/>
                  </a:cubicBezTo>
                  <a:cubicBezTo>
                    <a:pt x="639047" y="89869"/>
                    <a:pt x="639015" y="91310"/>
                    <a:pt x="668475" y="91888"/>
                  </a:cubicBezTo>
                  <a:cubicBezTo>
                    <a:pt x="697951" y="92459"/>
                    <a:pt x="697976" y="91269"/>
                    <a:pt x="727444" y="91840"/>
                  </a:cubicBezTo>
                  <a:cubicBezTo>
                    <a:pt x="747366" y="92231"/>
                    <a:pt x="761930" y="76250"/>
                    <a:pt x="762321" y="56320"/>
                  </a:cubicBezTo>
                  <a:lnTo>
                    <a:pt x="763396" y="56344"/>
                  </a:lnTo>
                  <a:cubicBezTo>
                    <a:pt x="763778" y="36414"/>
                    <a:pt x="748800" y="18519"/>
                    <a:pt x="728861" y="18136"/>
                  </a:cubicBezTo>
                  <a:cubicBezTo>
                    <a:pt x="699426" y="17574"/>
                    <a:pt x="699409" y="18332"/>
                    <a:pt x="669982" y="17762"/>
                  </a:cubicBezTo>
                  <a:cubicBezTo>
                    <a:pt x="640538" y="17200"/>
                    <a:pt x="640546" y="16809"/>
                    <a:pt x="611102" y="16230"/>
                  </a:cubicBezTo>
                  <a:cubicBezTo>
                    <a:pt x="581659" y="15652"/>
                    <a:pt x="581675" y="14911"/>
                    <a:pt x="552231" y="14341"/>
                  </a:cubicBezTo>
                  <a:cubicBezTo>
                    <a:pt x="522812" y="13771"/>
                    <a:pt x="522730" y="17876"/>
                    <a:pt x="493303" y="17298"/>
                  </a:cubicBezTo>
                  <a:cubicBezTo>
                    <a:pt x="463859" y="16727"/>
                    <a:pt x="463875" y="16043"/>
                    <a:pt x="434440" y="15473"/>
                  </a:cubicBezTo>
                  <a:cubicBezTo>
                    <a:pt x="405004" y="14903"/>
                    <a:pt x="404996" y="15538"/>
                    <a:pt x="375560" y="14960"/>
                  </a:cubicBezTo>
                  <a:cubicBezTo>
                    <a:pt x="346116" y="14398"/>
                    <a:pt x="346165" y="11897"/>
                    <a:pt x="316730" y="11335"/>
                  </a:cubicBezTo>
                  <a:cubicBezTo>
                    <a:pt x="287286" y="10765"/>
                    <a:pt x="287245" y="12508"/>
                    <a:pt x="257801" y="11922"/>
                  </a:cubicBezTo>
                  <a:cubicBezTo>
                    <a:pt x="228341" y="11368"/>
                    <a:pt x="228325" y="12069"/>
                    <a:pt x="198873" y="11498"/>
                  </a:cubicBezTo>
                  <a:cubicBezTo>
                    <a:pt x="169437" y="10920"/>
                    <a:pt x="169478" y="8753"/>
                    <a:pt x="140026" y="8175"/>
                  </a:cubicBezTo>
                  <a:cubicBezTo>
                    <a:pt x="110550" y="7621"/>
                    <a:pt x="110574" y="6603"/>
                    <a:pt x="81106" y="6033"/>
                  </a:cubicBezTo>
                  <a:cubicBezTo>
                    <a:pt x="51654" y="5455"/>
                    <a:pt x="48494" y="-7357"/>
                    <a:pt x="22324" y="6204"/>
                  </a:cubicBezTo>
                  <a:cubicBezTo>
                    <a:pt x="-11721" y="23854"/>
                    <a:pt x="-2184" y="50178"/>
                    <a:pt x="20093" y="78580"/>
                  </a:cubicBezTo>
                </a:path>
              </a:pathLst>
            </a:custGeom>
            <a:solidFill>
              <a:srgbClr val="C9C9C9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608C81DD-3D5D-028D-3E49-BE7606582593}"/>
                </a:ext>
              </a:extLst>
            </p:cNvPr>
            <p:cNvSpPr/>
            <p:nvPr/>
          </p:nvSpPr>
          <p:spPr>
            <a:xfrm>
              <a:off x="4702578" y="3996625"/>
              <a:ext cx="94040" cy="332368"/>
            </a:xfrm>
            <a:custGeom>
              <a:avLst/>
              <a:gdLst>
                <a:gd name="connsiteX0" fmla="*/ 47175 w 94040"/>
                <a:gd name="connsiteY0" fmla="*/ 332368 h 332368"/>
                <a:gd name="connsiteX1" fmla="*/ 47175 w 94040"/>
                <a:gd name="connsiteY1" fmla="*/ 330023 h 332368"/>
                <a:gd name="connsiteX2" fmla="*/ 1792 w 94040"/>
                <a:gd name="connsiteY2" fmla="*/ 286163 h 332368"/>
                <a:gd name="connsiteX3" fmla="*/ 2460 w 94040"/>
                <a:gd name="connsiteY3" fmla="*/ 226444 h 332368"/>
                <a:gd name="connsiteX4" fmla="*/ 0 w 94040"/>
                <a:gd name="connsiteY4" fmla="*/ 166742 h 332368"/>
                <a:gd name="connsiteX5" fmla="*/ 4284 w 94040"/>
                <a:gd name="connsiteY5" fmla="*/ 106999 h 332368"/>
                <a:gd name="connsiteX6" fmla="*/ 1987 w 94040"/>
                <a:gd name="connsiteY6" fmla="*/ 47257 h 332368"/>
                <a:gd name="connsiteX7" fmla="*/ 47175 w 94040"/>
                <a:gd name="connsiteY7" fmla="*/ 0 h 332368"/>
                <a:gd name="connsiteX8" fmla="*/ 47175 w 94040"/>
                <a:gd name="connsiteY8" fmla="*/ 415 h 332368"/>
                <a:gd name="connsiteX9" fmla="*/ 93218 w 94040"/>
                <a:gd name="connsiteY9" fmla="*/ 47257 h 332368"/>
                <a:gd name="connsiteX10" fmla="*/ 91443 w 94040"/>
                <a:gd name="connsiteY10" fmla="*/ 106975 h 332368"/>
                <a:gd name="connsiteX11" fmla="*/ 94041 w 94040"/>
                <a:gd name="connsiteY11" fmla="*/ 166677 h 332368"/>
                <a:gd name="connsiteX12" fmla="*/ 90832 w 94040"/>
                <a:gd name="connsiteY12" fmla="*/ 226420 h 332368"/>
                <a:gd name="connsiteX13" fmla="*/ 90441 w 94040"/>
                <a:gd name="connsiteY13" fmla="*/ 286163 h 332368"/>
                <a:gd name="connsiteX14" fmla="*/ 47175 w 94040"/>
                <a:gd name="connsiteY14" fmla="*/ 332368 h 33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040" h="332368">
                  <a:moveTo>
                    <a:pt x="47175" y="332368"/>
                  </a:moveTo>
                  <a:lnTo>
                    <a:pt x="47175" y="330023"/>
                  </a:lnTo>
                  <a:cubicBezTo>
                    <a:pt x="22227" y="330023"/>
                    <a:pt x="1792" y="311102"/>
                    <a:pt x="1792" y="286163"/>
                  </a:cubicBezTo>
                  <a:cubicBezTo>
                    <a:pt x="1792" y="256303"/>
                    <a:pt x="2460" y="256303"/>
                    <a:pt x="2460" y="226444"/>
                  </a:cubicBezTo>
                  <a:cubicBezTo>
                    <a:pt x="2460" y="196593"/>
                    <a:pt x="0" y="196593"/>
                    <a:pt x="0" y="166742"/>
                  </a:cubicBezTo>
                  <a:cubicBezTo>
                    <a:pt x="0" y="136875"/>
                    <a:pt x="4284" y="136875"/>
                    <a:pt x="4284" y="106999"/>
                  </a:cubicBezTo>
                  <a:cubicBezTo>
                    <a:pt x="4284" y="77132"/>
                    <a:pt x="1987" y="77132"/>
                    <a:pt x="1987" y="47257"/>
                  </a:cubicBezTo>
                  <a:cubicBezTo>
                    <a:pt x="1987" y="22317"/>
                    <a:pt x="22227" y="0"/>
                    <a:pt x="47175" y="0"/>
                  </a:cubicBezTo>
                  <a:lnTo>
                    <a:pt x="47175" y="415"/>
                  </a:lnTo>
                  <a:cubicBezTo>
                    <a:pt x="72123" y="415"/>
                    <a:pt x="93218" y="22317"/>
                    <a:pt x="93218" y="47257"/>
                  </a:cubicBezTo>
                  <a:cubicBezTo>
                    <a:pt x="93218" y="77116"/>
                    <a:pt x="91443" y="77116"/>
                    <a:pt x="91443" y="106975"/>
                  </a:cubicBezTo>
                  <a:cubicBezTo>
                    <a:pt x="91443" y="136826"/>
                    <a:pt x="94041" y="136826"/>
                    <a:pt x="94041" y="166677"/>
                  </a:cubicBezTo>
                  <a:cubicBezTo>
                    <a:pt x="94041" y="196545"/>
                    <a:pt x="90832" y="196545"/>
                    <a:pt x="90832" y="226420"/>
                  </a:cubicBezTo>
                  <a:cubicBezTo>
                    <a:pt x="90832" y="256287"/>
                    <a:pt x="90441" y="256287"/>
                    <a:pt x="90441" y="286163"/>
                  </a:cubicBezTo>
                  <a:cubicBezTo>
                    <a:pt x="90457" y="311102"/>
                    <a:pt x="72123" y="332368"/>
                    <a:pt x="47175" y="332368"/>
                  </a:cubicBezTo>
                </a:path>
              </a:pathLst>
            </a:custGeom>
            <a:solidFill>
              <a:srgbClr val="C9C9C9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977538F2-09CA-01AE-439B-81F28B3750C6}"/>
                </a:ext>
              </a:extLst>
            </p:cNvPr>
            <p:cNvSpPr/>
            <p:nvPr/>
          </p:nvSpPr>
          <p:spPr>
            <a:xfrm>
              <a:off x="4282872" y="3826079"/>
              <a:ext cx="920136" cy="187813"/>
            </a:xfrm>
            <a:custGeom>
              <a:avLst/>
              <a:gdLst>
                <a:gd name="connsiteX0" fmla="*/ 892240 w 920136"/>
                <a:gd name="connsiteY0" fmla="*/ 187495 h 187813"/>
                <a:gd name="connsiteX1" fmla="*/ 834754 w 920136"/>
                <a:gd name="connsiteY1" fmla="*/ 185190 h 187813"/>
                <a:gd name="connsiteX2" fmla="*/ 777275 w 920136"/>
                <a:gd name="connsiteY2" fmla="*/ 187813 h 187813"/>
                <a:gd name="connsiteX3" fmla="*/ 719797 w 920136"/>
                <a:gd name="connsiteY3" fmla="*/ 187479 h 187813"/>
                <a:gd name="connsiteX4" fmla="*/ 662310 w 920136"/>
                <a:gd name="connsiteY4" fmla="*/ 183578 h 187813"/>
                <a:gd name="connsiteX5" fmla="*/ 604831 w 920136"/>
                <a:gd name="connsiteY5" fmla="*/ 186062 h 187813"/>
                <a:gd name="connsiteX6" fmla="*/ 547320 w 920136"/>
                <a:gd name="connsiteY6" fmla="*/ 187088 h 187813"/>
                <a:gd name="connsiteX7" fmla="*/ 489874 w 920136"/>
                <a:gd name="connsiteY7" fmla="*/ 186005 h 187813"/>
                <a:gd name="connsiteX8" fmla="*/ 432396 w 920136"/>
                <a:gd name="connsiteY8" fmla="*/ 183683 h 187813"/>
                <a:gd name="connsiteX9" fmla="*/ 374901 w 920136"/>
                <a:gd name="connsiteY9" fmla="*/ 183928 h 187813"/>
                <a:gd name="connsiteX10" fmla="*/ 317423 w 920136"/>
                <a:gd name="connsiteY10" fmla="*/ 187683 h 187813"/>
                <a:gd name="connsiteX11" fmla="*/ 259928 w 920136"/>
                <a:gd name="connsiteY11" fmla="*/ 186477 h 187813"/>
                <a:gd name="connsiteX12" fmla="*/ 202449 w 920136"/>
                <a:gd name="connsiteY12" fmla="*/ 185809 h 187813"/>
                <a:gd name="connsiteX13" fmla="*/ 144946 w 920136"/>
                <a:gd name="connsiteY13" fmla="*/ 184099 h 187813"/>
                <a:gd name="connsiteX14" fmla="*/ 87386 w 920136"/>
                <a:gd name="connsiteY14" fmla="*/ 184921 h 187813"/>
                <a:gd name="connsiteX15" fmla="*/ 29843 w 920136"/>
                <a:gd name="connsiteY15" fmla="*/ 186282 h 187813"/>
                <a:gd name="connsiteX16" fmla="*/ 0 w 920136"/>
                <a:gd name="connsiteY16" fmla="*/ 158084 h 187813"/>
                <a:gd name="connsiteX17" fmla="*/ 529 w 920136"/>
                <a:gd name="connsiteY17" fmla="*/ 93992 h 187813"/>
                <a:gd name="connsiteX18" fmla="*/ 1148 w 920136"/>
                <a:gd name="connsiteY18" fmla="*/ 29883 h 187813"/>
                <a:gd name="connsiteX19" fmla="*/ 29835 w 920136"/>
                <a:gd name="connsiteY19" fmla="*/ 3877 h 187813"/>
                <a:gd name="connsiteX20" fmla="*/ 87313 w 920136"/>
                <a:gd name="connsiteY20" fmla="*/ 3087 h 187813"/>
                <a:gd name="connsiteX21" fmla="*/ 144792 w 920136"/>
                <a:gd name="connsiteY21" fmla="*/ 4423 h 187813"/>
                <a:gd name="connsiteX22" fmla="*/ 202278 w 920136"/>
                <a:gd name="connsiteY22" fmla="*/ 3828 h 187813"/>
                <a:gd name="connsiteX23" fmla="*/ 259765 w 920136"/>
                <a:gd name="connsiteY23" fmla="*/ 2631 h 187813"/>
                <a:gd name="connsiteX24" fmla="*/ 317243 w 920136"/>
                <a:gd name="connsiteY24" fmla="*/ 3738 h 187813"/>
                <a:gd name="connsiteX25" fmla="*/ 374746 w 920136"/>
                <a:gd name="connsiteY25" fmla="*/ 1694 h 187813"/>
                <a:gd name="connsiteX26" fmla="*/ 432201 w 920136"/>
                <a:gd name="connsiteY26" fmla="*/ 3461 h 187813"/>
                <a:gd name="connsiteX27" fmla="*/ 489687 w 920136"/>
                <a:gd name="connsiteY27" fmla="*/ 456 h 187813"/>
                <a:gd name="connsiteX28" fmla="*/ 547166 w 920136"/>
                <a:gd name="connsiteY28" fmla="*/ 187 h 187813"/>
                <a:gd name="connsiteX29" fmla="*/ 604644 w 920136"/>
                <a:gd name="connsiteY29" fmla="*/ 3185 h 187813"/>
                <a:gd name="connsiteX30" fmla="*/ 662147 w 920136"/>
                <a:gd name="connsiteY30" fmla="*/ 4406 h 187813"/>
                <a:gd name="connsiteX31" fmla="*/ 719617 w 920136"/>
                <a:gd name="connsiteY31" fmla="*/ 0 h 187813"/>
                <a:gd name="connsiteX32" fmla="*/ 777137 w 920136"/>
                <a:gd name="connsiteY32" fmla="*/ 2639 h 187813"/>
                <a:gd name="connsiteX33" fmla="*/ 834688 w 920136"/>
                <a:gd name="connsiteY33" fmla="*/ 3282 h 187813"/>
                <a:gd name="connsiteX34" fmla="*/ 892232 w 920136"/>
                <a:gd name="connsiteY34" fmla="*/ 1165 h 187813"/>
                <a:gd name="connsiteX35" fmla="*/ 918605 w 920136"/>
                <a:gd name="connsiteY35" fmla="*/ 29883 h 187813"/>
                <a:gd name="connsiteX36" fmla="*/ 920136 w 920136"/>
                <a:gd name="connsiteY36" fmla="*/ 93992 h 187813"/>
                <a:gd name="connsiteX37" fmla="*/ 919461 w 920136"/>
                <a:gd name="connsiteY37" fmla="*/ 158084 h 187813"/>
                <a:gd name="connsiteX38" fmla="*/ 892240 w 920136"/>
                <a:gd name="connsiteY38" fmla="*/ 187495 h 18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20136" h="187813">
                  <a:moveTo>
                    <a:pt x="892240" y="187495"/>
                  </a:moveTo>
                  <a:cubicBezTo>
                    <a:pt x="863505" y="187495"/>
                    <a:pt x="863505" y="185190"/>
                    <a:pt x="834754" y="185190"/>
                  </a:cubicBezTo>
                  <a:cubicBezTo>
                    <a:pt x="806027" y="185190"/>
                    <a:pt x="806027" y="187813"/>
                    <a:pt x="777275" y="187813"/>
                  </a:cubicBezTo>
                  <a:cubicBezTo>
                    <a:pt x="748524" y="187813"/>
                    <a:pt x="748532" y="187479"/>
                    <a:pt x="719797" y="187479"/>
                  </a:cubicBezTo>
                  <a:cubicBezTo>
                    <a:pt x="691061" y="187479"/>
                    <a:pt x="691061" y="183578"/>
                    <a:pt x="662310" y="183578"/>
                  </a:cubicBezTo>
                  <a:cubicBezTo>
                    <a:pt x="633575" y="183578"/>
                    <a:pt x="633575" y="186062"/>
                    <a:pt x="604831" y="186062"/>
                  </a:cubicBezTo>
                  <a:cubicBezTo>
                    <a:pt x="576088" y="186062"/>
                    <a:pt x="576088" y="187088"/>
                    <a:pt x="547320" y="187088"/>
                  </a:cubicBezTo>
                  <a:cubicBezTo>
                    <a:pt x="518610" y="187088"/>
                    <a:pt x="518610" y="186005"/>
                    <a:pt x="489874" y="186005"/>
                  </a:cubicBezTo>
                  <a:cubicBezTo>
                    <a:pt x="461139" y="186005"/>
                    <a:pt x="461139" y="183683"/>
                    <a:pt x="432396" y="183683"/>
                  </a:cubicBezTo>
                  <a:cubicBezTo>
                    <a:pt x="403653" y="183683"/>
                    <a:pt x="403653" y="183928"/>
                    <a:pt x="374901" y="183928"/>
                  </a:cubicBezTo>
                  <a:cubicBezTo>
                    <a:pt x="346174" y="183928"/>
                    <a:pt x="346174" y="187683"/>
                    <a:pt x="317423" y="187683"/>
                  </a:cubicBezTo>
                  <a:cubicBezTo>
                    <a:pt x="288671" y="187683"/>
                    <a:pt x="288671" y="186477"/>
                    <a:pt x="259928" y="186477"/>
                  </a:cubicBezTo>
                  <a:cubicBezTo>
                    <a:pt x="231201" y="186477"/>
                    <a:pt x="231201" y="185809"/>
                    <a:pt x="202449" y="185809"/>
                  </a:cubicBezTo>
                  <a:cubicBezTo>
                    <a:pt x="173698" y="185809"/>
                    <a:pt x="173706" y="184099"/>
                    <a:pt x="144946" y="184099"/>
                  </a:cubicBezTo>
                  <a:cubicBezTo>
                    <a:pt x="116171" y="184099"/>
                    <a:pt x="116171" y="184921"/>
                    <a:pt x="87386" y="184921"/>
                  </a:cubicBezTo>
                  <a:cubicBezTo>
                    <a:pt x="58611" y="184921"/>
                    <a:pt x="58611" y="186282"/>
                    <a:pt x="29843" y="186282"/>
                  </a:cubicBezTo>
                  <a:cubicBezTo>
                    <a:pt x="14555" y="186282"/>
                    <a:pt x="0" y="173364"/>
                    <a:pt x="0" y="158084"/>
                  </a:cubicBezTo>
                  <a:cubicBezTo>
                    <a:pt x="0" y="126034"/>
                    <a:pt x="529" y="126034"/>
                    <a:pt x="529" y="93992"/>
                  </a:cubicBezTo>
                  <a:cubicBezTo>
                    <a:pt x="529" y="61934"/>
                    <a:pt x="1148" y="61934"/>
                    <a:pt x="1148" y="29883"/>
                  </a:cubicBezTo>
                  <a:cubicBezTo>
                    <a:pt x="1148" y="14604"/>
                    <a:pt x="14555" y="3877"/>
                    <a:pt x="29835" y="3877"/>
                  </a:cubicBezTo>
                  <a:cubicBezTo>
                    <a:pt x="58562" y="3877"/>
                    <a:pt x="58562" y="3087"/>
                    <a:pt x="87313" y="3087"/>
                  </a:cubicBezTo>
                  <a:cubicBezTo>
                    <a:pt x="116065" y="3087"/>
                    <a:pt x="116057" y="4423"/>
                    <a:pt x="144792" y="4423"/>
                  </a:cubicBezTo>
                  <a:cubicBezTo>
                    <a:pt x="173535" y="4423"/>
                    <a:pt x="173535" y="3828"/>
                    <a:pt x="202278" y="3828"/>
                  </a:cubicBezTo>
                  <a:cubicBezTo>
                    <a:pt x="231005" y="3828"/>
                    <a:pt x="231005" y="2631"/>
                    <a:pt x="259765" y="2631"/>
                  </a:cubicBezTo>
                  <a:cubicBezTo>
                    <a:pt x="288500" y="2631"/>
                    <a:pt x="288500" y="3738"/>
                    <a:pt x="317243" y="3738"/>
                  </a:cubicBezTo>
                  <a:cubicBezTo>
                    <a:pt x="345987" y="3738"/>
                    <a:pt x="345987" y="1694"/>
                    <a:pt x="374746" y="1694"/>
                  </a:cubicBezTo>
                  <a:cubicBezTo>
                    <a:pt x="403473" y="1694"/>
                    <a:pt x="403473" y="3461"/>
                    <a:pt x="432201" y="3461"/>
                  </a:cubicBezTo>
                  <a:cubicBezTo>
                    <a:pt x="460936" y="3461"/>
                    <a:pt x="460936" y="456"/>
                    <a:pt x="489687" y="456"/>
                  </a:cubicBezTo>
                  <a:cubicBezTo>
                    <a:pt x="518414" y="456"/>
                    <a:pt x="518414" y="187"/>
                    <a:pt x="547166" y="187"/>
                  </a:cubicBezTo>
                  <a:cubicBezTo>
                    <a:pt x="575917" y="187"/>
                    <a:pt x="575909" y="3185"/>
                    <a:pt x="604644" y="3185"/>
                  </a:cubicBezTo>
                  <a:cubicBezTo>
                    <a:pt x="633396" y="3185"/>
                    <a:pt x="633396" y="4406"/>
                    <a:pt x="662147" y="4406"/>
                  </a:cubicBezTo>
                  <a:cubicBezTo>
                    <a:pt x="690874" y="4406"/>
                    <a:pt x="690874" y="0"/>
                    <a:pt x="719617" y="0"/>
                  </a:cubicBezTo>
                  <a:cubicBezTo>
                    <a:pt x="748369" y="0"/>
                    <a:pt x="748369" y="2639"/>
                    <a:pt x="777137" y="2639"/>
                  </a:cubicBezTo>
                  <a:cubicBezTo>
                    <a:pt x="805904" y="2639"/>
                    <a:pt x="805904" y="3282"/>
                    <a:pt x="834688" y="3282"/>
                  </a:cubicBezTo>
                  <a:cubicBezTo>
                    <a:pt x="863456" y="3282"/>
                    <a:pt x="863456" y="1165"/>
                    <a:pt x="892232" y="1165"/>
                  </a:cubicBezTo>
                  <a:cubicBezTo>
                    <a:pt x="907520" y="1165"/>
                    <a:pt x="918605" y="14604"/>
                    <a:pt x="918605" y="29883"/>
                  </a:cubicBezTo>
                  <a:cubicBezTo>
                    <a:pt x="918605" y="61942"/>
                    <a:pt x="920136" y="61942"/>
                    <a:pt x="920136" y="93992"/>
                  </a:cubicBezTo>
                  <a:cubicBezTo>
                    <a:pt x="920136" y="126042"/>
                    <a:pt x="919461" y="126042"/>
                    <a:pt x="919461" y="158084"/>
                  </a:cubicBezTo>
                  <a:cubicBezTo>
                    <a:pt x="919477" y="173364"/>
                    <a:pt x="907528" y="187495"/>
                    <a:pt x="892240" y="187495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8A5996A8-F6F4-81CB-C5C8-5E3A3A8D1698}"/>
                </a:ext>
              </a:extLst>
            </p:cNvPr>
            <p:cNvSpPr/>
            <p:nvPr/>
          </p:nvSpPr>
          <p:spPr>
            <a:xfrm>
              <a:off x="4698213" y="2251774"/>
              <a:ext cx="339321" cy="440249"/>
            </a:xfrm>
            <a:custGeom>
              <a:avLst/>
              <a:gdLst>
                <a:gd name="connsiteX0" fmla="*/ 318872 w 339321"/>
                <a:gd name="connsiteY0" fmla="*/ 275512 h 440249"/>
                <a:gd name="connsiteX1" fmla="*/ 329501 w 339321"/>
                <a:gd name="connsiteY1" fmla="*/ 241825 h 440249"/>
                <a:gd name="connsiteX2" fmla="*/ 336481 w 339321"/>
                <a:gd name="connsiteY2" fmla="*/ 155546 h 440249"/>
                <a:gd name="connsiteX3" fmla="*/ 314465 w 339321"/>
                <a:gd name="connsiteY3" fmla="*/ 86714 h 440249"/>
                <a:gd name="connsiteX4" fmla="*/ 263788 w 339321"/>
                <a:gd name="connsiteY4" fmla="*/ 36175 h 440249"/>
                <a:gd name="connsiteX5" fmla="*/ 214047 w 339321"/>
                <a:gd name="connsiteY5" fmla="*/ 14640 h 440249"/>
                <a:gd name="connsiteX6" fmla="*/ 161276 w 339321"/>
                <a:gd name="connsiteY6" fmla="*/ 1363 h 440249"/>
                <a:gd name="connsiteX7" fmla="*/ 106705 w 339321"/>
                <a:gd name="connsiteY7" fmla="*/ 2039 h 440249"/>
                <a:gd name="connsiteX8" fmla="*/ 72448 w 339321"/>
                <a:gd name="connsiteY8" fmla="*/ 12538 h 440249"/>
                <a:gd name="connsiteX9" fmla="*/ 29239 w 339321"/>
                <a:gd name="connsiteY9" fmla="*/ 64617 h 440249"/>
                <a:gd name="connsiteX10" fmla="*/ 15694 w 339321"/>
                <a:gd name="connsiteY10" fmla="*/ 119212 h 440249"/>
                <a:gd name="connsiteX11" fmla="*/ 3151 w 339321"/>
                <a:gd name="connsiteY11" fmla="*/ 167650 h 440249"/>
                <a:gd name="connsiteX12" fmla="*/ 447 w 339321"/>
                <a:gd name="connsiteY12" fmla="*/ 225625 h 440249"/>
                <a:gd name="connsiteX13" fmla="*/ 7949 w 339321"/>
                <a:gd name="connsiteY13" fmla="*/ 283168 h 440249"/>
                <a:gd name="connsiteX14" fmla="*/ 20459 w 339321"/>
                <a:gd name="connsiteY14" fmla="*/ 328145 h 440249"/>
                <a:gd name="connsiteX15" fmla="*/ 33426 w 339321"/>
                <a:gd name="connsiteY15" fmla="*/ 372697 h 440249"/>
                <a:gd name="connsiteX16" fmla="*/ 73930 w 339321"/>
                <a:gd name="connsiteY16" fmla="*/ 419490 h 440249"/>
                <a:gd name="connsiteX17" fmla="*/ 135783 w 339321"/>
                <a:gd name="connsiteY17" fmla="*/ 436830 h 440249"/>
                <a:gd name="connsiteX18" fmla="*/ 193726 w 339321"/>
                <a:gd name="connsiteY18" fmla="*/ 432106 h 440249"/>
                <a:gd name="connsiteX19" fmla="*/ 222493 w 339321"/>
                <a:gd name="connsiteY19" fmla="*/ 409757 h 440249"/>
                <a:gd name="connsiteX20" fmla="*/ 262476 w 339321"/>
                <a:gd name="connsiteY20" fmla="*/ 376037 h 440249"/>
                <a:gd name="connsiteX21" fmla="*/ 294624 w 339321"/>
                <a:gd name="connsiteY21" fmla="*/ 334767 h 440249"/>
                <a:gd name="connsiteX22" fmla="*/ 318872 w 339321"/>
                <a:gd name="connsiteY22" fmla="*/ 275512 h 44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9321" h="440249">
                  <a:moveTo>
                    <a:pt x="318872" y="275512"/>
                  </a:moveTo>
                  <a:cubicBezTo>
                    <a:pt x="322040" y="264500"/>
                    <a:pt x="325738" y="253448"/>
                    <a:pt x="329501" y="241825"/>
                  </a:cubicBezTo>
                  <a:cubicBezTo>
                    <a:pt x="338680" y="213465"/>
                    <a:pt x="342353" y="185462"/>
                    <a:pt x="336481" y="155546"/>
                  </a:cubicBezTo>
                  <a:cubicBezTo>
                    <a:pt x="332392" y="134712"/>
                    <a:pt x="326642" y="108835"/>
                    <a:pt x="314465" y="86714"/>
                  </a:cubicBezTo>
                  <a:cubicBezTo>
                    <a:pt x="302134" y="64323"/>
                    <a:pt x="283979" y="46030"/>
                    <a:pt x="263788" y="36175"/>
                  </a:cubicBezTo>
                  <a:cubicBezTo>
                    <a:pt x="247189" y="28071"/>
                    <a:pt x="230899" y="20203"/>
                    <a:pt x="214047" y="14640"/>
                  </a:cubicBezTo>
                  <a:cubicBezTo>
                    <a:pt x="196772" y="8938"/>
                    <a:pt x="179309" y="3334"/>
                    <a:pt x="161276" y="1363"/>
                  </a:cubicBezTo>
                  <a:cubicBezTo>
                    <a:pt x="143797" y="-551"/>
                    <a:pt x="125357" y="-559"/>
                    <a:pt x="106705" y="2039"/>
                  </a:cubicBezTo>
                  <a:cubicBezTo>
                    <a:pt x="94985" y="3676"/>
                    <a:pt x="83061" y="7268"/>
                    <a:pt x="72448" y="12538"/>
                  </a:cubicBezTo>
                  <a:cubicBezTo>
                    <a:pt x="51907" y="22752"/>
                    <a:pt x="37914" y="43383"/>
                    <a:pt x="29239" y="64617"/>
                  </a:cubicBezTo>
                  <a:cubicBezTo>
                    <a:pt x="22072" y="82185"/>
                    <a:pt x="18977" y="100633"/>
                    <a:pt x="15694" y="119212"/>
                  </a:cubicBezTo>
                  <a:cubicBezTo>
                    <a:pt x="12811" y="135559"/>
                    <a:pt x="5464" y="150944"/>
                    <a:pt x="3151" y="167650"/>
                  </a:cubicBezTo>
                  <a:cubicBezTo>
                    <a:pt x="512" y="186790"/>
                    <a:pt x="-734" y="206330"/>
                    <a:pt x="447" y="225625"/>
                  </a:cubicBezTo>
                  <a:cubicBezTo>
                    <a:pt x="1636" y="244847"/>
                    <a:pt x="4560" y="264207"/>
                    <a:pt x="7949" y="283168"/>
                  </a:cubicBezTo>
                  <a:cubicBezTo>
                    <a:pt x="10718" y="298611"/>
                    <a:pt x="15947" y="313386"/>
                    <a:pt x="20459" y="328145"/>
                  </a:cubicBezTo>
                  <a:cubicBezTo>
                    <a:pt x="24996" y="342944"/>
                    <a:pt x="29924" y="357564"/>
                    <a:pt x="33426" y="372697"/>
                  </a:cubicBezTo>
                  <a:cubicBezTo>
                    <a:pt x="39396" y="398639"/>
                    <a:pt x="46205" y="410164"/>
                    <a:pt x="73930" y="419490"/>
                  </a:cubicBezTo>
                  <a:cubicBezTo>
                    <a:pt x="94342" y="426356"/>
                    <a:pt x="115420" y="430550"/>
                    <a:pt x="135783" y="436830"/>
                  </a:cubicBezTo>
                  <a:cubicBezTo>
                    <a:pt x="154630" y="442646"/>
                    <a:pt x="176051" y="441025"/>
                    <a:pt x="193726" y="432106"/>
                  </a:cubicBezTo>
                  <a:cubicBezTo>
                    <a:pt x="204607" y="426625"/>
                    <a:pt x="213314" y="417779"/>
                    <a:pt x="222493" y="409757"/>
                  </a:cubicBezTo>
                  <a:cubicBezTo>
                    <a:pt x="235574" y="398346"/>
                    <a:pt x="250357" y="388498"/>
                    <a:pt x="262476" y="376037"/>
                  </a:cubicBezTo>
                  <a:cubicBezTo>
                    <a:pt x="274629" y="363542"/>
                    <a:pt x="284794" y="349159"/>
                    <a:pt x="294624" y="334767"/>
                  </a:cubicBezTo>
                  <a:cubicBezTo>
                    <a:pt x="307770" y="315553"/>
                    <a:pt x="313056" y="295785"/>
                    <a:pt x="318872" y="275512"/>
                  </a:cubicBezTo>
                </a:path>
              </a:pathLst>
            </a:custGeom>
            <a:solidFill>
              <a:srgbClr val="A75757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770F98A7-69B6-F966-EDFA-F12A93776F38}"/>
                </a:ext>
              </a:extLst>
            </p:cNvPr>
            <p:cNvSpPr/>
            <p:nvPr/>
          </p:nvSpPr>
          <p:spPr>
            <a:xfrm>
              <a:off x="4484663" y="2719749"/>
              <a:ext cx="659808" cy="850361"/>
            </a:xfrm>
            <a:custGeom>
              <a:avLst/>
              <a:gdLst>
                <a:gd name="connsiteX0" fmla="*/ 644732 w 659808"/>
                <a:gd name="connsiteY0" fmla="*/ 219416 h 850361"/>
                <a:gd name="connsiteX1" fmla="*/ 633060 w 659808"/>
                <a:gd name="connsiteY1" fmla="*/ 164267 h 850361"/>
                <a:gd name="connsiteX2" fmla="*/ 615182 w 659808"/>
                <a:gd name="connsiteY2" fmla="*/ 110633 h 850361"/>
                <a:gd name="connsiteX3" fmla="*/ 584859 w 659808"/>
                <a:gd name="connsiteY3" fmla="*/ 62562 h 850361"/>
                <a:gd name="connsiteX4" fmla="*/ 543824 w 659808"/>
                <a:gd name="connsiteY4" fmla="*/ 30520 h 850361"/>
                <a:gd name="connsiteX5" fmla="*/ 495216 w 659808"/>
                <a:gd name="connsiteY5" fmla="*/ 12162 h 850361"/>
                <a:gd name="connsiteX6" fmla="*/ 443862 w 659808"/>
                <a:gd name="connsiteY6" fmla="*/ 5817 h 850361"/>
                <a:gd name="connsiteX7" fmla="*/ 392517 w 659808"/>
                <a:gd name="connsiteY7" fmla="*/ 3048 h 850361"/>
                <a:gd name="connsiteX8" fmla="*/ 392264 w 659808"/>
                <a:gd name="connsiteY8" fmla="*/ 107 h 850361"/>
                <a:gd name="connsiteX9" fmla="*/ 350904 w 659808"/>
                <a:gd name="connsiteY9" fmla="*/ 3031 h 850361"/>
                <a:gd name="connsiteX10" fmla="*/ 285908 w 659808"/>
                <a:gd name="connsiteY10" fmla="*/ 751 h 850361"/>
                <a:gd name="connsiteX11" fmla="*/ 221352 w 659808"/>
                <a:gd name="connsiteY11" fmla="*/ 7780 h 850361"/>
                <a:gd name="connsiteX12" fmla="*/ 159589 w 659808"/>
                <a:gd name="connsiteY12" fmla="*/ 26977 h 850361"/>
                <a:gd name="connsiteX13" fmla="*/ 106745 w 659808"/>
                <a:gd name="connsiteY13" fmla="*/ 64265 h 850361"/>
                <a:gd name="connsiteX14" fmla="*/ 81553 w 659808"/>
                <a:gd name="connsiteY14" fmla="*/ 98636 h 850361"/>
                <a:gd name="connsiteX15" fmla="*/ 64815 w 659808"/>
                <a:gd name="connsiteY15" fmla="*/ 156774 h 850361"/>
                <a:gd name="connsiteX16" fmla="*/ 55180 w 659808"/>
                <a:gd name="connsiteY16" fmla="*/ 216493 h 850361"/>
                <a:gd name="connsiteX17" fmla="*/ 56296 w 659808"/>
                <a:gd name="connsiteY17" fmla="*/ 277082 h 850361"/>
                <a:gd name="connsiteX18" fmla="*/ 58291 w 659808"/>
                <a:gd name="connsiteY18" fmla="*/ 337672 h 850361"/>
                <a:gd name="connsiteX19" fmla="*/ 64538 w 659808"/>
                <a:gd name="connsiteY19" fmla="*/ 398002 h 850361"/>
                <a:gd name="connsiteX20" fmla="*/ 64090 w 659808"/>
                <a:gd name="connsiteY20" fmla="*/ 458901 h 850361"/>
                <a:gd name="connsiteX21" fmla="*/ 52940 w 659808"/>
                <a:gd name="connsiteY21" fmla="*/ 518741 h 850361"/>
                <a:gd name="connsiteX22" fmla="*/ 43142 w 659808"/>
                <a:gd name="connsiteY22" fmla="*/ 578631 h 850361"/>
                <a:gd name="connsiteX23" fmla="*/ 24115 w 659808"/>
                <a:gd name="connsiteY23" fmla="*/ 636329 h 850361"/>
                <a:gd name="connsiteX24" fmla="*/ 5765 w 659808"/>
                <a:gd name="connsiteY24" fmla="*/ 694191 h 850361"/>
                <a:gd name="connsiteX25" fmla="*/ 7874 w 659808"/>
                <a:gd name="connsiteY25" fmla="*/ 752761 h 850361"/>
                <a:gd name="connsiteX26" fmla="*/ 35461 w 659808"/>
                <a:gd name="connsiteY26" fmla="*/ 768944 h 850361"/>
                <a:gd name="connsiteX27" fmla="*/ 91840 w 659808"/>
                <a:gd name="connsiteY27" fmla="*/ 793444 h 850361"/>
                <a:gd name="connsiteX28" fmla="*/ 151811 w 659808"/>
                <a:gd name="connsiteY28" fmla="*/ 806940 h 850361"/>
                <a:gd name="connsiteX29" fmla="*/ 211464 w 659808"/>
                <a:gd name="connsiteY29" fmla="*/ 820901 h 850361"/>
                <a:gd name="connsiteX30" fmla="*/ 271549 w 659808"/>
                <a:gd name="connsiteY30" fmla="*/ 833330 h 850361"/>
                <a:gd name="connsiteX31" fmla="*/ 332660 w 659808"/>
                <a:gd name="connsiteY31" fmla="*/ 838933 h 850361"/>
                <a:gd name="connsiteX32" fmla="*/ 393738 w 659808"/>
                <a:gd name="connsiteY32" fmla="*/ 844048 h 850361"/>
                <a:gd name="connsiteX33" fmla="*/ 454866 w 659808"/>
                <a:gd name="connsiteY33" fmla="*/ 850214 h 850361"/>
                <a:gd name="connsiteX34" fmla="*/ 516270 w 659808"/>
                <a:gd name="connsiteY34" fmla="*/ 849277 h 850361"/>
                <a:gd name="connsiteX35" fmla="*/ 577642 w 659808"/>
                <a:gd name="connsiteY35" fmla="*/ 849742 h 850361"/>
                <a:gd name="connsiteX36" fmla="*/ 611557 w 659808"/>
                <a:gd name="connsiteY36" fmla="*/ 840294 h 850361"/>
                <a:gd name="connsiteX37" fmla="*/ 617283 w 659808"/>
                <a:gd name="connsiteY37" fmla="*/ 817211 h 850361"/>
                <a:gd name="connsiteX38" fmla="*/ 625290 w 659808"/>
                <a:gd name="connsiteY38" fmla="*/ 759350 h 850361"/>
                <a:gd name="connsiteX39" fmla="*/ 635764 w 659808"/>
                <a:gd name="connsiteY39" fmla="*/ 701855 h 850361"/>
                <a:gd name="connsiteX40" fmla="*/ 639071 w 659808"/>
                <a:gd name="connsiteY40" fmla="*/ 643570 h 850361"/>
                <a:gd name="connsiteX41" fmla="*/ 649553 w 659808"/>
                <a:gd name="connsiteY41" fmla="*/ 589822 h 850361"/>
                <a:gd name="connsiteX42" fmla="*/ 653389 w 659808"/>
                <a:gd name="connsiteY42" fmla="*/ 535276 h 850361"/>
                <a:gd name="connsiteX43" fmla="*/ 659547 w 659808"/>
                <a:gd name="connsiteY43" fmla="*/ 480949 h 850361"/>
                <a:gd name="connsiteX44" fmla="*/ 658651 w 659808"/>
                <a:gd name="connsiteY44" fmla="*/ 426264 h 850361"/>
                <a:gd name="connsiteX45" fmla="*/ 657885 w 659808"/>
                <a:gd name="connsiteY45" fmla="*/ 371726 h 850361"/>
                <a:gd name="connsiteX46" fmla="*/ 656045 w 659808"/>
                <a:gd name="connsiteY46" fmla="*/ 317196 h 850361"/>
                <a:gd name="connsiteX47" fmla="*/ 654310 w 659808"/>
                <a:gd name="connsiteY47" fmla="*/ 262495 h 850361"/>
                <a:gd name="connsiteX48" fmla="*/ 644732 w 659808"/>
                <a:gd name="connsiteY48" fmla="*/ 219416 h 85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59808" h="850361">
                  <a:moveTo>
                    <a:pt x="644732" y="219416"/>
                  </a:moveTo>
                  <a:cubicBezTo>
                    <a:pt x="641620" y="200919"/>
                    <a:pt x="638338" y="182398"/>
                    <a:pt x="633060" y="164267"/>
                  </a:cubicBezTo>
                  <a:cubicBezTo>
                    <a:pt x="627766" y="146039"/>
                    <a:pt x="623465" y="127387"/>
                    <a:pt x="615182" y="110633"/>
                  </a:cubicBezTo>
                  <a:cubicBezTo>
                    <a:pt x="606768" y="93643"/>
                    <a:pt x="597190" y="76840"/>
                    <a:pt x="584859" y="62562"/>
                  </a:cubicBezTo>
                  <a:cubicBezTo>
                    <a:pt x="573643" y="49555"/>
                    <a:pt x="559275" y="38673"/>
                    <a:pt x="543824" y="30520"/>
                  </a:cubicBezTo>
                  <a:cubicBezTo>
                    <a:pt x="528968" y="22669"/>
                    <a:pt x="512141" y="16560"/>
                    <a:pt x="495216" y="12162"/>
                  </a:cubicBezTo>
                  <a:cubicBezTo>
                    <a:pt x="478576" y="7821"/>
                    <a:pt x="460738" y="7796"/>
                    <a:pt x="443862" y="5817"/>
                  </a:cubicBezTo>
                  <a:cubicBezTo>
                    <a:pt x="426025" y="3732"/>
                    <a:pt x="408619" y="3626"/>
                    <a:pt x="392517" y="3048"/>
                  </a:cubicBezTo>
                  <a:cubicBezTo>
                    <a:pt x="392240" y="3039"/>
                    <a:pt x="392549" y="115"/>
                    <a:pt x="392264" y="107"/>
                  </a:cubicBezTo>
                  <a:cubicBezTo>
                    <a:pt x="378141" y="-675"/>
                    <a:pt x="364197" y="3080"/>
                    <a:pt x="350904" y="3031"/>
                  </a:cubicBezTo>
                  <a:cubicBezTo>
                    <a:pt x="329809" y="2942"/>
                    <a:pt x="307891" y="9"/>
                    <a:pt x="285908" y="751"/>
                  </a:cubicBezTo>
                  <a:cubicBezTo>
                    <a:pt x="264178" y="1492"/>
                    <a:pt x="242472" y="4000"/>
                    <a:pt x="221352" y="7780"/>
                  </a:cubicBezTo>
                  <a:cubicBezTo>
                    <a:pt x="199784" y="11632"/>
                    <a:pt x="179007" y="17627"/>
                    <a:pt x="159589" y="26977"/>
                  </a:cubicBezTo>
                  <a:cubicBezTo>
                    <a:pt x="140571" y="36124"/>
                    <a:pt x="122253" y="47608"/>
                    <a:pt x="106745" y="64265"/>
                  </a:cubicBezTo>
                  <a:cubicBezTo>
                    <a:pt x="97118" y="74617"/>
                    <a:pt x="87987" y="86036"/>
                    <a:pt x="81553" y="98636"/>
                  </a:cubicBezTo>
                  <a:cubicBezTo>
                    <a:pt x="72479" y="116408"/>
                    <a:pt x="69075" y="136632"/>
                    <a:pt x="64815" y="156774"/>
                  </a:cubicBezTo>
                  <a:cubicBezTo>
                    <a:pt x="60735" y="176118"/>
                    <a:pt x="56141" y="195943"/>
                    <a:pt x="55180" y="216493"/>
                  </a:cubicBezTo>
                  <a:cubicBezTo>
                    <a:pt x="54243" y="236480"/>
                    <a:pt x="55497" y="256842"/>
                    <a:pt x="56296" y="277082"/>
                  </a:cubicBezTo>
                  <a:cubicBezTo>
                    <a:pt x="57102" y="297494"/>
                    <a:pt x="56963" y="317905"/>
                    <a:pt x="58291" y="337672"/>
                  </a:cubicBezTo>
                  <a:cubicBezTo>
                    <a:pt x="59708" y="358613"/>
                    <a:pt x="63944" y="378812"/>
                    <a:pt x="64538" y="398002"/>
                  </a:cubicBezTo>
                  <a:cubicBezTo>
                    <a:pt x="65182" y="419317"/>
                    <a:pt x="65328" y="439630"/>
                    <a:pt x="64090" y="458901"/>
                  </a:cubicBezTo>
                  <a:cubicBezTo>
                    <a:pt x="62738" y="479882"/>
                    <a:pt x="56116" y="499373"/>
                    <a:pt x="52940" y="518741"/>
                  </a:cubicBezTo>
                  <a:cubicBezTo>
                    <a:pt x="49592" y="539038"/>
                    <a:pt x="48037" y="559181"/>
                    <a:pt x="43142" y="578631"/>
                  </a:cubicBezTo>
                  <a:cubicBezTo>
                    <a:pt x="38222" y="598146"/>
                    <a:pt x="30093" y="616708"/>
                    <a:pt x="24115" y="636329"/>
                  </a:cubicBezTo>
                  <a:cubicBezTo>
                    <a:pt x="18357" y="655209"/>
                    <a:pt x="12077" y="674309"/>
                    <a:pt x="5765" y="694191"/>
                  </a:cubicBezTo>
                  <a:cubicBezTo>
                    <a:pt x="-360" y="713486"/>
                    <a:pt x="-4148" y="736471"/>
                    <a:pt x="7874" y="752761"/>
                  </a:cubicBezTo>
                  <a:cubicBezTo>
                    <a:pt x="14406" y="761630"/>
                    <a:pt x="25239" y="764831"/>
                    <a:pt x="35461" y="768944"/>
                  </a:cubicBezTo>
                  <a:cubicBezTo>
                    <a:pt x="54414" y="776576"/>
                    <a:pt x="72357" y="787099"/>
                    <a:pt x="91840" y="793444"/>
                  </a:cubicBezTo>
                  <a:cubicBezTo>
                    <a:pt x="111265" y="799765"/>
                    <a:pt x="131978" y="801801"/>
                    <a:pt x="151811" y="806940"/>
                  </a:cubicBezTo>
                  <a:cubicBezTo>
                    <a:pt x="171587" y="812063"/>
                    <a:pt x="191371" y="816861"/>
                    <a:pt x="211464" y="820901"/>
                  </a:cubicBezTo>
                  <a:cubicBezTo>
                    <a:pt x="231492" y="824924"/>
                    <a:pt x="251284" y="830283"/>
                    <a:pt x="271549" y="833330"/>
                  </a:cubicBezTo>
                  <a:cubicBezTo>
                    <a:pt x="291756" y="836360"/>
                    <a:pt x="312306" y="836783"/>
                    <a:pt x="332660" y="838933"/>
                  </a:cubicBezTo>
                  <a:cubicBezTo>
                    <a:pt x="353006" y="841084"/>
                    <a:pt x="373336" y="842705"/>
                    <a:pt x="393738" y="844048"/>
                  </a:cubicBezTo>
                  <a:cubicBezTo>
                    <a:pt x="414174" y="845392"/>
                    <a:pt x="434463" y="849579"/>
                    <a:pt x="454866" y="850214"/>
                  </a:cubicBezTo>
                  <a:cubicBezTo>
                    <a:pt x="475383" y="850841"/>
                    <a:pt x="495884" y="849269"/>
                    <a:pt x="516270" y="849277"/>
                  </a:cubicBezTo>
                  <a:cubicBezTo>
                    <a:pt x="536828" y="849286"/>
                    <a:pt x="557312" y="850279"/>
                    <a:pt x="577642" y="849742"/>
                  </a:cubicBezTo>
                  <a:cubicBezTo>
                    <a:pt x="589314" y="849432"/>
                    <a:pt x="604097" y="849277"/>
                    <a:pt x="611557" y="840294"/>
                  </a:cubicBezTo>
                  <a:cubicBezTo>
                    <a:pt x="616501" y="834348"/>
                    <a:pt x="616265" y="824892"/>
                    <a:pt x="617283" y="817211"/>
                  </a:cubicBezTo>
                  <a:cubicBezTo>
                    <a:pt x="619767" y="798437"/>
                    <a:pt x="621901" y="778889"/>
                    <a:pt x="625290" y="759350"/>
                  </a:cubicBezTo>
                  <a:cubicBezTo>
                    <a:pt x="628621" y="740193"/>
                    <a:pt x="633247" y="721069"/>
                    <a:pt x="635764" y="701855"/>
                  </a:cubicBezTo>
                  <a:cubicBezTo>
                    <a:pt x="638362" y="682201"/>
                    <a:pt x="639071" y="662588"/>
                    <a:pt x="639071" y="643570"/>
                  </a:cubicBezTo>
                  <a:cubicBezTo>
                    <a:pt x="642223" y="625635"/>
                    <a:pt x="647118" y="607879"/>
                    <a:pt x="649553" y="589822"/>
                  </a:cubicBezTo>
                  <a:cubicBezTo>
                    <a:pt x="651989" y="571781"/>
                    <a:pt x="651671" y="553406"/>
                    <a:pt x="653389" y="535276"/>
                  </a:cubicBezTo>
                  <a:cubicBezTo>
                    <a:pt x="655100" y="517137"/>
                    <a:pt x="658578" y="499137"/>
                    <a:pt x="659547" y="480949"/>
                  </a:cubicBezTo>
                  <a:cubicBezTo>
                    <a:pt x="660533" y="462770"/>
                    <a:pt x="658399" y="444476"/>
                    <a:pt x="658651" y="426264"/>
                  </a:cubicBezTo>
                  <a:cubicBezTo>
                    <a:pt x="658904" y="408060"/>
                    <a:pt x="658374" y="389930"/>
                    <a:pt x="657885" y="371726"/>
                  </a:cubicBezTo>
                  <a:cubicBezTo>
                    <a:pt x="657389" y="353522"/>
                    <a:pt x="657275" y="335359"/>
                    <a:pt x="656045" y="317196"/>
                  </a:cubicBezTo>
                  <a:cubicBezTo>
                    <a:pt x="654807" y="299017"/>
                    <a:pt x="656281" y="280601"/>
                    <a:pt x="654310" y="262495"/>
                  </a:cubicBezTo>
                  <a:cubicBezTo>
                    <a:pt x="652754" y="248217"/>
                    <a:pt x="647199" y="234102"/>
                    <a:pt x="644732" y="219416"/>
                  </a:cubicBezTo>
                </a:path>
              </a:pathLst>
            </a:custGeom>
            <a:solidFill>
              <a:srgbClr val="71BEC6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AF4DF6AE-F9AC-D3E7-018D-F9D30DBF67DA}"/>
                </a:ext>
              </a:extLst>
            </p:cNvPr>
            <p:cNvSpPr/>
            <p:nvPr/>
          </p:nvSpPr>
          <p:spPr>
            <a:xfrm>
              <a:off x="4667966" y="2679402"/>
              <a:ext cx="235464" cy="169008"/>
            </a:xfrm>
            <a:custGeom>
              <a:avLst/>
              <a:gdLst>
                <a:gd name="connsiteX0" fmla="*/ 231498 w 235464"/>
                <a:gd name="connsiteY0" fmla="*/ 54700 h 169008"/>
                <a:gd name="connsiteX1" fmla="*/ 198804 w 235464"/>
                <a:gd name="connsiteY1" fmla="*/ 15466 h 169008"/>
                <a:gd name="connsiteX2" fmla="*/ 149788 w 235464"/>
                <a:gd name="connsiteY2" fmla="*/ 47 h 169008"/>
                <a:gd name="connsiteX3" fmla="*/ 97808 w 235464"/>
                <a:gd name="connsiteY3" fmla="*/ 7532 h 169008"/>
                <a:gd name="connsiteX4" fmla="*/ 47448 w 235464"/>
                <a:gd name="connsiteY4" fmla="*/ 43688 h 169008"/>
                <a:gd name="connsiteX5" fmla="*/ 6992 w 235464"/>
                <a:gd name="connsiteY5" fmla="*/ 90529 h 169008"/>
                <a:gd name="connsiteX6" fmla="*/ 13997 w 235464"/>
                <a:gd name="connsiteY6" fmla="*/ 149392 h 169008"/>
                <a:gd name="connsiteX7" fmla="*/ 34896 w 235464"/>
                <a:gd name="connsiteY7" fmla="*/ 157187 h 169008"/>
                <a:gd name="connsiteX8" fmla="*/ 81143 w 235464"/>
                <a:gd name="connsiteY8" fmla="*/ 141003 h 169008"/>
                <a:gd name="connsiteX9" fmla="*/ 113470 w 235464"/>
                <a:gd name="connsiteY9" fmla="*/ 102966 h 169008"/>
                <a:gd name="connsiteX10" fmla="*/ 147100 w 235464"/>
                <a:gd name="connsiteY10" fmla="*/ 153489 h 169008"/>
                <a:gd name="connsiteX11" fmla="*/ 205605 w 235464"/>
                <a:gd name="connsiteY11" fmla="*/ 164175 h 169008"/>
                <a:gd name="connsiteX12" fmla="*/ 230863 w 235464"/>
                <a:gd name="connsiteY12" fmla="*/ 118450 h 169008"/>
                <a:gd name="connsiteX13" fmla="*/ 231498 w 235464"/>
                <a:gd name="connsiteY13" fmla="*/ 54700 h 169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464" h="169008">
                  <a:moveTo>
                    <a:pt x="231498" y="54700"/>
                  </a:moveTo>
                  <a:cubicBezTo>
                    <a:pt x="225381" y="35755"/>
                    <a:pt x="212708" y="24311"/>
                    <a:pt x="198804" y="15466"/>
                  </a:cubicBezTo>
                  <a:cubicBezTo>
                    <a:pt x="184323" y="6254"/>
                    <a:pt x="167935" y="463"/>
                    <a:pt x="149788" y="47"/>
                  </a:cubicBezTo>
                  <a:cubicBezTo>
                    <a:pt x="132366" y="-360"/>
                    <a:pt x="114187" y="1839"/>
                    <a:pt x="97808" y="7532"/>
                  </a:cubicBezTo>
                  <a:cubicBezTo>
                    <a:pt x="85020" y="11988"/>
                    <a:pt x="66181" y="26877"/>
                    <a:pt x="47448" y="43688"/>
                  </a:cubicBezTo>
                  <a:cubicBezTo>
                    <a:pt x="31622" y="57925"/>
                    <a:pt x="15145" y="73384"/>
                    <a:pt x="6992" y="90529"/>
                  </a:cubicBezTo>
                  <a:cubicBezTo>
                    <a:pt x="-2676" y="110908"/>
                    <a:pt x="-4028" y="133281"/>
                    <a:pt x="13997" y="149392"/>
                  </a:cubicBezTo>
                  <a:cubicBezTo>
                    <a:pt x="19332" y="154165"/>
                    <a:pt x="27778" y="156486"/>
                    <a:pt x="34896" y="157187"/>
                  </a:cubicBezTo>
                  <a:cubicBezTo>
                    <a:pt x="51252" y="158791"/>
                    <a:pt x="68160" y="151070"/>
                    <a:pt x="81143" y="141003"/>
                  </a:cubicBezTo>
                  <a:cubicBezTo>
                    <a:pt x="94118" y="130919"/>
                    <a:pt x="104039" y="116414"/>
                    <a:pt x="113470" y="102966"/>
                  </a:cubicBezTo>
                  <a:cubicBezTo>
                    <a:pt x="118936" y="122726"/>
                    <a:pt x="130941" y="140864"/>
                    <a:pt x="147100" y="153489"/>
                  </a:cubicBezTo>
                  <a:cubicBezTo>
                    <a:pt x="163578" y="166382"/>
                    <a:pt x="187581" y="174812"/>
                    <a:pt x="205605" y="164175"/>
                  </a:cubicBezTo>
                  <a:cubicBezTo>
                    <a:pt x="220877" y="155183"/>
                    <a:pt x="227043" y="135758"/>
                    <a:pt x="230863" y="118450"/>
                  </a:cubicBezTo>
                  <a:cubicBezTo>
                    <a:pt x="235481" y="97501"/>
                    <a:pt x="238079" y="75102"/>
                    <a:pt x="231498" y="54700"/>
                  </a:cubicBezTo>
                </a:path>
              </a:pathLst>
            </a:custGeom>
            <a:solidFill>
              <a:srgbClr val="FFFFFF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6B82E0CA-E4B8-E88E-8702-A6010CBB65B9}"/>
                </a:ext>
              </a:extLst>
            </p:cNvPr>
            <p:cNvSpPr/>
            <p:nvPr/>
          </p:nvSpPr>
          <p:spPr>
            <a:xfrm>
              <a:off x="4535457" y="2454371"/>
              <a:ext cx="141260" cy="163368"/>
            </a:xfrm>
            <a:custGeom>
              <a:avLst/>
              <a:gdLst>
                <a:gd name="connsiteX0" fmla="*/ 93247 w 141260"/>
                <a:gd name="connsiteY0" fmla="*/ 14590 h 163368"/>
                <a:gd name="connsiteX1" fmla="*/ 59551 w 141260"/>
                <a:gd name="connsiteY1" fmla="*/ 157 h 163368"/>
                <a:gd name="connsiteX2" fmla="*/ 13671 w 141260"/>
                <a:gd name="connsiteY2" fmla="*/ 29104 h 163368"/>
                <a:gd name="connsiteX3" fmla="*/ 395 w 141260"/>
                <a:gd name="connsiteY3" fmla="*/ 77729 h 163368"/>
                <a:gd name="connsiteX4" fmla="*/ 13899 w 141260"/>
                <a:gd name="connsiteY4" fmla="*/ 120563 h 163368"/>
                <a:gd name="connsiteX5" fmla="*/ 49802 w 141260"/>
                <a:gd name="connsiteY5" fmla="*/ 147710 h 163368"/>
                <a:gd name="connsiteX6" fmla="*/ 94900 w 141260"/>
                <a:gd name="connsiteY6" fmla="*/ 163251 h 163368"/>
                <a:gd name="connsiteX7" fmla="*/ 141261 w 141260"/>
                <a:gd name="connsiteY7" fmla="*/ 152695 h 16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60" h="163368">
                  <a:moveTo>
                    <a:pt x="93247" y="14590"/>
                  </a:moveTo>
                  <a:cubicBezTo>
                    <a:pt x="86046" y="4588"/>
                    <a:pt x="72673" y="-1032"/>
                    <a:pt x="59551" y="157"/>
                  </a:cubicBezTo>
                  <a:cubicBezTo>
                    <a:pt x="40231" y="1892"/>
                    <a:pt x="24333" y="14606"/>
                    <a:pt x="13671" y="29104"/>
                  </a:cubicBezTo>
                  <a:cubicBezTo>
                    <a:pt x="3034" y="43594"/>
                    <a:pt x="-1422" y="60340"/>
                    <a:pt x="395" y="77729"/>
                  </a:cubicBezTo>
                  <a:cubicBezTo>
                    <a:pt x="1934" y="92464"/>
                    <a:pt x="4931" y="108077"/>
                    <a:pt x="13899" y="120563"/>
                  </a:cubicBezTo>
                  <a:cubicBezTo>
                    <a:pt x="22476" y="132488"/>
                    <a:pt x="36241" y="140396"/>
                    <a:pt x="49802" y="147710"/>
                  </a:cubicBezTo>
                  <a:cubicBezTo>
                    <a:pt x="63681" y="155195"/>
                    <a:pt x="78814" y="162225"/>
                    <a:pt x="94900" y="163251"/>
                  </a:cubicBezTo>
                  <a:cubicBezTo>
                    <a:pt x="110970" y="164285"/>
                    <a:pt x="126527" y="158323"/>
                    <a:pt x="141261" y="152695"/>
                  </a:cubicBezTo>
                </a:path>
              </a:pathLst>
            </a:custGeom>
            <a:solidFill>
              <a:srgbClr val="F8C1B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0319D590-E1A4-7811-B35C-09DE3E662412}"/>
                </a:ext>
              </a:extLst>
            </p:cNvPr>
            <p:cNvSpPr/>
            <p:nvPr/>
          </p:nvSpPr>
          <p:spPr>
            <a:xfrm>
              <a:off x="4728873" y="2620733"/>
              <a:ext cx="144438" cy="152452"/>
            </a:xfrm>
            <a:custGeom>
              <a:avLst/>
              <a:gdLst>
                <a:gd name="connsiteX0" fmla="*/ 142573 w 144438"/>
                <a:gd name="connsiteY0" fmla="*/ 120732 h 152452"/>
                <a:gd name="connsiteX1" fmla="*/ 144381 w 144438"/>
                <a:gd name="connsiteY1" fmla="*/ 101730 h 152452"/>
                <a:gd name="connsiteX2" fmla="*/ 141156 w 144438"/>
                <a:gd name="connsiteY2" fmla="*/ 54962 h 152452"/>
                <a:gd name="connsiteX3" fmla="*/ 138891 w 144438"/>
                <a:gd name="connsiteY3" fmla="*/ 8251 h 152452"/>
                <a:gd name="connsiteX4" fmla="*/ 89427 w 144438"/>
                <a:gd name="connsiteY4" fmla="*/ 3258 h 152452"/>
                <a:gd name="connsiteX5" fmla="*/ 29522 w 144438"/>
                <a:gd name="connsiteY5" fmla="*/ 12112 h 152452"/>
                <a:gd name="connsiteX6" fmla="*/ 4 w 144438"/>
                <a:gd name="connsiteY6" fmla="*/ 56396 h 152452"/>
                <a:gd name="connsiteX7" fmla="*/ 5942 w 144438"/>
                <a:gd name="connsiteY7" fmla="*/ 113524 h 152452"/>
                <a:gd name="connsiteX8" fmla="*/ 18811 w 144438"/>
                <a:gd name="connsiteY8" fmla="*/ 142552 h 152452"/>
                <a:gd name="connsiteX9" fmla="*/ 36844 w 144438"/>
                <a:gd name="connsiteY9" fmla="*/ 148693 h 152452"/>
                <a:gd name="connsiteX10" fmla="*/ 112420 w 144438"/>
                <a:gd name="connsiteY10" fmla="*/ 146731 h 152452"/>
                <a:gd name="connsiteX11" fmla="*/ 138573 w 144438"/>
                <a:gd name="connsiteY11" fmla="*/ 120887 h 152452"/>
                <a:gd name="connsiteX12" fmla="*/ 142573 w 144438"/>
                <a:gd name="connsiteY12" fmla="*/ 120732 h 15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438" h="152452">
                  <a:moveTo>
                    <a:pt x="142573" y="120732"/>
                  </a:moveTo>
                  <a:cubicBezTo>
                    <a:pt x="144332" y="114778"/>
                    <a:pt x="144161" y="107953"/>
                    <a:pt x="144381" y="101730"/>
                  </a:cubicBezTo>
                  <a:cubicBezTo>
                    <a:pt x="144894" y="86133"/>
                    <a:pt x="141840" y="70543"/>
                    <a:pt x="141156" y="54962"/>
                  </a:cubicBezTo>
                  <a:cubicBezTo>
                    <a:pt x="140455" y="39373"/>
                    <a:pt x="140765" y="23735"/>
                    <a:pt x="138891" y="8251"/>
                  </a:cubicBezTo>
                  <a:cubicBezTo>
                    <a:pt x="137156" y="-5962"/>
                    <a:pt x="99698" y="2289"/>
                    <a:pt x="89427" y="3258"/>
                  </a:cubicBezTo>
                  <a:cubicBezTo>
                    <a:pt x="69334" y="5164"/>
                    <a:pt x="49281" y="8015"/>
                    <a:pt x="29522" y="12112"/>
                  </a:cubicBezTo>
                  <a:cubicBezTo>
                    <a:pt x="7253" y="16714"/>
                    <a:pt x="192" y="35317"/>
                    <a:pt x="4" y="56396"/>
                  </a:cubicBezTo>
                  <a:cubicBezTo>
                    <a:pt x="-167" y="75838"/>
                    <a:pt x="4704" y="97764"/>
                    <a:pt x="5942" y="113524"/>
                  </a:cubicBezTo>
                  <a:cubicBezTo>
                    <a:pt x="6814" y="124707"/>
                    <a:pt x="10617" y="135637"/>
                    <a:pt x="18811" y="142552"/>
                  </a:cubicBezTo>
                  <a:cubicBezTo>
                    <a:pt x="24121" y="147040"/>
                    <a:pt x="30141" y="147789"/>
                    <a:pt x="36844" y="148693"/>
                  </a:cubicBezTo>
                  <a:cubicBezTo>
                    <a:pt x="60936" y="151927"/>
                    <a:pt x="89248" y="156048"/>
                    <a:pt x="112420" y="146731"/>
                  </a:cubicBezTo>
                  <a:cubicBezTo>
                    <a:pt x="124621" y="141827"/>
                    <a:pt x="134403" y="133348"/>
                    <a:pt x="138573" y="120887"/>
                  </a:cubicBezTo>
                  <a:cubicBezTo>
                    <a:pt x="138688" y="120447"/>
                    <a:pt x="142434" y="121156"/>
                    <a:pt x="142573" y="120732"/>
                  </a:cubicBezTo>
                </a:path>
              </a:pathLst>
            </a:custGeom>
            <a:solidFill>
              <a:srgbClr val="F8C1B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4A07BBF3-901A-A699-A583-88F07B679F28}"/>
                </a:ext>
              </a:extLst>
            </p:cNvPr>
            <p:cNvSpPr/>
            <p:nvPr/>
          </p:nvSpPr>
          <p:spPr>
            <a:xfrm>
              <a:off x="4672773" y="2601179"/>
              <a:ext cx="206296" cy="149953"/>
            </a:xfrm>
            <a:custGeom>
              <a:avLst/>
              <a:gdLst>
                <a:gd name="connsiteX0" fmla="*/ 21945 w 206296"/>
                <a:gd name="connsiteY0" fmla="*/ 78238 h 149953"/>
                <a:gd name="connsiteX1" fmla="*/ 28493 w 206296"/>
                <a:gd name="connsiteY1" fmla="*/ 149953 h 149953"/>
                <a:gd name="connsiteX2" fmla="*/ 81533 w 206296"/>
                <a:gd name="connsiteY2" fmla="*/ 126179 h 149953"/>
                <a:gd name="connsiteX3" fmla="*/ 130777 w 206296"/>
                <a:gd name="connsiteY3" fmla="*/ 97623 h 149953"/>
                <a:gd name="connsiteX4" fmla="*/ 173489 w 206296"/>
                <a:gd name="connsiteY4" fmla="*/ 59716 h 149953"/>
                <a:gd name="connsiteX5" fmla="*/ 206296 w 206296"/>
                <a:gd name="connsiteY5" fmla="*/ 14292 h 149953"/>
                <a:gd name="connsiteX6" fmla="*/ 168976 w 206296"/>
                <a:gd name="connsiteY6" fmla="*/ 7459 h 149953"/>
                <a:gd name="connsiteX7" fmla="*/ 115554 w 206296"/>
                <a:gd name="connsiteY7" fmla="*/ 120 h 149953"/>
                <a:gd name="connsiteX8" fmla="*/ 61765 w 206296"/>
                <a:gd name="connsiteY8" fmla="*/ 3663 h 149953"/>
                <a:gd name="connsiteX9" fmla="*/ 10346 w 206296"/>
                <a:gd name="connsiteY9" fmla="*/ 18584 h 149953"/>
                <a:gd name="connsiteX10" fmla="*/ 1126 w 206296"/>
                <a:gd name="connsiteY10" fmla="*/ 23496 h 149953"/>
                <a:gd name="connsiteX11" fmla="*/ 2381 w 206296"/>
                <a:gd name="connsiteY11" fmla="*/ 31828 h 149953"/>
                <a:gd name="connsiteX12" fmla="*/ 2 w 206296"/>
                <a:gd name="connsiteY12" fmla="*/ 61581 h 14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6296" h="149953">
                  <a:moveTo>
                    <a:pt x="21945" y="78238"/>
                  </a:moveTo>
                  <a:cubicBezTo>
                    <a:pt x="22083" y="101850"/>
                    <a:pt x="24698" y="126618"/>
                    <a:pt x="28493" y="149953"/>
                  </a:cubicBezTo>
                  <a:cubicBezTo>
                    <a:pt x="46656" y="144562"/>
                    <a:pt x="64624" y="134942"/>
                    <a:pt x="81533" y="126179"/>
                  </a:cubicBezTo>
                  <a:cubicBezTo>
                    <a:pt x="98360" y="117455"/>
                    <a:pt x="115644" y="109164"/>
                    <a:pt x="130777" y="97623"/>
                  </a:cubicBezTo>
                  <a:cubicBezTo>
                    <a:pt x="145886" y="86106"/>
                    <a:pt x="160514" y="73530"/>
                    <a:pt x="173489" y="59716"/>
                  </a:cubicBezTo>
                  <a:cubicBezTo>
                    <a:pt x="186561" y="45805"/>
                    <a:pt x="195838" y="30020"/>
                    <a:pt x="206296" y="14292"/>
                  </a:cubicBezTo>
                  <a:cubicBezTo>
                    <a:pt x="194340" y="8485"/>
                    <a:pt x="182212" y="8680"/>
                    <a:pt x="168976" y="7459"/>
                  </a:cubicBezTo>
                  <a:cubicBezTo>
                    <a:pt x="151269" y="5821"/>
                    <a:pt x="133489" y="723"/>
                    <a:pt x="115554" y="120"/>
                  </a:cubicBezTo>
                  <a:cubicBezTo>
                    <a:pt x="97481" y="-499"/>
                    <a:pt x="79374" y="1366"/>
                    <a:pt x="61765" y="3663"/>
                  </a:cubicBezTo>
                  <a:cubicBezTo>
                    <a:pt x="43969" y="5976"/>
                    <a:pt x="26938" y="11344"/>
                    <a:pt x="10346" y="18584"/>
                  </a:cubicBezTo>
                  <a:cubicBezTo>
                    <a:pt x="7202" y="19953"/>
                    <a:pt x="2747" y="20466"/>
                    <a:pt x="1126" y="23496"/>
                  </a:cubicBezTo>
                  <a:cubicBezTo>
                    <a:pt x="-136" y="25866"/>
                    <a:pt x="2356" y="29132"/>
                    <a:pt x="2381" y="31828"/>
                  </a:cubicBezTo>
                  <a:cubicBezTo>
                    <a:pt x="2462" y="41740"/>
                    <a:pt x="-87" y="51677"/>
                    <a:pt x="2" y="61581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CB2212DA-EEAF-1573-E8F4-7A7A7C67D62F}"/>
                </a:ext>
              </a:extLst>
            </p:cNvPr>
            <p:cNvSpPr/>
            <p:nvPr/>
          </p:nvSpPr>
          <p:spPr>
            <a:xfrm>
              <a:off x="4728849" y="2620725"/>
              <a:ext cx="144453" cy="152447"/>
            </a:xfrm>
            <a:custGeom>
              <a:avLst/>
              <a:gdLst>
                <a:gd name="connsiteX0" fmla="*/ 89435 w 144453"/>
                <a:gd name="connsiteY0" fmla="*/ 3258 h 152447"/>
                <a:gd name="connsiteX1" fmla="*/ 29521 w 144453"/>
                <a:gd name="connsiteY1" fmla="*/ 12111 h 152447"/>
                <a:gd name="connsiteX2" fmla="*/ 4 w 144453"/>
                <a:gd name="connsiteY2" fmla="*/ 56403 h 152447"/>
                <a:gd name="connsiteX3" fmla="*/ 5950 w 144453"/>
                <a:gd name="connsiteY3" fmla="*/ 113523 h 152447"/>
                <a:gd name="connsiteX4" fmla="*/ 18819 w 144453"/>
                <a:gd name="connsiteY4" fmla="*/ 142544 h 152447"/>
                <a:gd name="connsiteX5" fmla="*/ 36852 w 144453"/>
                <a:gd name="connsiteY5" fmla="*/ 148693 h 152447"/>
                <a:gd name="connsiteX6" fmla="*/ 112420 w 144453"/>
                <a:gd name="connsiteY6" fmla="*/ 146738 h 152447"/>
                <a:gd name="connsiteX7" fmla="*/ 138590 w 144453"/>
                <a:gd name="connsiteY7" fmla="*/ 120878 h 152447"/>
                <a:gd name="connsiteX8" fmla="*/ 140585 w 144453"/>
                <a:gd name="connsiteY8" fmla="*/ 120813 h 152447"/>
                <a:gd name="connsiteX9" fmla="*/ 142581 w 144453"/>
                <a:gd name="connsiteY9" fmla="*/ 120740 h 152447"/>
                <a:gd name="connsiteX10" fmla="*/ 144397 w 144453"/>
                <a:gd name="connsiteY10" fmla="*/ 101738 h 152447"/>
                <a:gd name="connsiteX11" fmla="*/ 141163 w 144453"/>
                <a:gd name="connsiteY11" fmla="*/ 54962 h 152447"/>
                <a:gd name="connsiteX12" fmla="*/ 138899 w 144453"/>
                <a:gd name="connsiteY12" fmla="*/ 8267 h 152447"/>
                <a:gd name="connsiteX13" fmla="*/ 120508 w 144453"/>
                <a:gd name="connsiteY13" fmla="*/ 0 h 152447"/>
                <a:gd name="connsiteX14" fmla="*/ 89435 w 144453"/>
                <a:gd name="connsiteY14" fmla="*/ 3258 h 15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453" h="152447">
                  <a:moveTo>
                    <a:pt x="89435" y="3258"/>
                  </a:moveTo>
                  <a:cubicBezTo>
                    <a:pt x="69342" y="5164"/>
                    <a:pt x="49289" y="8015"/>
                    <a:pt x="29521" y="12111"/>
                  </a:cubicBezTo>
                  <a:cubicBezTo>
                    <a:pt x="7261" y="16722"/>
                    <a:pt x="200" y="35308"/>
                    <a:pt x="4" y="56403"/>
                  </a:cubicBezTo>
                  <a:cubicBezTo>
                    <a:pt x="-167" y="75845"/>
                    <a:pt x="4720" y="97755"/>
                    <a:pt x="5950" y="113523"/>
                  </a:cubicBezTo>
                  <a:cubicBezTo>
                    <a:pt x="6813" y="124707"/>
                    <a:pt x="10625" y="135637"/>
                    <a:pt x="18819" y="142544"/>
                  </a:cubicBezTo>
                  <a:cubicBezTo>
                    <a:pt x="24121" y="147040"/>
                    <a:pt x="30157" y="147789"/>
                    <a:pt x="36852" y="148693"/>
                  </a:cubicBezTo>
                  <a:cubicBezTo>
                    <a:pt x="60944" y="151919"/>
                    <a:pt x="89256" y="156040"/>
                    <a:pt x="112420" y="146738"/>
                  </a:cubicBezTo>
                  <a:cubicBezTo>
                    <a:pt x="124621" y="141819"/>
                    <a:pt x="134403" y="133348"/>
                    <a:pt x="138590" y="120878"/>
                  </a:cubicBezTo>
                  <a:cubicBezTo>
                    <a:pt x="138655" y="120675"/>
                    <a:pt x="139624" y="120740"/>
                    <a:pt x="140585" y="120813"/>
                  </a:cubicBezTo>
                  <a:cubicBezTo>
                    <a:pt x="141554" y="120878"/>
                    <a:pt x="142516" y="120960"/>
                    <a:pt x="142581" y="120740"/>
                  </a:cubicBezTo>
                  <a:cubicBezTo>
                    <a:pt x="144348" y="114786"/>
                    <a:pt x="144185" y="107952"/>
                    <a:pt x="144397" y="101738"/>
                  </a:cubicBezTo>
                  <a:cubicBezTo>
                    <a:pt x="144902" y="86140"/>
                    <a:pt x="141856" y="70551"/>
                    <a:pt x="141163" y="54962"/>
                  </a:cubicBezTo>
                  <a:cubicBezTo>
                    <a:pt x="140479" y="39380"/>
                    <a:pt x="140789" y="23734"/>
                    <a:pt x="138899" y="8267"/>
                  </a:cubicBezTo>
                  <a:cubicBezTo>
                    <a:pt x="138117" y="1849"/>
                    <a:pt x="130062" y="0"/>
                    <a:pt x="120508" y="0"/>
                  </a:cubicBezTo>
                  <a:cubicBezTo>
                    <a:pt x="108902" y="0"/>
                    <a:pt x="95080" y="2720"/>
                    <a:pt x="89435" y="3258"/>
                  </a:cubicBezTo>
                </a:path>
              </a:pathLst>
            </a:custGeom>
            <a:noFill/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DE69454A-11C8-3088-6DEF-E538E3DD5E19}"/>
                </a:ext>
              </a:extLst>
            </p:cNvPr>
            <p:cNvSpPr/>
            <p:nvPr/>
          </p:nvSpPr>
          <p:spPr>
            <a:xfrm>
              <a:off x="4598421" y="2267827"/>
              <a:ext cx="374959" cy="430756"/>
            </a:xfrm>
            <a:custGeom>
              <a:avLst/>
              <a:gdLst>
                <a:gd name="connsiteX0" fmla="*/ 332858 w 374959"/>
                <a:gd name="connsiteY0" fmla="*/ 336584 h 430756"/>
                <a:gd name="connsiteX1" fmla="*/ 338486 w 374959"/>
                <a:gd name="connsiteY1" fmla="*/ 325026 h 430756"/>
                <a:gd name="connsiteX2" fmla="*/ 361422 w 374959"/>
                <a:gd name="connsiteY2" fmla="*/ 269731 h 430756"/>
                <a:gd name="connsiteX3" fmla="*/ 370284 w 374959"/>
                <a:gd name="connsiteY3" fmla="*/ 210534 h 430756"/>
                <a:gd name="connsiteX4" fmla="*/ 374763 w 374959"/>
                <a:gd name="connsiteY4" fmla="*/ 151157 h 430756"/>
                <a:gd name="connsiteX5" fmla="*/ 358514 w 374959"/>
                <a:gd name="connsiteY5" fmla="*/ 80036 h 430756"/>
                <a:gd name="connsiteX6" fmla="*/ 308342 w 374959"/>
                <a:gd name="connsiteY6" fmla="*/ 27648 h 430756"/>
                <a:gd name="connsiteX7" fmla="*/ 247630 w 374959"/>
                <a:gd name="connsiteY7" fmla="*/ 8361 h 430756"/>
                <a:gd name="connsiteX8" fmla="*/ 190094 w 374959"/>
                <a:gd name="connsiteY8" fmla="*/ 2391 h 430756"/>
                <a:gd name="connsiteX9" fmla="*/ 132216 w 374959"/>
                <a:gd name="connsiteY9" fmla="*/ 770 h 430756"/>
                <a:gd name="connsiteX10" fmla="*/ 76334 w 374959"/>
                <a:gd name="connsiteY10" fmla="*/ 15659 h 430756"/>
                <a:gd name="connsiteX11" fmla="*/ 35480 w 374959"/>
                <a:gd name="connsiteY11" fmla="*/ 49884 h 430756"/>
                <a:gd name="connsiteX12" fmla="*/ 12193 w 374959"/>
                <a:gd name="connsiteY12" fmla="*/ 98541 h 430756"/>
                <a:gd name="connsiteX13" fmla="*/ 2517 w 374959"/>
                <a:gd name="connsiteY13" fmla="*/ 152347 h 430756"/>
                <a:gd name="connsiteX14" fmla="*/ 58 w 374959"/>
                <a:gd name="connsiteY14" fmla="*/ 207194 h 430756"/>
                <a:gd name="connsiteX15" fmla="*/ 2175 w 374959"/>
                <a:gd name="connsiteY15" fmla="*/ 261920 h 430756"/>
                <a:gd name="connsiteX16" fmla="*/ 10027 w 374959"/>
                <a:gd name="connsiteY16" fmla="*/ 310374 h 430756"/>
                <a:gd name="connsiteX17" fmla="*/ 26341 w 374959"/>
                <a:gd name="connsiteY17" fmla="*/ 355936 h 430756"/>
                <a:gd name="connsiteX18" fmla="*/ 64264 w 374959"/>
                <a:gd name="connsiteY18" fmla="*/ 396701 h 430756"/>
                <a:gd name="connsiteX19" fmla="*/ 114233 w 374959"/>
                <a:gd name="connsiteY19" fmla="*/ 422855 h 430756"/>
                <a:gd name="connsiteX20" fmla="*/ 176948 w 374959"/>
                <a:gd name="connsiteY20" fmla="*/ 430625 h 430756"/>
                <a:gd name="connsiteX21" fmla="*/ 238475 w 374959"/>
                <a:gd name="connsiteY21" fmla="*/ 417471 h 430756"/>
                <a:gd name="connsiteX22" fmla="*/ 292272 w 374959"/>
                <a:gd name="connsiteY22" fmla="*/ 384924 h 430756"/>
                <a:gd name="connsiteX23" fmla="*/ 332858 w 374959"/>
                <a:gd name="connsiteY23" fmla="*/ 336584 h 43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74959" h="430756">
                  <a:moveTo>
                    <a:pt x="332858" y="336584"/>
                  </a:moveTo>
                  <a:cubicBezTo>
                    <a:pt x="334935" y="332862"/>
                    <a:pt x="336661" y="328936"/>
                    <a:pt x="338486" y="325026"/>
                  </a:cubicBezTo>
                  <a:cubicBezTo>
                    <a:pt x="346509" y="307906"/>
                    <a:pt x="355720" y="289563"/>
                    <a:pt x="361422" y="269731"/>
                  </a:cubicBezTo>
                  <a:cubicBezTo>
                    <a:pt x="366895" y="250704"/>
                    <a:pt x="367604" y="230138"/>
                    <a:pt x="370284" y="210534"/>
                  </a:cubicBezTo>
                  <a:cubicBezTo>
                    <a:pt x="373085" y="190090"/>
                    <a:pt x="375708" y="170094"/>
                    <a:pt x="374763" y="151157"/>
                  </a:cubicBezTo>
                  <a:cubicBezTo>
                    <a:pt x="373525" y="126413"/>
                    <a:pt x="369119" y="101482"/>
                    <a:pt x="358514" y="80036"/>
                  </a:cubicBezTo>
                  <a:cubicBezTo>
                    <a:pt x="347877" y="58517"/>
                    <a:pt x="331457" y="39792"/>
                    <a:pt x="308342" y="27648"/>
                  </a:cubicBezTo>
                  <a:cubicBezTo>
                    <a:pt x="289568" y="17793"/>
                    <a:pt x="268448" y="12368"/>
                    <a:pt x="247630" y="8361"/>
                  </a:cubicBezTo>
                  <a:cubicBezTo>
                    <a:pt x="229165" y="4802"/>
                    <a:pt x="209544" y="3841"/>
                    <a:pt x="190094" y="2391"/>
                  </a:cubicBezTo>
                  <a:cubicBezTo>
                    <a:pt x="170872" y="957"/>
                    <a:pt x="151259" y="-1152"/>
                    <a:pt x="132216" y="770"/>
                  </a:cubicBezTo>
                  <a:cubicBezTo>
                    <a:pt x="112921" y="2725"/>
                    <a:pt x="94278" y="8915"/>
                    <a:pt x="76334" y="15659"/>
                  </a:cubicBezTo>
                  <a:cubicBezTo>
                    <a:pt x="58228" y="22468"/>
                    <a:pt x="46060" y="35117"/>
                    <a:pt x="35480" y="49884"/>
                  </a:cubicBezTo>
                  <a:cubicBezTo>
                    <a:pt x="25339" y="64048"/>
                    <a:pt x="17096" y="80012"/>
                    <a:pt x="12193" y="98541"/>
                  </a:cubicBezTo>
                  <a:cubicBezTo>
                    <a:pt x="7624" y="115678"/>
                    <a:pt x="3959" y="133858"/>
                    <a:pt x="2517" y="152347"/>
                  </a:cubicBezTo>
                  <a:cubicBezTo>
                    <a:pt x="1076" y="170892"/>
                    <a:pt x="-301" y="189601"/>
                    <a:pt x="58" y="207194"/>
                  </a:cubicBezTo>
                  <a:cubicBezTo>
                    <a:pt x="465" y="227385"/>
                    <a:pt x="1255" y="246273"/>
                    <a:pt x="2175" y="261920"/>
                  </a:cubicBezTo>
                  <a:cubicBezTo>
                    <a:pt x="3136" y="278136"/>
                    <a:pt x="7095" y="294369"/>
                    <a:pt x="10027" y="310374"/>
                  </a:cubicBezTo>
                  <a:cubicBezTo>
                    <a:pt x="13008" y="326558"/>
                    <a:pt x="18196" y="341650"/>
                    <a:pt x="26341" y="355936"/>
                  </a:cubicBezTo>
                  <a:cubicBezTo>
                    <a:pt x="35765" y="372478"/>
                    <a:pt x="48658" y="385755"/>
                    <a:pt x="64264" y="396701"/>
                  </a:cubicBezTo>
                  <a:cubicBezTo>
                    <a:pt x="79674" y="407502"/>
                    <a:pt x="96363" y="417007"/>
                    <a:pt x="114233" y="422855"/>
                  </a:cubicBezTo>
                  <a:cubicBezTo>
                    <a:pt x="134994" y="429639"/>
                    <a:pt x="156203" y="431276"/>
                    <a:pt x="176948" y="430625"/>
                  </a:cubicBezTo>
                  <a:cubicBezTo>
                    <a:pt x="198353" y="429949"/>
                    <a:pt x="218854" y="425225"/>
                    <a:pt x="238475" y="417471"/>
                  </a:cubicBezTo>
                  <a:cubicBezTo>
                    <a:pt x="258153" y="409692"/>
                    <a:pt x="276210" y="398974"/>
                    <a:pt x="292272" y="384924"/>
                  </a:cubicBezTo>
                  <a:cubicBezTo>
                    <a:pt x="307975" y="371183"/>
                    <a:pt x="322318" y="355529"/>
                    <a:pt x="332858" y="336584"/>
                  </a:cubicBezTo>
                </a:path>
              </a:pathLst>
            </a:custGeom>
            <a:solidFill>
              <a:srgbClr val="F8C1B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60E2B081-8F42-265B-2EE0-CC93BF8D6E0E}"/>
                </a:ext>
              </a:extLst>
            </p:cNvPr>
            <p:cNvSpPr/>
            <p:nvPr/>
          </p:nvSpPr>
          <p:spPr>
            <a:xfrm>
              <a:off x="4884958" y="2473510"/>
              <a:ext cx="150440" cy="159648"/>
            </a:xfrm>
            <a:custGeom>
              <a:avLst/>
              <a:gdLst>
                <a:gd name="connsiteX0" fmla="*/ 61250 w 150440"/>
                <a:gd name="connsiteY0" fmla="*/ 10250 h 159648"/>
                <a:gd name="connsiteX1" fmla="*/ 97926 w 150440"/>
                <a:gd name="connsiteY1" fmla="*/ 900 h 159648"/>
                <a:gd name="connsiteX2" fmla="*/ 142120 w 150440"/>
                <a:gd name="connsiteY2" fmla="*/ 33430 h 159648"/>
                <a:gd name="connsiteX3" fmla="*/ 148465 w 150440"/>
                <a:gd name="connsiteY3" fmla="*/ 83945 h 159648"/>
                <a:gd name="connsiteX4" fmla="*/ 129096 w 150440"/>
                <a:gd name="connsiteY4" fmla="*/ 123497 h 159648"/>
                <a:gd name="connsiteX5" fmla="*/ 93487 w 150440"/>
                <a:gd name="connsiteY5" fmla="*/ 150766 h 159648"/>
                <a:gd name="connsiteX6" fmla="*/ 46141 w 150440"/>
                <a:gd name="connsiteY6" fmla="*/ 159578 h 159648"/>
                <a:gd name="connsiteX7" fmla="*/ 0 w 150440"/>
                <a:gd name="connsiteY7" fmla="*/ 146384 h 1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40" h="159648">
                  <a:moveTo>
                    <a:pt x="61250" y="10250"/>
                  </a:moveTo>
                  <a:cubicBezTo>
                    <a:pt x="69419" y="1038"/>
                    <a:pt x="85008" y="-1617"/>
                    <a:pt x="97926" y="900"/>
                  </a:cubicBezTo>
                  <a:cubicBezTo>
                    <a:pt x="116969" y="4605"/>
                    <a:pt x="133006" y="17922"/>
                    <a:pt x="142120" y="33430"/>
                  </a:cubicBezTo>
                  <a:cubicBezTo>
                    <a:pt x="151234" y="48930"/>
                    <a:pt x="152041" y="66840"/>
                    <a:pt x="148465" y="83945"/>
                  </a:cubicBezTo>
                  <a:cubicBezTo>
                    <a:pt x="145427" y="98443"/>
                    <a:pt x="139294" y="111996"/>
                    <a:pt x="129096" y="123497"/>
                  </a:cubicBezTo>
                  <a:cubicBezTo>
                    <a:pt x="119355" y="134492"/>
                    <a:pt x="107724" y="144869"/>
                    <a:pt x="93487" y="150766"/>
                  </a:cubicBezTo>
                  <a:cubicBezTo>
                    <a:pt x="78916" y="156793"/>
                    <a:pt x="62243" y="160189"/>
                    <a:pt x="46141" y="159578"/>
                  </a:cubicBezTo>
                  <a:cubicBezTo>
                    <a:pt x="30055" y="158959"/>
                    <a:pt x="14107" y="153494"/>
                    <a:pt x="0" y="146384"/>
                  </a:cubicBezTo>
                </a:path>
              </a:pathLst>
            </a:custGeom>
            <a:solidFill>
              <a:srgbClr val="F8C1B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8887D8B7-BB95-719A-1173-5AC7CF646023}"/>
                </a:ext>
              </a:extLst>
            </p:cNvPr>
            <p:cNvSpPr/>
            <p:nvPr/>
          </p:nvSpPr>
          <p:spPr>
            <a:xfrm>
              <a:off x="4662875" y="2494564"/>
              <a:ext cx="31397" cy="29542"/>
            </a:xfrm>
            <a:custGeom>
              <a:avLst/>
              <a:gdLst>
                <a:gd name="connsiteX0" fmla="*/ 31379 w 31397"/>
                <a:gd name="connsiteY0" fmla="*/ 14397 h 29542"/>
                <a:gd name="connsiteX1" fmla="*/ 14429 w 31397"/>
                <a:gd name="connsiteY1" fmla="*/ 29522 h 29542"/>
                <a:gd name="connsiteX2" fmla="*/ 21 w 31397"/>
                <a:gd name="connsiteY2" fmla="*/ 12784 h 29542"/>
                <a:gd name="connsiteX3" fmla="*/ 15928 w 31397"/>
                <a:gd name="connsiteY3" fmla="*/ 29 h 29542"/>
                <a:gd name="connsiteX4" fmla="*/ 31379 w 31397"/>
                <a:gd name="connsiteY4" fmla="*/ 14397 h 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97" h="29542">
                  <a:moveTo>
                    <a:pt x="31379" y="14397"/>
                  </a:moveTo>
                  <a:cubicBezTo>
                    <a:pt x="30923" y="23055"/>
                    <a:pt x="22990" y="29970"/>
                    <a:pt x="14429" y="29522"/>
                  </a:cubicBezTo>
                  <a:cubicBezTo>
                    <a:pt x="5869" y="29090"/>
                    <a:pt x="-411" y="21467"/>
                    <a:pt x="21" y="12784"/>
                  </a:cubicBezTo>
                  <a:cubicBezTo>
                    <a:pt x="469" y="4118"/>
                    <a:pt x="7368" y="-411"/>
                    <a:pt x="15928" y="29"/>
                  </a:cubicBezTo>
                  <a:cubicBezTo>
                    <a:pt x="24488" y="469"/>
                    <a:pt x="31810" y="5723"/>
                    <a:pt x="31379" y="14397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3C831E2-400D-E09A-C71B-E8A95F72BD23}"/>
                </a:ext>
              </a:extLst>
            </p:cNvPr>
            <p:cNvSpPr/>
            <p:nvPr/>
          </p:nvSpPr>
          <p:spPr>
            <a:xfrm>
              <a:off x="4781678" y="2497345"/>
              <a:ext cx="33504" cy="31691"/>
            </a:xfrm>
            <a:custGeom>
              <a:avLst/>
              <a:gdLst>
                <a:gd name="connsiteX0" fmla="*/ 33487 w 33504"/>
                <a:gd name="connsiteY0" fmla="*/ 17797 h 31691"/>
                <a:gd name="connsiteX1" fmla="*/ 15332 w 33504"/>
                <a:gd name="connsiteY1" fmla="*/ 31668 h 31691"/>
                <a:gd name="connsiteX2" fmla="*/ 20 w 33504"/>
                <a:gd name="connsiteY2" fmla="*/ 16087 h 31691"/>
                <a:gd name="connsiteX3" fmla="*/ 16945 w 33504"/>
                <a:gd name="connsiteY3" fmla="*/ 17 h 31691"/>
                <a:gd name="connsiteX4" fmla="*/ 33487 w 33504"/>
                <a:gd name="connsiteY4" fmla="*/ 17797 h 3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04" h="31691">
                  <a:moveTo>
                    <a:pt x="33487" y="17797"/>
                  </a:moveTo>
                  <a:cubicBezTo>
                    <a:pt x="33031" y="26455"/>
                    <a:pt x="23876" y="32108"/>
                    <a:pt x="15332" y="31668"/>
                  </a:cubicBezTo>
                  <a:cubicBezTo>
                    <a:pt x="6772" y="31228"/>
                    <a:pt x="-428" y="24745"/>
                    <a:pt x="20" y="16087"/>
                  </a:cubicBezTo>
                  <a:cubicBezTo>
                    <a:pt x="452" y="7413"/>
                    <a:pt x="8385" y="-415"/>
                    <a:pt x="16945" y="17"/>
                  </a:cubicBezTo>
                  <a:cubicBezTo>
                    <a:pt x="25513" y="457"/>
                    <a:pt x="33935" y="9115"/>
                    <a:pt x="33487" y="17797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1649CA30-62F9-7977-E40E-7A12D24DFBE7}"/>
                </a:ext>
              </a:extLst>
            </p:cNvPr>
            <p:cNvSpPr/>
            <p:nvPr/>
          </p:nvSpPr>
          <p:spPr>
            <a:xfrm>
              <a:off x="4712054" y="2517369"/>
              <a:ext cx="21465" cy="38119"/>
            </a:xfrm>
            <a:custGeom>
              <a:avLst/>
              <a:gdLst>
                <a:gd name="connsiteX0" fmla="*/ 4460 w 21465"/>
                <a:gd name="connsiteY0" fmla="*/ 33538 h 38119"/>
                <a:gd name="connsiteX1" fmla="*/ 1389 w 21465"/>
                <a:gd name="connsiteY1" fmla="*/ 30191 h 38119"/>
                <a:gd name="connsiteX2" fmla="*/ 2154 w 21465"/>
                <a:gd name="connsiteY2" fmla="*/ 16817 h 38119"/>
                <a:gd name="connsiteX3" fmla="*/ 21067 w 21465"/>
                <a:gd name="connsiteY3" fmla="*/ 4111 h 38119"/>
                <a:gd name="connsiteX4" fmla="*/ 4460 w 21465"/>
                <a:gd name="connsiteY4" fmla="*/ 33538 h 3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5" h="38119">
                  <a:moveTo>
                    <a:pt x="4460" y="33538"/>
                  </a:moveTo>
                  <a:cubicBezTo>
                    <a:pt x="3303" y="32553"/>
                    <a:pt x="2163" y="31486"/>
                    <a:pt x="1389" y="30191"/>
                  </a:cubicBezTo>
                  <a:cubicBezTo>
                    <a:pt x="-965" y="26175"/>
                    <a:pt x="-69" y="20913"/>
                    <a:pt x="2154" y="16817"/>
                  </a:cubicBezTo>
                  <a:cubicBezTo>
                    <a:pt x="3922" y="13550"/>
                    <a:pt x="20456" y="-9125"/>
                    <a:pt x="21067" y="4111"/>
                  </a:cubicBezTo>
                  <a:cubicBezTo>
                    <a:pt x="21596" y="15562"/>
                    <a:pt x="24154" y="50545"/>
                    <a:pt x="4460" y="33538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EB95338B-7ECD-87EA-473E-A57EE63AB8A1}"/>
                </a:ext>
              </a:extLst>
            </p:cNvPr>
            <p:cNvSpPr/>
            <p:nvPr/>
          </p:nvSpPr>
          <p:spPr>
            <a:xfrm>
              <a:off x="4843637" y="2539997"/>
              <a:ext cx="69453" cy="70965"/>
            </a:xfrm>
            <a:custGeom>
              <a:avLst/>
              <a:gdLst>
                <a:gd name="connsiteX0" fmla="*/ 61985 w 69453"/>
                <a:gd name="connsiteY0" fmla="*/ 57922 h 70965"/>
                <a:gd name="connsiteX1" fmla="*/ 62026 w 69453"/>
                <a:gd name="connsiteY1" fmla="*/ 12579 h 70965"/>
                <a:gd name="connsiteX2" fmla="*/ 17742 w 69453"/>
                <a:gd name="connsiteY2" fmla="*/ 5990 h 70965"/>
                <a:gd name="connsiteX3" fmla="*/ 792 w 69453"/>
                <a:gd name="connsiteY3" fmla="*/ 47097 h 70965"/>
                <a:gd name="connsiteX4" fmla="*/ 34488 w 69453"/>
                <a:gd name="connsiteY4" fmla="*/ 70668 h 70965"/>
                <a:gd name="connsiteX5" fmla="*/ 45052 w 69453"/>
                <a:gd name="connsiteY5" fmla="*/ 70261 h 70965"/>
                <a:gd name="connsiteX6" fmla="*/ 61985 w 69453"/>
                <a:gd name="connsiteY6" fmla="*/ 57922 h 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3" h="70965">
                  <a:moveTo>
                    <a:pt x="61985" y="57922"/>
                  </a:moveTo>
                  <a:cubicBezTo>
                    <a:pt x="72883" y="41819"/>
                    <a:pt x="70944" y="24088"/>
                    <a:pt x="62026" y="12579"/>
                  </a:cubicBezTo>
                  <a:cubicBezTo>
                    <a:pt x="52968" y="883"/>
                    <a:pt x="36149" y="-5364"/>
                    <a:pt x="17742" y="5990"/>
                  </a:cubicBezTo>
                  <a:cubicBezTo>
                    <a:pt x="3936" y="14517"/>
                    <a:pt x="-2344" y="30351"/>
                    <a:pt x="792" y="47097"/>
                  </a:cubicBezTo>
                  <a:cubicBezTo>
                    <a:pt x="3602" y="61978"/>
                    <a:pt x="19379" y="69626"/>
                    <a:pt x="34488" y="70668"/>
                  </a:cubicBezTo>
                  <a:cubicBezTo>
                    <a:pt x="38218" y="70937"/>
                    <a:pt x="41460" y="71328"/>
                    <a:pt x="45052" y="70261"/>
                  </a:cubicBezTo>
                  <a:cubicBezTo>
                    <a:pt x="52072" y="68168"/>
                    <a:pt x="57880" y="63981"/>
                    <a:pt x="61985" y="57922"/>
                  </a:cubicBezTo>
                </a:path>
              </a:pathLst>
            </a:custGeom>
            <a:solidFill>
              <a:srgbClr val="F5A898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5ADD170-FD3F-24CF-2E1C-B241A14984F6}"/>
                </a:ext>
              </a:extLst>
            </p:cNvPr>
            <p:cNvSpPr/>
            <p:nvPr/>
          </p:nvSpPr>
          <p:spPr>
            <a:xfrm>
              <a:off x="4625884" y="2529098"/>
              <a:ext cx="66861" cy="73280"/>
            </a:xfrm>
            <a:custGeom>
              <a:avLst/>
              <a:gdLst>
                <a:gd name="connsiteX0" fmla="*/ 60722 w 66861"/>
                <a:gd name="connsiteY0" fmla="*/ 58347 h 73280"/>
                <a:gd name="connsiteX1" fmla="*/ 58588 w 66861"/>
                <a:gd name="connsiteY1" fmla="*/ 13680 h 73280"/>
                <a:gd name="connsiteX2" fmla="*/ 16870 w 66861"/>
                <a:gd name="connsiteY2" fmla="*/ 5755 h 73280"/>
                <a:gd name="connsiteX3" fmla="*/ 784 w 66861"/>
                <a:gd name="connsiteY3" fmla="*/ 46789 h 73280"/>
                <a:gd name="connsiteX4" fmla="*/ 32899 w 66861"/>
                <a:gd name="connsiteY4" fmla="*/ 71094 h 73280"/>
                <a:gd name="connsiteX5" fmla="*/ 44090 w 66861"/>
                <a:gd name="connsiteY5" fmla="*/ 73032 h 73280"/>
                <a:gd name="connsiteX6" fmla="*/ 60722 w 66861"/>
                <a:gd name="connsiteY6" fmla="*/ 58347 h 7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861" h="73280">
                  <a:moveTo>
                    <a:pt x="60722" y="58347"/>
                  </a:moveTo>
                  <a:cubicBezTo>
                    <a:pt x="71115" y="42456"/>
                    <a:pt x="66888" y="25189"/>
                    <a:pt x="58588" y="13680"/>
                  </a:cubicBezTo>
                  <a:cubicBezTo>
                    <a:pt x="49938" y="1659"/>
                    <a:pt x="34903" y="-5778"/>
                    <a:pt x="16870" y="5755"/>
                  </a:cubicBezTo>
                  <a:cubicBezTo>
                    <a:pt x="3512" y="14307"/>
                    <a:pt x="-2230" y="30043"/>
                    <a:pt x="784" y="46789"/>
                  </a:cubicBezTo>
                  <a:cubicBezTo>
                    <a:pt x="3463" y="61662"/>
                    <a:pt x="18312" y="70067"/>
                    <a:pt x="32899" y="71094"/>
                  </a:cubicBezTo>
                  <a:cubicBezTo>
                    <a:pt x="36491" y="71354"/>
                    <a:pt x="40612" y="74107"/>
                    <a:pt x="44090" y="73032"/>
                  </a:cubicBezTo>
                  <a:cubicBezTo>
                    <a:pt x="50875" y="70931"/>
                    <a:pt x="56747" y="64415"/>
                    <a:pt x="60722" y="58347"/>
                  </a:cubicBezTo>
                </a:path>
              </a:pathLst>
            </a:custGeom>
            <a:solidFill>
              <a:srgbClr val="F5A898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97FE7B23-EBEB-EB5F-E930-61B284F87E63}"/>
                </a:ext>
              </a:extLst>
            </p:cNvPr>
            <p:cNvSpPr/>
            <p:nvPr/>
          </p:nvSpPr>
          <p:spPr>
            <a:xfrm>
              <a:off x="4573584" y="2254065"/>
              <a:ext cx="418645" cy="232682"/>
            </a:xfrm>
            <a:custGeom>
              <a:avLst/>
              <a:gdLst>
                <a:gd name="connsiteX0" fmla="*/ 356587 w 418645"/>
                <a:gd name="connsiteY0" fmla="*/ 54637 h 232682"/>
                <a:gd name="connsiteX1" fmla="*/ 282477 w 418645"/>
                <a:gd name="connsiteY1" fmla="*/ 15891 h 232682"/>
                <a:gd name="connsiteX2" fmla="*/ 235782 w 418645"/>
                <a:gd name="connsiteY2" fmla="*/ 7967 h 232682"/>
                <a:gd name="connsiteX3" fmla="*/ 188924 w 418645"/>
                <a:gd name="connsiteY3" fmla="*/ 188 h 232682"/>
                <a:gd name="connsiteX4" fmla="*/ 137351 w 418645"/>
                <a:gd name="connsiteY4" fmla="*/ 4929 h 232682"/>
                <a:gd name="connsiteX5" fmla="*/ 89679 w 418645"/>
                <a:gd name="connsiteY5" fmla="*/ 24395 h 232682"/>
                <a:gd name="connsiteX6" fmla="*/ 47700 w 418645"/>
                <a:gd name="connsiteY6" fmla="*/ 53244 h 232682"/>
                <a:gd name="connsiteX7" fmla="*/ 13027 w 418645"/>
                <a:gd name="connsiteY7" fmla="*/ 103018 h 232682"/>
                <a:gd name="connsiteX8" fmla="*/ 199 w 418645"/>
                <a:gd name="connsiteY8" fmla="*/ 173308 h 232682"/>
                <a:gd name="connsiteX9" fmla="*/ 10747 w 418645"/>
                <a:gd name="connsiteY9" fmla="*/ 203061 h 232682"/>
                <a:gd name="connsiteX10" fmla="*/ 44401 w 418645"/>
                <a:gd name="connsiteY10" fmla="*/ 189028 h 232682"/>
                <a:gd name="connsiteX11" fmla="*/ 92644 w 418645"/>
                <a:gd name="connsiteY11" fmla="*/ 123869 h 232682"/>
                <a:gd name="connsiteX12" fmla="*/ 104747 w 418645"/>
                <a:gd name="connsiteY12" fmla="*/ 146129 h 232682"/>
                <a:gd name="connsiteX13" fmla="*/ 135534 w 418645"/>
                <a:gd name="connsiteY13" fmla="*/ 147855 h 232682"/>
                <a:gd name="connsiteX14" fmla="*/ 174345 w 418645"/>
                <a:gd name="connsiteY14" fmla="*/ 112498 h 232682"/>
                <a:gd name="connsiteX15" fmla="*/ 203667 w 418645"/>
                <a:gd name="connsiteY15" fmla="*/ 157572 h 232682"/>
                <a:gd name="connsiteX16" fmla="*/ 249148 w 418645"/>
                <a:gd name="connsiteY16" fmla="*/ 128307 h 232682"/>
                <a:gd name="connsiteX17" fmla="*/ 269404 w 418645"/>
                <a:gd name="connsiteY17" fmla="*/ 158704 h 232682"/>
                <a:gd name="connsiteX18" fmla="*/ 304288 w 418645"/>
                <a:gd name="connsiteY18" fmla="*/ 147326 h 232682"/>
                <a:gd name="connsiteX19" fmla="*/ 321417 w 418645"/>
                <a:gd name="connsiteY19" fmla="*/ 190966 h 232682"/>
                <a:gd name="connsiteX20" fmla="*/ 343669 w 418645"/>
                <a:gd name="connsiteY20" fmla="*/ 208502 h 232682"/>
                <a:gd name="connsiteX21" fmla="*/ 366165 w 418645"/>
                <a:gd name="connsiteY21" fmla="*/ 201391 h 232682"/>
                <a:gd name="connsiteX22" fmla="*/ 380443 w 418645"/>
                <a:gd name="connsiteY22" fmla="*/ 228286 h 232682"/>
                <a:gd name="connsiteX23" fmla="*/ 418627 w 418645"/>
                <a:gd name="connsiteY23" fmla="*/ 185387 h 232682"/>
                <a:gd name="connsiteX24" fmla="*/ 411777 w 418645"/>
                <a:gd name="connsiteY24" fmla="*/ 136127 h 232682"/>
                <a:gd name="connsiteX25" fmla="*/ 391170 w 418645"/>
                <a:gd name="connsiteY25" fmla="*/ 90523 h 232682"/>
                <a:gd name="connsiteX26" fmla="*/ 356587 w 418645"/>
                <a:gd name="connsiteY26" fmla="*/ 54637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8645" h="232682">
                  <a:moveTo>
                    <a:pt x="356587" y="54637"/>
                  </a:moveTo>
                  <a:cubicBezTo>
                    <a:pt x="336371" y="36905"/>
                    <a:pt x="309534" y="18726"/>
                    <a:pt x="282477" y="15891"/>
                  </a:cubicBezTo>
                  <a:cubicBezTo>
                    <a:pt x="266781" y="14246"/>
                    <a:pt x="251306" y="11135"/>
                    <a:pt x="235782" y="7967"/>
                  </a:cubicBezTo>
                  <a:cubicBezTo>
                    <a:pt x="220331" y="4815"/>
                    <a:pt x="204823" y="962"/>
                    <a:pt x="188924" y="188"/>
                  </a:cubicBezTo>
                  <a:cubicBezTo>
                    <a:pt x="172301" y="-626"/>
                    <a:pt x="154602" y="1247"/>
                    <a:pt x="137351" y="4929"/>
                  </a:cubicBezTo>
                  <a:cubicBezTo>
                    <a:pt x="120532" y="8529"/>
                    <a:pt x="105016" y="16739"/>
                    <a:pt x="89679" y="24395"/>
                  </a:cubicBezTo>
                  <a:cubicBezTo>
                    <a:pt x="73959" y="32238"/>
                    <a:pt x="59657" y="41344"/>
                    <a:pt x="47700" y="53244"/>
                  </a:cubicBezTo>
                  <a:cubicBezTo>
                    <a:pt x="33202" y="67661"/>
                    <a:pt x="20472" y="83999"/>
                    <a:pt x="13027" y="103018"/>
                  </a:cubicBezTo>
                  <a:cubicBezTo>
                    <a:pt x="3669" y="126931"/>
                    <a:pt x="-1055" y="147204"/>
                    <a:pt x="199" y="173308"/>
                  </a:cubicBezTo>
                  <a:cubicBezTo>
                    <a:pt x="712" y="184092"/>
                    <a:pt x="3229" y="195316"/>
                    <a:pt x="10747" y="203061"/>
                  </a:cubicBezTo>
                  <a:cubicBezTo>
                    <a:pt x="27020" y="219856"/>
                    <a:pt x="36737" y="201994"/>
                    <a:pt x="44401" y="189028"/>
                  </a:cubicBezTo>
                  <a:cubicBezTo>
                    <a:pt x="58011" y="165961"/>
                    <a:pt x="77616" y="146047"/>
                    <a:pt x="92644" y="123869"/>
                  </a:cubicBezTo>
                  <a:cubicBezTo>
                    <a:pt x="87846" y="130946"/>
                    <a:pt x="99933" y="142708"/>
                    <a:pt x="104747" y="146129"/>
                  </a:cubicBezTo>
                  <a:cubicBezTo>
                    <a:pt x="114724" y="153223"/>
                    <a:pt x="124914" y="153451"/>
                    <a:pt x="135534" y="147855"/>
                  </a:cubicBezTo>
                  <a:cubicBezTo>
                    <a:pt x="151108" y="139653"/>
                    <a:pt x="163243" y="126173"/>
                    <a:pt x="174345" y="112498"/>
                  </a:cubicBezTo>
                  <a:cubicBezTo>
                    <a:pt x="167845" y="131533"/>
                    <a:pt x="183565" y="157010"/>
                    <a:pt x="203667" y="157572"/>
                  </a:cubicBezTo>
                  <a:cubicBezTo>
                    <a:pt x="221870" y="158085"/>
                    <a:pt x="236718" y="141616"/>
                    <a:pt x="249148" y="128307"/>
                  </a:cubicBezTo>
                  <a:cubicBezTo>
                    <a:pt x="248138" y="141469"/>
                    <a:pt x="256942" y="154355"/>
                    <a:pt x="269404" y="158704"/>
                  </a:cubicBezTo>
                  <a:cubicBezTo>
                    <a:pt x="281866" y="163054"/>
                    <a:pt x="296885" y="158264"/>
                    <a:pt x="304288" y="147326"/>
                  </a:cubicBezTo>
                  <a:cubicBezTo>
                    <a:pt x="308890" y="162166"/>
                    <a:pt x="313435" y="177625"/>
                    <a:pt x="321417" y="190966"/>
                  </a:cubicBezTo>
                  <a:cubicBezTo>
                    <a:pt x="326337" y="199192"/>
                    <a:pt x="334718" y="205057"/>
                    <a:pt x="343669" y="208502"/>
                  </a:cubicBezTo>
                  <a:cubicBezTo>
                    <a:pt x="352620" y="211939"/>
                    <a:pt x="363901" y="210709"/>
                    <a:pt x="366165" y="201391"/>
                  </a:cubicBezTo>
                  <a:cubicBezTo>
                    <a:pt x="367460" y="211980"/>
                    <a:pt x="371606" y="222299"/>
                    <a:pt x="380443" y="228286"/>
                  </a:cubicBezTo>
                  <a:cubicBezTo>
                    <a:pt x="407240" y="246392"/>
                    <a:pt x="419180" y="203908"/>
                    <a:pt x="418627" y="185387"/>
                  </a:cubicBezTo>
                  <a:cubicBezTo>
                    <a:pt x="418130" y="168747"/>
                    <a:pt x="416802" y="151993"/>
                    <a:pt x="411777" y="136127"/>
                  </a:cubicBezTo>
                  <a:cubicBezTo>
                    <a:pt x="406760" y="120268"/>
                    <a:pt x="400187" y="104500"/>
                    <a:pt x="391170" y="90523"/>
                  </a:cubicBezTo>
                  <a:cubicBezTo>
                    <a:pt x="382129" y="76538"/>
                    <a:pt x="369106" y="65624"/>
                    <a:pt x="356587" y="54637"/>
                  </a:cubicBezTo>
                </a:path>
              </a:pathLst>
            </a:custGeom>
            <a:solidFill>
              <a:srgbClr val="A75757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A0CB1C66-553B-603E-9C5D-2B8A733BABD6}"/>
                </a:ext>
              </a:extLst>
            </p:cNvPr>
            <p:cNvSpPr/>
            <p:nvPr/>
          </p:nvSpPr>
          <p:spPr>
            <a:xfrm>
              <a:off x="4590358" y="2481556"/>
              <a:ext cx="26910" cy="123380"/>
            </a:xfrm>
            <a:custGeom>
              <a:avLst/>
              <a:gdLst>
                <a:gd name="connsiteX0" fmla="*/ 56 w 26910"/>
                <a:gd name="connsiteY0" fmla="*/ 5812 h 123380"/>
                <a:gd name="connsiteX1" fmla="*/ 6181 w 26910"/>
                <a:gd name="connsiteY1" fmla="*/ 62786 h 123380"/>
                <a:gd name="connsiteX2" fmla="*/ 15051 w 26910"/>
                <a:gd name="connsiteY2" fmla="*/ 118961 h 123380"/>
                <a:gd name="connsiteX3" fmla="*/ 26829 w 26910"/>
                <a:gd name="connsiteY3" fmla="*/ 115711 h 123380"/>
                <a:gd name="connsiteX4" fmla="*/ 18171 w 26910"/>
                <a:gd name="connsiteY4" fmla="*/ 60627 h 123380"/>
                <a:gd name="connsiteX5" fmla="*/ 12274 w 26910"/>
                <a:gd name="connsiteY5" fmla="*/ 5812 h 123380"/>
                <a:gd name="connsiteX6" fmla="*/ 56 w 26910"/>
                <a:gd name="connsiteY6" fmla="*/ 5812 h 12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10" h="123380">
                  <a:moveTo>
                    <a:pt x="56" y="5812"/>
                  </a:moveTo>
                  <a:cubicBezTo>
                    <a:pt x="2443" y="24766"/>
                    <a:pt x="4031" y="43808"/>
                    <a:pt x="6181" y="62786"/>
                  </a:cubicBezTo>
                  <a:cubicBezTo>
                    <a:pt x="8307" y="81633"/>
                    <a:pt x="12184" y="100220"/>
                    <a:pt x="15051" y="118961"/>
                  </a:cubicBezTo>
                  <a:cubicBezTo>
                    <a:pt x="16224" y="126707"/>
                    <a:pt x="28002" y="123408"/>
                    <a:pt x="26829" y="115711"/>
                  </a:cubicBezTo>
                  <a:cubicBezTo>
                    <a:pt x="24019" y="97337"/>
                    <a:pt x="20166" y="79124"/>
                    <a:pt x="18171" y="60627"/>
                  </a:cubicBezTo>
                  <a:cubicBezTo>
                    <a:pt x="16183" y="42359"/>
                    <a:pt x="14579" y="24049"/>
                    <a:pt x="12274" y="5812"/>
                  </a:cubicBezTo>
                  <a:cubicBezTo>
                    <a:pt x="11305" y="-1893"/>
                    <a:pt x="-929" y="-1982"/>
                    <a:pt x="56" y="5812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15BE3CDC-EBBD-E837-3A8E-C74E1DBB3947}"/>
                </a:ext>
              </a:extLst>
            </p:cNvPr>
            <p:cNvSpPr/>
            <p:nvPr/>
          </p:nvSpPr>
          <p:spPr>
            <a:xfrm>
              <a:off x="4946855" y="2529711"/>
              <a:ext cx="69716" cy="17580"/>
            </a:xfrm>
            <a:custGeom>
              <a:avLst/>
              <a:gdLst>
                <a:gd name="connsiteX0" fmla="*/ 7628 w 69716"/>
                <a:gd name="connsiteY0" fmla="*/ 17416 h 17580"/>
                <a:gd name="connsiteX1" fmla="*/ 63608 w 69716"/>
                <a:gd name="connsiteY1" fmla="*/ 12228 h 17580"/>
                <a:gd name="connsiteX2" fmla="*/ 69717 w 69716"/>
                <a:gd name="connsiteY2" fmla="*/ 6119 h 17580"/>
                <a:gd name="connsiteX3" fmla="*/ 63608 w 69716"/>
                <a:gd name="connsiteY3" fmla="*/ 11 h 17580"/>
                <a:gd name="connsiteX4" fmla="*/ 4387 w 69716"/>
                <a:gd name="connsiteY4" fmla="*/ 5631 h 17580"/>
                <a:gd name="connsiteX5" fmla="*/ 7628 w 69716"/>
                <a:gd name="connsiteY5" fmla="*/ 17416 h 1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16" h="17580">
                  <a:moveTo>
                    <a:pt x="7628" y="17416"/>
                  </a:moveTo>
                  <a:cubicBezTo>
                    <a:pt x="26011" y="13376"/>
                    <a:pt x="44916" y="13515"/>
                    <a:pt x="63608" y="12228"/>
                  </a:cubicBezTo>
                  <a:cubicBezTo>
                    <a:pt x="66891" y="12008"/>
                    <a:pt x="69717" y="9581"/>
                    <a:pt x="69717" y="6119"/>
                  </a:cubicBezTo>
                  <a:cubicBezTo>
                    <a:pt x="69717" y="2984"/>
                    <a:pt x="66907" y="-209"/>
                    <a:pt x="63608" y="11"/>
                  </a:cubicBezTo>
                  <a:cubicBezTo>
                    <a:pt x="43808" y="1363"/>
                    <a:pt x="23845" y="1355"/>
                    <a:pt x="4387" y="5631"/>
                  </a:cubicBezTo>
                  <a:cubicBezTo>
                    <a:pt x="-3294" y="7317"/>
                    <a:pt x="-44" y="19102"/>
                    <a:pt x="7628" y="17416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2BE167C9-03A3-642A-80F8-04C331F64B71}"/>
                </a:ext>
              </a:extLst>
            </p:cNvPr>
            <p:cNvSpPr/>
            <p:nvPr/>
          </p:nvSpPr>
          <p:spPr>
            <a:xfrm>
              <a:off x="4786736" y="2431331"/>
              <a:ext cx="71761" cy="25993"/>
            </a:xfrm>
            <a:custGeom>
              <a:avLst/>
              <a:gdLst>
                <a:gd name="connsiteX0" fmla="*/ 9191 w 71761"/>
                <a:gd name="connsiteY0" fmla="*/ 17365 h 25993"/>
                <a:gd name="connsiteX1" fmla="*/ 34139 w 71761"/>
                <a:gd name="connsiteY1" fmla="*/ 13056 h 25993"/>
                <a:gd name="connsiteX2" fmla="*/ 62572 w 71761"/>
                <a:gd name="connsiteY2" fmla="*/ 25119 h 25993"/>
                <a:gd name="connsiteX3" fmla="*/ 70929 w 71761"/>
                <a:gd name="connsiteY3" fmla="*/ 22928 h 25993"/>
                <a:gd name="connsiteX4" fmla="*/ 68730 w 71761"/>
                <a:gd name="connsiteY4" fmla="*/ 14571 h 25993"/>
                <a:gd name="connsiteX5" fmla="*/ 35531 w 71761"/>
                <a:gd name="connsiteY5" fmla="*/ 920 h 25993"/>
                <a:gd name="connsiteX6" fmla="*/ 3017 w 71761"/>
                <a:gd name="connsiteY6" fmla="*/ 6817 h 25993"/>
                <a:gd name="connsiteX7" fmla="*/ 818 w 71761"/>
                <a:gd name="connsiteY7" fmla="*/ 15166 h 25993"/>
                <a:gd name="connsiteX8" fmla="*/ 9191 w 71761"/>
                <a:gd name="connsiteY8" fmla="*/ 17365 h 2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761" h="25993">
                  <a:moveTo>
                    <a:pt x="9191" y="17365"/>
                  </a:moveTo>
                  <a:cubicBezTo>
                    <a:pt x="16464" y="11769"/>
                    <a:pt x="25407" y="11281"/>
                    <a:pt x="34139" y="13056"/>
                  </a:cubicBezTo>
                  <a:cubicBezTo>
                    <a:pt x="44417" y="15133"/>
                    <a:pt x="54028" y="19018"/>
                    <a:pt x="62572" y="25119"/>
                  </a:cubicBezTo>
                  <a:cubicBezTo>
                    <a:pt x="65260" y="27025"/>
                    <a:pt x="69373" y="25600"/>
                    <a:pt x="70929" y="22928"/>
                  </a:cubicBezTo>
                  <a:cubicBezTo>
                    <a:pt x="72729" y="19857"/>
                    <a:pt x="71434" y="16485"/>
                    <a:pt x="68730" y="14571"/>
                  </a:cubicBezTo>
                  <a:cubicBezTo>
                    <a:pt x="58980" y="7616"/>
                    <a:pt x="47341" y="2949"/>
                    <a:pt x="35531" y="920"/>
                  </a:cubicBezTo>
                  <a:cubicBezTo>
                    <a:pt x="24397" y="-994"/>
                    <a:pt x="12294" y="-326"/>
                    <a:pt x="3017" y="6817"/>
                  </a:cubicBezTo>
                  <a:cubicBezTo>
                    <a:pt x="402" y="8821"/>
                    <a:pt x="-990" y="12071"/>
                    <a:pt x="818" y="15166"/>
                  </a:cubicBezTo>
                  <a:cubicBezTo>
                    <a:pt x="2325" y="17740"/>
                    <a:pt x="6560" y="19385"/>
                    <a:pt x="9191" y="17365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F01C0F6-7117-EA3D-2F4B-B2F6D4126E09}"/>
                </a:ext>
              </a:extLst>
            </p:cNvPr>
            <p:cNvSpPr/>
            <p:nvPr/>
          </p:nvSpPr>
          <p:spPr>
            <a:xfrm>
              <a:off x="4659778" y="2426133"/>
              <a:ext cx="69266" cy="25343"/>
            </a:xfrm>
            <a:custGeom>
              <a:avLst/>
              <a:gdLst>
                <a:gd name="connsiteX0" fmla="*/ 67495 w 69266"/>
                <a:gd name="connsiteY0" fmla="*/ 9042 h 25343"/>
                <a:gd name="connsiteX1" fmla="*/ 3004 w 69266"/>
                <a:gd name="connsiteY1" fmla="*/ 13946 h 25343"/>
                <a:gd name="connsiteX2" fmla="*/ 805 w 69266"/>
                <a:gd name="connsiteY2" fmla="*/ 22294 h 25343"/>
                <a:gd name="connsiteX3" fmla="*/ 9170 w 69266"/>
                <a:gd name="connsiteY3" fmla="*/ 24493 h 25343"/>
                <a:gd name="connsiteX4" fmla="*/ 58845 w 69266"/>
                <a:gd name="connsiteY4" fmla="*/ 17684 h 25343"/>
                <a:gd name="connsiteX5" fmla="*/ 67495 w 69266"/>
                <a:gd name="connsiteY5" fmla="*/ 17684 h 25343"/>
                <a:gd name="connsiteX6" fmla="*/ 67495 w 69266"/>
                <a:gd name="connsiteY6" fmla="*/ 9042 h 2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266" h="25343">
                  <a:moveTo>
                    <a:pt x="67495" y="9042"/>
                  </a:moveTo>
                  <a:cubicBezTo>
                    <a:pt x="47898" y="-7459"/>
                    <a:pt x="22104" y="1321"/>
                    <a:pt x="3004" y="13946"/>
                  </a:cubicBezTo>
                  <a:cubicBezTo>
                    <a:pt x="259" y="15762"/>
                    <a:pt x="-914" y="19346"/>
                    <a:pt x="805" y="22294"/>
                  </a:cubicBezTo>
                  <a:cubicBezTo>
                    <a:pt x="2409" y="25031"/>
                    <a:pt x="6408" y="26318"/>
                    <a:pt x="9170" y="24493"/>
                  </a:cubicBezTo>
                  <a:cubicBezTo>
                    <a:pt x="22845" y="15461"/>
                    <a:pt x="43989" y="5174"/>
                    <a:pt x="58845" y="17684"/>
                  </a:cubicBezTo>
                  <a:cubicBezTo>
                    <a:pt x="61378" y="19810"/>
                    <a:pt x="65011" y="20160"/>
                    <a:pt x="67495" y="17684"/>
                  </a:cubicBezTo>
                  <a:cubicBezTo>
                    <a:pt x="69678" y="15493"/>
                    <a:pt x="70028" y="11176"/>
                    <a:pt x="67495" y="9042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341A2849-39A3-9ABC-84E7-0C1B2966E5E6}"/>
                </a:ext>
              </a:extLst>
            </p:cNvPr>
            <p:cNvSpPr/>
            <p:nvPr/>
          </p:nvSpPr>
          <p:spPr>
            <a:xfrm>
              <a:off x="3821455" y="3437213"/>
              <a:ext cx="445389" cy="728263"/>
            </a:xfrm>
            <a:custGeom>
              <a:avLst/>
              <a:gdLst>
                <a:gd name="connsiteX0" fmla="*/ 238849 w 445389"/>
                <a:gd name="connsiteY0" fmla="*/ 577730 h 728263"/>
                <a:gd name="connsiteX1" fmla="*/ 213543 w 445389"/>
                <a:gd name="connsiteY1" fmla="*/ 627528 h 728263"/>
                <a:gd name="connsiteX2" fmla="*/ 190925 w 445389"/>
                <a:gd name="connsiteY2" fmla="*/ 678572 h 728263"/>
                <a:gd name="connsiteX3" fmla="*/ 166359 w 445389"/>
                <a:gd name="connsiteY3" fmla="*/ 728264 h 728263"/>
                <a:gd name="connsiteX4" fmla="*/ 111984 w 445389"/>
                <a:gd name="connsiteY4" fmla="*/ 711453 h 728263"/>
                <a:gd name="connsiteX5" fmla="*/ 56208 w 445389"/>
                <a:gd name="connsiteY5" fmla="*/ 697810 h 728263"/>
                <a:gd name="connsiteX6" fmla="*/ 0 w 445389"/>
                <a:gd name="connsiteY6" fmla="*/ 686041 h 728263"/>
                <a:gd name="connsiteX7" fmla="*/ 7436 w 445389"/>
                <a:gd name="connsiteY7" fmla="*/ 622771 h 728263"/>
                <a:gd name="connsiteX8" fmla="*/ 21169 w 445389"/>
                <a:gd name="connsiteY8" fmla="*/ 560731 h 728263"/>
                <a:gd name="connsiteX9" fmla="*/ 38061 w 445389"/>
                <a:gd name="connsiteY9" fmla="*/ 499506 h 728263"/>
                <a:gd name="connsiteX10" fmla="*/ 55556 w 445389"/>
                <a:gd name="connsiteY10" fmla="*/ 438452 h 728263"/>
                <a:gd name="connsiteX11" fmla="*/ 75951 w 445389"/>
                <a:gd name="connsiteY11" fmla="*/ 378343 h 728263"/>
                <a:gd name="connsiteX12" fmla="*/ 93626 w 445389"/>
                <a:gd name="connsiteY12" fmla="*/ 317411 h 728263"/>
                <a:gd name="connsiteX13" fmla="*/ 111251 w 445389"/>
                <a:gd name="connsiteY13" fmla="*/ 256292 h 728263"/>
                <a:gd name="connsiteX14" fmla="*/ 127671 w 445389"/>
                <a:gd name="connsiteY14" fmla="*/ 194773 h 728263"/>
                <a:gd name="connsiteX15" fmla="*/ 147080 w 445389"/>
                <a:gd name="connsiteY15" fmla="*/ 134192 h 728263"/>
                <a:gd name="connsiteX16" fmla="*/ 160063 w 445389"/>
                <a:gd name="connsiteY16" fmla="*/ 83669 h 728263"/>
                <a:gd name="connsiteX17" fmla="*/ 183651 w 445389"/>
                <a:gd name="connsiteY17" fmla="*/ 37324 h 728263"/>
                <a:gd name="connsiteX18" fmla="*/ 221313 w 445389"/>
                <a:gd name="connsiteY18" fmla="*/ 3507 h 728263"/>
                <a:gd name="connsiteX19" fmla="*/ 277146 w 445389"/>
                <a:gd name="connsiteY19" fmla="*/ 7481 h 728263"/>
                <a:gd name="connsiteX20" fmla="*/ 325201 w 445389"/>
                <a:gd name="connsiteY20" fmla="*/ 37895 h 728263"/>
                <a:gd name="connsiteX21" fmla="*/ 366203 w 445389"/>
                <a:gd name="connsiteY21" fmla="*/ 70010 h 728263"/>
                <a:gd name="connsiteX22" fmla="*/ 406618 w 445389"/>
                <a:gd name="connsiteY22" fmla="*/ 102443 h 728263"/>
                <a:gd name="connsiteX23" fmla="*/ 439417 w 445389"/>
                <a:gd name="connsiteY23" fmla="*/ 141880 h 728263"/>
                <a:gd name="connsiteX24" fmla="*/ 428796 w 445389"/>
                <a:gd name="connsiteY24" fmla="*/ 196410 h 728263"/>
                <a:gd name="connsiteX25" fmla="*/ 398269 w 445389"/>
                <a:gd name="connsiteY25" fmla="*/ 230660 h 728263"/>
                <a:gd name="connsiteX26" fmla="*/ 379283 w 445389"/>
                <a:gd name="connsiteY26" fmla="*/ 272394 h 728263"/>
                <a:gd name="connsiteX27" fmla="*/ 353203 w 445389"/>
                <a:gd name="connsiteY27" fmla="*/ 322045 h 728263"/>
                <a:gd name="connsiteX28" fmla="*/ 330047 w 445389"/>
                <a:gd name="connsiteY28" fmla="*/ 373065 h 728263"/>
                <a:gd name="connsiteX29" fmla="*/ 305808 w 445389"/>
                <a:gd name="connsiteY29" fmla="*/ 423571 h 728263"/>
                <a:gd name="connsiteX30" fmla="*/ 284192 w 445389"/>
                <a:gd name="connsiteY30" fmla="*/ 475292 h 728263"/>
                <a:gd name="connsiteX31" fmla="*/ 260588 w 445389"/>
                <a:gd name="connsiteY31" fmla="*/ 526075 h 728263"/>
                <a:gd name="connsiteX32" fmla="*/ 238849 w 445389"/>
                <a:gd name="connsiteY32" fmla="*/ 577730 h 72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5389" h="728263">
                  <a:moveTo>
                    <a:pt x="238849" y="577730"/>
                  </a:moveTo>
                  <a:cubicBezTo>
                    <a:pt x="231054" y="594622"/>
                    <a:pt x="221337" y="610635"/>
                    <a:pt x="213543" y="627528"/>
                  </a:cubicBezTo>
                  <a:cubicBezTo>
                    <a:pt x="205748" y="644412"/>
                    <a:pt x="198719" y="661671"/>
                    <a:pt x="190925" y="678572"/>
                  </a:cubicBezTo>
                  <a:cubicBezTo>
                    <a:pt x="183130" y="695472"/>
                    <a:pt x="174154" y="711371"/>
                    <a:pt x="166359" y="728264"/>
                  </a:cubicBezTo>
                  <a:cubicBezTo>
                    <a:pt x="147797" y="723890"/>
                    <a:pt x="130302" y="717065"/>
                    <a:pt x="111984" y="711453"/>
                  </a:cubicBezTo>
                  <a:cubicBezTo>
                    <a:pt x="93691" y="705841"/>
                    <a:pt x="74648" y="702705"/>
                    <a:pt x="56208" y="697810"/>
                  </a:cubicBezTo>
                  <a:cubicBezTo>
                    <a:pt x="37703" y="692891"/>
                    <a:pt x="19026" y="688256"/>
                    <a:pt x="0" y="686041"/>
                  </a:cubicBezTo>
                  <a:cubicBezTo>
                    <a:pt x="2232" y="665239"/>
                    <a:pt x="3567" y="643793"/>
                    <a:pt x="7436" y="622771"/>
                  </a:cubicBezTo>
                  <a:cubicBezTo>
                    <a:pt x="11224" y="602140"/>
                    <a:pt x="16225" y="581452"/>
                    <a:pt x="21169" y="560731"/>
                  </a:cubicBezTo>
                  <a:cubicBezTo>
                    <a:pt x="26064" y="540231"/>
                    <a:pt x="32417" y="519958"/>
                    <a:pt x="38061" y="499506"/>
                  </a:cubicBezTo>
                  <a:cubicBezTo>
                    <a:pt x="43689" y="479087"/>
                    <a:pt x="49554" y="458700"/>
                    <a:pt x="55556" y="438452"/>
                  </a:cubicBezTo>
                  <a:cubicBezTo>
                    <a:pt x="61592" y="418057"/>
                    <a:pt x="69908" y="398436"/>
                    <a:pt x="75951" y="378343"/>
                  </a:cubicBezTo>
                  <a:cubicBezTo>
                    <a:pt x="82109" y="357850"/>
                    <a:pt x="87875" y="337447"/>
                    <a:pt x="93626" y="317411"/>
                  </a:cubicBezTo>
                  <a:cubicBezTo>
                    <a:pt x="99482" y="297024"/>
                    <a:pt x="105183" y="276613"/>
                    <a:pt x="111251" y="256292"/>
                  </a:cubicBezTo>
                  <a:cubicBezTo>
                    <a:pt x="117319" y="235970"/>
                    <a:pt x="121367" y="215038"/>
                    <a:pt x="127671" y="194773"/>
                  </a:cubicBezTo>
                  <a:cubicBezTo>
                    <a:pt x="133951" y="174533"/>
                    <a:pt x="140581" y="154366"/>
                    <a:pt x="147080" y="134192"/>
                  </a:cubicBezTo>
                  <a:cubicBezTo>
                    <a:pt x="151951" y="119099"/>
                    <a:pt x="154891" y="101140"/>
                    <a:pt x="160063" y="83669"/>
                  </a:cubicBezTo>
                  <a:cubicBezTo>
                    <a:pt x="165089" y="66670"/>
                    <a:pt x="174724" y="51448"/>
                    <a:pt x="183651" y="37324"/>
                  </a:cubicBezTo>
                  <a:cubicBezTo>
                    <a:pt x="192993" y="22566"/>
                    <a:pt x="203712" y="9428"/>
                    <a:pt x="221313" y="3507"/>
                  </a:cubicBezTo>
                  <a:cubicBezTo>
                    <a:pt x="239305" y="-2553"/>
                    <a:pt x="259065" y="-460"/>
                    <a:pt x="277146" y="7481"/>
                  </a:cubicBezTo>
                  <a:cubicBezTo>
                    <a:pt x="294275" y="14999"/>
                    <a:pt x="310980" y="26809"/>
                    <a:pt x="325201" y="37895"/>
                  </a:cubicBezTo>
                  <a:cubicBezTo>
                    <a:pt x="337720" y="47652"/>
                    <a:pt x="351053" y="59641"/>
                    <a:pt x="366203" y="70010"/>
                  </a:cubicBezTo>
                  <a:cubicBezTo>
                    <a:pt x="380529" y="79816"/>
                    <a:pt x="394034" y="90999"/>
                    <a:pt x="406618" y="102443"/>
                  </a:cubicBezTo>
                  <a:cubicBezTo>
                    <a:pt x="420040" y="114660"/>
                    <a:pt x="432657" y="126535"/>
                    <a:pt x="439417" y="141880"/>
                  </a:cubicBezTo>
                  <a:cubicBezTo>
                    <a:pt x="450844" y="167838"/>
                    <a:pt x="445094" y="177620"/>
                    <a:pt x="428796" y="196410"/>
                  </a:cubicBezTo>
                  <a:cubicBezTo>
                    <a:pt x="417638" y="209288"/>
                    <a:pt x="406341" y="218662"/>
                    <a:pt x="398269" y="230660"/>
                  </a:cubicBezTo>
                  <a:cubicBezTo>
                    <a:pt x="390409" y="242339"/>
                    <a:pt x="386573" y="256609"/>
                    <a:pt x="379283" y="272394"/>
                  </a:cubicBezTo>
                  <a:cubicBezTo>
                    <a:pt x="371472" y="289352"/>
                    <a:pt x="361022" y="305096"/>
                    <a:pt x="353203" y="322045"/>
                  </a:cubicBezTo>
                  <a:cubicBezTo>
                    <a:pt x="345384" y="338995"/>
                    <a:pt x="337866" y="356107"/>
                    <a:pt x="330047" y="373065"/>
                  </a:cubicBezTo>
                  <a:cubicBezTo>
                    <a:pt x="322228" y="390023"/>
                    <a:pt x="313635" y="406614"/>
                    <a:pt x="305808" y="423571"/>
                  </a:cubicBezTo>
                  <a:cubicBezTo>
                    <a:pt x="297989" y="440521"/>
                    <a:pt x="292011" y="458334"/>
                    <a:pt x="284192" y="475292"/>
                  </a:cubicBezTo>
                  <a:cubicBezTo>
                    <a:pt x="276373" y="492241"/>
                    <a:pt x="268407" y="509125"/>
                    <a:pt x="260588" y="526075"/>
                  </a:cubicBezTo>
                  <a:cubicBezTo>
                    <a:pt x="252760" y="543033"/>
                    <a:pt x="246668" y="560780"/>
                    <a:pt x="238849" y="577730"/>
                  </a:cubicBezTo>
                </a:path>
              </a:pathLst>
            </a:custGeom>
            <a:solidFill>
              <a:srgbClr val="F8C1B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4407EFAC-7434-6F9B-E4F6-D7F71E5A4FF7}"/>
                </a:ext>
              </a:extLst>
            </p:cNvPr>
            <p:cNvSpPr/>
            <p:nvPr/>
          </p:nvSpPr>
          <p:spPr>
            <a:xfrm>
              <a:off x="3837494" y="3357100"/>
              <a:ext cx="977709" cy="671835"/>
            </a:xfrm>
            <a:custGeom>
              <a:avLst/>
              <a:gdLst>
                <a:gd name="connsiteX0" fmla="*/ 951094 w 977709"/>
                <a:gd name="connsiteY0" fmla="*/ 86210 h 671835"/>
                <a:gd name="connsiteX1" fmla="*/ 893094 w 977709"/>
                <a:gd name="connsiteY1" fmla="*/ 65123 h 671835"/>
                <a:gd name="connsiteX2" fmla="*/ 831852 w 977709"/>
                <a:gd name="connsiteY2" fmla="*/ 53639 h 671835"/>
                <a:gd name="connsiteX3" fmla="*/ 769796 w 977709"/>
                <a:gd name="connsiteY3" fmla="*/ 49721 h 671835"/>
                <a:gd name="connsiteX4" fmla="*/ 703749 w 977709"/>
                <a:gd name="connsiteY4" fmla="*/ 38896 h 671835"/>
                <a:gd name="connsiteX5" fmla="*/ 638582 w 977709"/>
                <a:gd name="connsiteY5" fmla="*/ 23771 h 671835"/>
                <a:gd name="connsiteX6" fmla="*/ 573048 w 977709"/>
                <a:gd name="connsiteY6" fmla="*/ 10153 h 671835"/>
                <a:gd name="connsiteX7" fmla="*/ 518763 w 977709"/>
                <a:gd name="connsiteY7" fmla="*/ 4403 h 671835"/>
                <a:gd name="connsiteX8" fmla="*/ 464355 w 977709"/>
                <a:gd name="connsiteY8" fmla="*/ 208 h 671835"/>
                <a:gd name="connsiteX9" fmla="*/ 409800 w 977709"/>
                <a:gd name="connsiteY9" fmla="*/ 860 h 671835"/>
                <a:gd name="connsiteX10" fmla="*/ 355620 w 977709"/>
                <a:gd name="connsiteY10" fmla="*/ 7025 h 671835"/>
                <a:gd name="connsiteX11" fmla="*/ 301465 w 977709"/>
                <a:gd name="connsiteY11" fmla="*/ 12287 h 671835"/>
                <a:gd name="connsiteX12" fmla="*/ 246601 w 977709"/>
                <a:gd name="connsiteY12" fmla="*/ 25514 h 671835"/>
                <a:gd name="connsiteX13" fmla="*/ 198505 w 977709"/>
                <a:gd name="connsiteY13" fmla="*/ 54396 h 671835"/>
                <a:gd name="connsiteX14" fmla="*/ 163165 w 977709"/>
                <a:gd name="connsiteY14" fmla="*/ 97914 h 671835"/>
                <a:gd name="connsiteX15" fmla="*/ 137875 w 977709"/>
                <a:gd name="connsiteY15" fmla="*/ 148421 h 671835"/>
                <a:gd name="connsiteX16" fmla="*/ 120176 w 977709"/>
                <a:gd name="connsiteY16" fmla="*/ 207202 h 671835"/>
                <a:gd name="connsiteX17" fmla="*/ 100604 w 977709"/>
                <a:gd name="connsiteY17" fmla="*/ 265430 h 671835"/>
                <a:gd name="connsiteX18" fmla="*/ 82310 w 977709"/>
                <a:gd name="connsiteY18" fmla="*/ 324065 h 671835"/>
                <a:gd name="connsiteX19" fmla="*/ 66526 w 977709"/>
                <a:gd name="connsiteY19" fmla="*/ 383482 h 671835"/>
                <a:gd name="connsiteX20" fmla="*/ 49723 w 977709"/>
                <a:gd name="connsiteY20" fmla="*/ 442655 h 671835"/>
                <a:gd name="connsiteX21" fmla="*/ 30973 w 977709"/>
                <a:gd name="connsiteY21" fmla="*/ 501184 h 671835"/>
                <a:gd name="connsiteX22" fmla="*/ 14390 w 977709"/>
                <a:gd name="connsiteY22" fmla="*/ 560340 h 671835"/>
                <a:gd name="connsiteX23" fmla="*/ 226 w 977709"/>
                <a:gd name="connsiteY23" fmla="*/ 617966 h 671835"/>
                <a:gd name="connsiteX24" fmla="*/ 60946 w 977709"/>
                <a:gd name="connsiteY24" fmla="*/ 636675 h 671835"/>
                <a:gd name="connsiteX25" fmla="*/ 122685 w 977709"/>
                <a:gd name="connsiteY25" fmla="*/ 651767 h 671835"/>
                <a:gd name="connsiteX26" fmla="*/ 185180 w 977709"/>
                <a:gd name="connsiteY26" fmla="*/ 663357 h 671835"/>
                <a:gd name="connsiteX27" fmla="*/ 247782 w 977709"/>
                <a:gd name="connsiteY27" fmla="*/ 671836 h 671835"/>
                <a:gd name="connsiteX28" fmla="*/ 269162 w 977709"/>
                <a:gd name="connsiteY28" fmla="*/ 622462 h 671835"/>
                <a:gd name="connsiteX29" fmla="*/ 290241 w 977709"/>
                <a:gd name="connsiteY29" fmla="*/ 572477 h 671835"/>
                <a:gd name="connsiteX30" fmla="*/ 313658 w 977709"/>
                <a:gd name="connsiteY30" fmla="*/ 523517 h 671835"/>
                <a:gd name="connsiteX31" fmla="*/ 336293 w 977709"/>
                <a:gd name="connsiteY31" fmla="*/ 474233 h 671835"/>
                <a:gd name="connsiteX32" fmla="*/ 356386 w 977709"/>
                <a:gd name="connsiteY32" fmla="*/ 423816 h 671835"/>
                <a:gd name="connsiteX33" fmla="*/ 379876 w 977709"/>
                <a:gd name="connsiteY33" fmla="*/ 380281 h 671835"/>
                <a:gd name="connsiteX34" fmla="*/ 417815 w 977709"/>
                <a:gd name="connsiteY34" fmla="*/ 349950 h 671835"/>
                <a:gd name="connsiteX35" fmla="*/ 463801 w 977709"/>
                <a:gd name="connsiteY35" fmla="*/ 338213 h 671835"/>
                <a:gd name="connsiteX36" fmla="*/ 511131 w 977709"/>
                <a:gd name="connsiteY36" fmla="*/ 334499 h 671835"/>
                <a:gd name="connsiteX37" fmla="*/ 570238 w 977709"/>
                <a:gd name="connsiteY37" fmla="*/ 329441 h 671835"/>
                <a:gd name="connsiteX38" fmla="*/ 629729 w 977709"/>
                <a:gd name="connsiteY38" fmla="*/ 326761 h 671835"/>
                <a:gd name="connsiteX39" fmla="*/ 688910 w 977709"/>
                <a:gd name="connsiteY39" fmla="*/ 333334 h 671835"/>
                <a:gd name="connsiteX40" fmla="*/ 748221 w 977709"/>
                <a:gd name="connsiteY40" fmla="*/ 337447 h 671835"/>
                <a:gd name="connsiteX41" fmla="*/ 793335 w 977709"/>
                <a:gd name="connsiteY41" fmla="*/ 333937 h 671835"/>
                <a:gd name="connsiteX42" fmla="*/ 837310 w 977709"/>
                <a:gd name="connsiteY42" fmla="*/ 326574 h 671835"/>
                <a:gd name="connsiteX43" fmla="*/ 888728 w 977709"/>
                <a:gd name="connsiteY43" fmla="*/ 297114 h 671835"/>
                <a:gd name="connsiteX44" fmla="*/ 931579 w 977709"/>
                <a:gd name="connsiteY44" fmla="*/ 255192 h 671835"/>
                <a:gd name="connsiteX45" fmla="*/ 963441 w 977709"/>
                <a:gd name="connsiteY45" fmla="*/ 204286 h 671835"/>
                <a:gd name="connsiteX46" fmla="*/ 977703 w 977709"/>
                <a:gd name="connsiteY46" fmla="*/ 146311 h 671835"/>
                <a:gd name="connsiteX47" fmla="*/ 956306 w 977709"/>
                <a:gd name="connsiteY47" fmla="*/ 91928 h 671835"/>
                <a:gd name="connsiteX48" fmla="*/ 951094 w 977709"/>
                <a:gd name="connsiteY48" fmla="*/ 86210 h 67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77709" h="671835">
                  <a:moveTo>
                    <a:pt x="951094" y="86210"/>
                  </a:moveTo>
                  <a:cubicBezTo>
                    <a:pt x="935814" y="73732"/>
                    <a:pt x="914735" y="69595"/>
                    <a:pt x="893094" y="65123"/>
                  </a:cubicBezTo>
                  <a:cubicBezTo>
                    <a:pt x="873261" y="61034"/>
                    <a:pt x="852532" y="55080"/>
                    <a:pt x="831852" y="53639"/>
                  </a:cubicBezTo>
                  <a:cubicBezTo>
                    <a:pt x="809552" y="52091"/>
                    <a:pt x="787886" y="52881"/>
                    <a:pt x="769796" y="49721"/>
                  </a:cubicBezTo>
                  <a:cubicBezTo>
                    <a:pt x="747830" y="45868"/>
                    <a:pt x="725602" y="43286"/>
                    <a:pt x="703749" y="38896"/>
                  </a:cubicBezTo>
                  <a:cubicBezTo>
                    <a:pt x="681897" y="34523"/>
                    <a:pt x="660451" y="28072"/>
                    <a:pt x="638582" y="23771"/>
                  </a:cubicBezTo>
                  <a:cubicBezTo>
                    <a:pt x="616697" y="19471"/>
                    <a:pt x="595056" y="13761"/>
                    <a:pt x="573048" y="10153"/>
                  </a:cubicBezTo>
                  <a:cubicBezTo>
                    <a:pt x="555097" y="7221"/>
                    <a:pt x="536828" y="6129"/>
                    <a:pt x="518763" y="4403"/>
                  </a:cubicBezTo>
                  <a:cubicBezTo>
                    <a:pt x="500665" y="2668"/>
                    <a:pt x="482510" y="794"/>
                    <a:pt x="464355" y="208"/>
                  </a:cubicBezTo>
                  <a:cubicBezTo>
                    <a:pt x="446200" y="-346"/>
                    <a:pt x="427947" y="322"/>
                    <a:pt x="409800" y="860"/>
                  </a:cubicBezTo>
                  <a:cubicBezTo>
                    <a:pt x="391645" y="1405"/>
                    <a:pt x="373710" y="5413"/>
                    <a:pt x="355620" y="7025"/>
                  </a:cubicBezTo>
                  <a:cubicBezTo>
                    <a:pt x="337531" y="8638"/>
                    <a:pt x="319449" y="9648"/>
                    <a:pt x="301465" y="12287"/>
                  </a:cubicBezTo>
                  <a:cubicBezTo>
                    <a:pt x="280761" y="15325"/>
                    <a:pt x="262671" y="19381"/>
                    <a:pt x="246601" y="25514"/>
                  </a:cubicBezTo>
                  <a:cubicBezTo>
                    <a:pt x="227819" y="32690"/>
                    <a:pt x="212376" y="42374"/>
                    <a:pt x="198505" y="54396"/>
                  </a:cubicBezTo>
                  <a:cubicBezTo>
                    <a:pt x="184773" y="66288"/>
                    <a:pt x="173566" y="80623"/>
                    <a:pt x="163165" y="97914"/>
                  </a:cubicBezTo>
                  <a:cubicBezTo>
                    <a:pt x="154222" y="112762"/>
                    <a:pt x="145393" y="129150"/>
                    <a:pt x="137875" y="148421"/>
                  </a:cubicBezTo>
                  <a:cubicBezTo>
                    <a:pt x="135155" y="155401"/>
                    <a:pt x="129559" y="177156"/>
                    <a:pt x="120176" y="207202"/>
                  </a:cubicBezTo>
                  <a:cubicBezTo>
                    <a:pt x="114849" y="224315"/>
                    <a:pt x="107209" y="243757"/>
                    <a:pt x="100604" y="265430"/>
                  </a:cubicBezTo>
                  <a:cubicBezTo>
                    <a:pt x="94951" y="283960"/>
                    <a:pt x="88460" y="303630"/>
                    <a:pt x="82310" y="324065"/>
                  </a:cubicBezTo>
                  <a:cubicBezTo>
                    <a:pt x="76519" y="343328"/>
                    <a:pt x="72406" y="363666"/>
                    <a:pt x="66526" y="383482"/>
                  </a:cubicBezTo>
                  <a:cubicBezTo>
                    <a:pt x="60629" y="403340"/>
                    <a:pt x="55367" y="423360"/>
                    <a:pt x="49723" y="442655"/>
                  </a:cubicBezTo>
                  <a:cubicBezTo>
                    <a:pt x="43712" y="463180"/>
                    <a:pt x="36316" y="482589"/>
                    <a:pt x="30973" y="501184"/>
                  </a:cubicBezTo>
                  <a:cubicBezTo>
                    <a:pt x="24702" y="523078"/>
                    <a:pt x="19114" y="543163"/>
                    <a:pt x="14390" y="560340"/>
                  </a:cubicBezTo>
                  <a:cubicBezTo>
                    <a:pt x="4527" y="596243"/>
                    <a:pt x="-1240" y="617526"/>
                    <a:pt x="226" y="617966"/>
                  </a:cubicBezTo>
                  <a:cubicBezTo>
                    <a:pt x="20540" y="623952"/>
                    <a:pt x="40413" y="631470"/>
                    <a:pt x="60946" y="636675"/>
                  </a:cubicBezTo>
                  <a:cubicBezTo>
                    <a:pt x="81472" y="641871"/>
                    <a:pt x="101972" y="647369"/>
                    <a:pt x="122685" y="651767"/>
                  </a:cubicBezTo>
                  <a:cubicBezTo>
                    <a:pt x="143405" y="656165"/>
                    <a:pt x="164297" y="659765"/>
                    <a:pt x="185180" y="663357"/>
                  </a:cubicBezTo>
                  <a:cubicBezTo>
                    <a:pt x="206048" y="666957"/>
                    <a:pt x="226776" y="669058"/>
                    <a:pt x="247782" y="671836"/>
                  </a:cubicBezTo>
                  <a:cubicBezTo>
                    <a:pt x="255096" y="655310"/>
                    <a:pt x="261865" y="638996"/>
                    <a:pt x="269162" y="622462"/>
                  </a:cubicBezTo>
                  <a:cubicBezTo>
                    <a:pt x="276477" y="605928"/>
                    <a:pt x="282935" y="589011"/>
                    <a:pt x="290241" y="572477"/>
                  </a:cubicBezTo>
                  <a:cubicBezTo>
                    <a:pt x="297556" y="555942"/>
                    <a:pt x="306360" y="540068"/>
                    <a:pt x="313658" y="523517"/>
                  </a:cubicBezTo>
                  <a:cubicBezTo>
                    <a:pt x="320972" y="506992"/>
                    <a:pt x="328987" y="490767"/>
                    <a:pt x="336293" y="474233"/>
                  </a:cubicBezTo>
                  <a:cubicBezTo>
                    <a:pt x="343599" y="457690"/>
                    <a:pt x="349080" y="440350"/>
                    <a:pt x="356386" y="423816"/>
                  </a:cubicBezTo>
                  <a:cubicBezTo>
                    <a:pt x="362364" y="410295"/>
                    <a:pt x="370265" y="394291"/>
                    <a:pt x="379876" y="380281"/>
                  </a:cubicBezTo>
                  <a:cubicBezTo>
                    <a:pt x="389552" y="366191"/>
                    <a:pt x="402437" y="355073"/>
                    <a:pt x="417815" y="349950"/>
                  </a:cubicBezTo>
                  <a:cubicBezTo>
                    <a:pt x="431352" y="345438"/>
                    <a:pt x="447291" y="340510"/>
                    <a:pt x="463801" y="338213"/>
                  </a:cubicBezTo>
                  <a:cubicBezTo>
                    <a:pt x="480083" y="335965"/>
                    <a:pt x="496902" y="336682"/>
                    <a:pt x="511131" y="334499"/>
                  </a:cubicBezTo>
                  <a:cubicBezTo>
                    <a:pt x="530793" y="331518"/>
                    <a:pt x="550455" y="330158"/>
                    <a:pt x="570238" y="329441"/>
                  </a:cubicBezTo>
                  <a:cubicBezTo>
                    <a:pt x="590030" y="328716"/>
                    <a:pt x="609880" y="326061"/>
                    <a:pt x="629729" y="326761"/>
                  </a:cubicBezTo>
                  <a:cubicBezTo>
                    <a:pt x="649521" y="327470"/>
                    <a:pt x="669150" y="332056"/>
                    <a:pt x="688910" y="333334"/>
                  </a:cubicBezTo>
                  <a:cubicBezTo>
                    <a:pt x="708726" y="334597"/>
                    <a:pt x="728510" y="336462"/>
                    <a:pt x="748221" y="337447"/>
                  </a:cubicBezTo>
                  <a:cubicBezTo>
                    <a:pt x="763199" y="338197"/>
                    <a:pt x="778357" y="334808"/>
                    <a:pt x="793335" y="333937"/>
                  </a:cubicBezTo>
                  <a:cubicBezTo>
                    <a:pt x="808420" y="333065"/>
                    <a:pt x="822999" y="331371"/>
                    <a:pt x="837310" y="326574"/>
                  </a:cubicBezTo>
                  <a:cubicBezTo>
                    <a:pt x="852744" y="321418"/>
                    <a:pt x="871111" y="311864"/>
                    <a:pt x="888728" y="297114"/>
                  </a:cubicBezTo>
                  <a:cubicBezTo>
                    <a:pt x="903202" y="284994"/>
                    <a:pt x="918758" y="271229"/>
                    <a:pt x="931579" y="255192"/>
                  </a:cubicBezTo>
                  <a:cubicBezTo>
                    <a:pt x="944211" y="239375"/>
                    <a:pt x="955166" y="221684"/>
                    <a:pt x="963441" y="204286"/>
                  </a:cubicBezTo>
                  <a:cubicBezTo>
                    <a:pt x="972653" y="184910"/>
                    <a:pt x="977467" y="164719"/>
                    <a:pt x="977703" y="146311"/>
                  </a:cubicBezTo>
                  <a:cubicBezTo>
                    <a:pt x="977939" y="126112"/>
                    <a:pt x="971651" y="107085"/>
                    <a:pt x="956306" y="91928"/>
                  </a:cubicBezTo>
                  <a:cubicBezTo>
                    <a:pt x="954474" y="90111"/>
                    <a:pt x="953048" y="87806"/>
                    <a:pt x="951094" y="86210"/>
                  </a:cubicBezTo>
                </a:path>
              </a:pathLst>
            </a:custGeom>
            <a:solidFill>
              <a:srgbClr val="43434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DFB04E03-B37C-A2BB-ED43-195663ADA62D}"/>
                </a:ext>
              </a:extLst>
            </p:cNvPr>
            <p:cNvSpPr/>
            <p:nvPr/>
          </p:nvSpPr>
          <p:spPr>
            <a:xfrm>
              <a:off x="3558397" y="4052762"/>
              <a:ext cx="463451" cy="182978"/>
            </a:xfrm>
            <a:custGeom>
              <a:avLst/>
              <a:gdLst>
                <a:gd name="connsiteX0" fmla="*/ 457965 w 463451"/>
                <a:gd name="connsiteY0" fmla="*/ 71583 h 182978"/>
                <a:gd name="connsiteX1" fmla="*/ 444844 w 463451"/>
                <a:gd name="connsiteY1" fmla="*/ 66965 h 182978"/>
                <a:gd name="connsiteX2" fmla="*/ 411059 w 463451"/>
                <a:gd name="connsiteY2" fmla="*/ 57289 h 182978"/>
                <a:gd name="connsiteX3" fmla="*/ 351178 w 463451"/>
                <a:gd name="connsiteY3" fmla="*/ 46366 h 182978"/>
                <a:gd name="connsiteX4" fmla="*/ 292331 w 463451"/>
                <a:gd name="connsiteY4" fmla="*/ 10749 h 182978"/>
                <a:gd name="connsiteX5" fmla="*/ 273370 w 463451"/>
                <a:gd name="connsiteY5" fmla="*/ 454 h 182978"/>
                <a:gd name="connsiteX6" fmla="*/ 225217 w 463451"/>
                <a:gd name="connsiteY6" fmla="*/ 17737 h 182978"/>
                <a:gd name="connsiteX7" fmla="*/ 159040 w 463451"/>
                <a:gd name="connsiteY7" fmla="*/ 41292 h 182978"/>
                <a:gd name="connsiteX8" fmla="*/ 115359 w 463451"/>
                <a:gd name="connsiteY8" fmla="*/ 51082 h 182978"/>
                <a:gd name="connsiteX9" fmla="*/ 72427 w 463451"/>
                <a:gd name="connsiteY9" fmla="*/ 63878 h 182978"/>
                <a:gd name="connsiteX10" fmla="*/ 34578 w 463451"/>
                <a:gd name="connsiteY10" fmla="*/ 74580 h 182978"/>
                <a:gd name="connsiteX11" fmla="*/ 165 w 463451"/>
                <a:gd name="connsiteY11" fmla="*/ 95635 h 182978"/>
                <a:gd name="connsiteX12" fmla="*/ 28656 w 463451"/>
                <a:gd name="connsiteY12" fmla="*/ 118905 h 182978"/>
                <a:gd name="connsiteX13" fmla="*/ 79765 w 463451"/>
                <a:gd name="connsiteY13" fmla="*/ 133134 h 182978"/>
                <a:gd name="connsiteX14" fmla="*/ 132170 w 463451"/>
                <a:gd name="connsiteY14" fmla="*/ 141303 h 182978"/>
                <a:gd name="connsiteX15" fmla="*/ 183979 w 463451"/>
                <a:gd name="connsiteY15" fmla="*/ 152331 h 182978"/>
                <a:gd name="connsiteX16" fmla="*/ 236530 w 463451"/>
                <a:gd name="connsiteY16" fmla="*/ 159254 h 182978"/>
                <a:gd name="connsiteX17" fmla="*/ 288568 w 463451"/>
                <a:gd name="connsiteY17" fmla="*/ 169297 h 182978"/>
                <a:gd name="connsiteX18" fmla="*/ 340883 w 463451"/>
                <a:gd name="connsiteY18" fmla="*/ 178134 h 182978"/>
                <a:gd name="connsiteX19" fmla="*/ 417387 w 463451"/>
                <a:gd name="connsiteY19" fmla="*/ 180032 h 182978"/>
                <a:gd name="connsiteX20" fmla="*/ 432032 w 463451"/>
                <a:gd name="connsiteY20" fmla="*/ 173777 h 182978"/>
                <a:gd name="connsiteX21" fmla="*/ 437937 w 463451"/>
                <a:gd name="connsiteY21" fmla="*/ 162260 h 182978"/>
                <a:gd name="connsiteX22" fmla="*/ 445031 w 463451"/>
                <a:gd name="connsiteY22" fmla="*/ 149163 h 182978"/>
                <a:gd name="connsiteX23" fmla="*/ 463202 w 463451"/>
                <a:gd name="connsiteY23" fmla="*/ 89567 h 182978"/>
                <a:gd name="connsiteX24" fmla="*/ 457965 w 463451"/>
                <a:gd name="connsiteY24" fmla="*/ 71583 h 18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451" h="182978">
                  <a:moveTo>
                    <a:pt x="457965" y="71583"/>
                  </a:moveTo>
                  <a:cubicBezTo>
                    <a:pt x="454748" y="67698"/>
                    <a:pt x="449763" y="67958"/>
                    <a:pt x="444844" y="66965"/>
                  </a:cubicBezTo>
                  <a:cubicBezTo>
                    <a:pt x="433400" y="64668"/>
                    <a:pt x="422535" y="59398"/>
                    <a:pt x="411059" y="57289"/>
                  </a:cubicBezTo>
                  <a:cubicBezTo>
                    <a:pt x="391088" y="53607"/>
                    <a:pt x="371051" y="50251"/>
                    <a:pt x="351178" y="46366"/>
                  </a:cubicBezTo>
                  <a:cubicBezTo>
                    <a:pt x="323404" y="40925"/>
                    <a:pt x="313874" y="30036"/>
                    <a:pt x="292331" y="10749"/>
                  </a:cubicBezTo>
                  <a:cubicBezTo>
                    <a:pt x="287069" y="6033"/>
                    <a:pt x="280285" y="1911"/>
                    <a:pt x="273370" y="454"/>
                  </a:cubicBezTo>
                  <a:cubicBezTo>
                    <a:pt x="258041" y="-2772"/>
                    <a:pt x="238811" y="12068"/>
                    <a:pt x="225217" y="17737"/>
                  </a:cubicBezTo>
                  <a:cubicBezTo>
                    <a:pt x="203535" y="26753"/>
                    <a:pt x="181617" y="34947"/>
                    <a:pt x="159040" y="41292"/>
                  </a:cubicBezTo>
                  <a:cubicBezTo>
                    <a:pt x="144672" y="45316"/>
                    <a:pt x="129808" y="47360"/>
                    <a:pt x="115359" y="51082"/>
                  </a:cubicBezTo>
                  <a:cubicBezTo>
                    <a:pt x="100918" y="54804"/>
                    <a:pt x="86778" y="59830"/>
                    <a:pt x="72427" y="63878"/>
                  </a:cubicBezTo>
                  <a:cubicBezTo>
                    <a:pt x="59525" y="67527"/>
                    <a:pt x="47593" y="72063"/>
                    <a:pt x="34578" y="74580"/>
                  </a:cubicBezTo>
                  <a:cubicBezTo>
                    <a:pt x="23891" y="76657"/>
                    <a:pt x="1892" y="82888"/>
                    <a:pt x="165" y="95635"/>
                  </a:cubicBezTo>
                  <a:cubicBezTo>
                    <a:pt x="-1936" y="111126"/>
                    <a:pt x="16455" y="116233"/>
                    <a:pt x="28656" y="118905"/>
                  </a:cubicBezTo>
                  <a:cubicBezTo>
                    <a:pt x="45891" y="122667"/>
                    <a:pt x="62482" y="129542"/>
                    <a:pt x="79765" y="133134"/>
                  </a:cubicBezTo>
                  <a:cubicBezTo>
                    <a:pt x="97057" y="136726"/>
                    <a:pt x="114837" y="137915"/>
                    <a:pt x="132170" y="141303"/>
                  </a:cubicBezTo>
                  <a:cubicBezTo>
                    <a:pt x="149502" y="144692"/>
                    <a:pt x="166614" y="149188"/>
                    <a:pt x="183979" y="152331"/>
                  </a:cubicBezTo>
                  <a:cubicBezTo>
                    <a:pt x="201361" y="155483"/>
                    <a:pt x="219108" y="156387"/>
                    <a:pt x="236530" y="159254"/>
                  </a:cubicBezTo>
                  <a:cubicBezTo>
                    <a:pt x="253862" y="162105"/>
                    <a:pt x="271073" y="166576"/>
                    <a:pt x="288568" y="169297"/>
                  </a:cubicBezTo>
                  <a:cubicBezTo>
                    <a:pt x="306055" y="172010"/>
                    <a:pt x="323355" y="176571"/>
                    <a:pt x="340883" y="178134"/>
                  </a:cubicBezTo>
                  <a:cubicBezTo>
                    <a:pt x="365472" y="180341"/>
                    <a:pt x="393156" y="186662"/>
                    <a:pt x="417387" y="180032"/>
                  </a:cubicBezTo>
                  <a:cubicBezTo>
                    <a:pt x="422315" y="178680"/>
                    <a:pt x="428326" y="177296"/>
                    <a:pt x="432032" y="173777"/>
                  </a:cubicBezTo>
                  <a:cubicBezTo>
                    <a:pt x="435046" y="170910"/>
                    <a:pt x="436080" y="165982"/>
                    <a:pt x="437937" y="162260"/>
                  </a:cubicBezTo>
                  <a:cubicBezTo>
                    <a:pt x="440136" y="157837"/>
                    <a:pt x="443101" y="153708"/>
                    <a:pt x="445031" y="149163"/>
                  </a:cubicBezTo>
                  <a:cubicBezTo>
                    <a:pt x="453144" y="130145"/>
                    <a:pt x="459830" y="109962"/>
                    <a:pt x="463202" y="89567"/>
                  </a:cubicBezTo>
                  <a:cubicBezTo>
                    <a:pt x="464229" y="83312"/>
                    <a:pt x="462005" y="76453"/>
                    <a:pt x="457965" y="71583"/>
                  </a:cubicBezTo>
                </a:path>
              </a:pathLst>
            </a:custGeom>
            <a:solidFill>
              <a:srgbClr val="71BEC6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CD955930-7A71-08A8-8E67-31F2378D214C}"/>
                </a:ext>
              </a:extLst>
            </p:cNvPr>
            <p:cNvSpPr/>
            <p:nvPr/>
          </p:nvSpPr>
          <p:spPr>
            <a:xfrm>
              <a:off x="3702284" y="4089489"/>
              <a:ext cx="30659" cy="41796"/>
            </a:xfrm>
            <a:custGeom>
              <a:avLst/>
              <a:gdLst>
                <a:gd name="connsiteX0" fmla="*/ 1730 w 30659"/>
                <a:gd name="connsiteY0" fmla="*/ 10405 h 41796"/>
                <a:gd name="connsiteX1" fmla="*/ 4385 w 30659"/>
                <a:gd name="connsiteY1" fmla="*/ 13614 h 41796"/>
                <a:gd name="connsiteX2" fmla="*/ 4369 w 30659"/>
                <a:gd name="connsiteY2" fmla="*/ 13614 h 41796"/>
                <a:gd name="connsiteX3" fmla="*/ 5159 w 30659"/>
                <a:gd name="connsiteY3" fmla="*/ 14649 h 41796"/>
                <a:gd name="connsiteX4" fmla="*/ 6356 w 30659"/>
                <a:gd name="connsiteY4" fmla="*/ 16351 h 41796"/>
                <a:gd name="connsiteX5" fmla="*/ 11032 w 30659"/>
                <a:gd name="connsiteY5" fmla="*/ 23625 h 41796"/>
                <a:gd name="connsiteX6" fmla="*/ 19339 w 30659"/>
                <a:gd name="connsiteY6" fmla="*/ 38766 h 41796"/>
                <a:gd name="connsiteX7" fmla="*/ 27688 w 30659"/>
                <a:gd name="connsiteY7" fmla="*/ 40973 h 41796"/>
                <a:gd name="connsiteX8" fmla="*/ 29887 w 30659"/>
                <a:gd name="connsiteY8" fmla="*/ 32616 h 41796"/>
                <a:gd name="connsiteX9" fmla="*/ 10372 w 30659"/>
                <a:gd name="connsiteY9" fmla="*/ 1772 h 41796"/>
                <a:gd name="connsiteX10" fmla="*/ 1722 w 30659"/>
                <a:gd name="connsiteY10" fmla="*/ 1772 h 41796"/>
                <a:gd name="connsiteX11" fmla="*/ 1730 w 30659"/>
                <a:gd name="connsiteY11" fmla="*/ 10405 h 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659" h="41796">
                  <a:moveTo>
                    <a:pt x="1730" y="10405"/>
                  </a:moveTo>
                  <a:cubicBezTo>
                    <a:pt x="2634" y="11448"/>
                    <a:pt x="3522" y="12523"/>
                    <a:pt x="4385" y="13614"/>
                  </a:cubicBezTo>
                  <a:cubicBezTo>
                    <a:pt x="4019" y="13167"/>
                    <a:pt x="4035" y="13150"/>
                    <a:pt x="4369" y="13614"/>
                  </a:cubicBezTo>
                  <a:cubicBezTo>
                    <a:pt x="4630" y="13965"/>
                    <a:pt x="4890" y="14307"/>
                    <a:pt x="5159" y="14649"/>
                  </a:cubicBezTo>
                  <a:cubicBezTo>
                    <a:pt x="5566" y="15219"/>
                    <a:pt x="5974" y="15789"/>
                    <a:pt x="6356" y="16351"/>
                  </a:cubicBezTo>
                  <a:cubicBezTo>
                    <a:pt x="8002" y="18721"/>
                    <a:pt x="9557" y="21148"/>
                    <a:pt x="11032" y="23625"/>
                  </a:cubicBezTo>
                  <a:cubicBezTo>
                    <a:pt x="13980" y="28560"/>
                    <a:pt x="16652" y="33667"/>
                    <a:pt x="19339" y="38766"/>
                  </a:cubicBezTo>
                  <a:cubicBezTo>
                    <a:pt x="20830" y="41608"/>
                    <a:pt x="25000" y="42692"/>
                    <a:pt x="27688" y="40973"/>
                  </a:cubicBezTo>
                  <a:cubicBezTo>
                    <a:pt x="30571" y="39108"/>
                    <a:pt x="31467" y="35646"/>
                    <a:pt x="29887" y="32616"/>
                  </a:cubicBezTo>
                  <a:cubicBezTo>
                    <a:pt x="24210" y="21800"/>
                    <a:pt x="18427" y="11049"/>
                    <a:pt x="10372" y="1772"/>
                  </a:cubicBezTo>
                  <a:cubicBezTo>
                    <a:pt x="8262" y="-647"/>
                    <a:pt x="3856" y="-533"/>
                    <a:pt x="1722" y="1772"/>
                  </a:cubicBezTo>
                  <a:cubicBezTo>
                    <a:pt x="-632" y="4346"/>
                    <a:pt x="-518" y="7823"/>
                    <a:pt x="1730" y="10405"/>
                  </a:cubicBezTo>
                </a:path>
              </a:pathLst>
            </a:custGeom>
            <a:solidFill>
              <a:srgbClr val="FFFFFF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6FC88407-7009-B057-125B-45F6B07882C8}"/>
                </a:ext>
              </a:extLst>
            </p:cNvPr>
            <p:cNvSpPr/>
            <p:nvPr/>
          </p:nvSpPr>
          <p:spPr>
            <a:xfrm>
              <a:off x="3743407" y="4080436"/>
              <a:ext cx="31022" cy="37240"/>
            </a:xfrm>
            <a:custGeom>
              <a:avLst/>
              <a:gdLst>
                <a:gd name="connsiteX0" fmla="*/ 1739 w 31022"/>
                <a:gd name="connsiteY0" fmla="*/ 10393 h 37240"/>
                <a:gd name="connsiteX1" fmla="*/ 12018 w 31022"/>
                <a:gd name="connsiteY1" fmla="*/ 22089 h 37240"/>
                <a:gd name="connsiteX2" fmla="*/ 11863 w 31022"/>
                <a:gd name="connsiteY2" fmla="*/ 21894 h 37240"/>
                <a:gd name="connsiteX3" fmla="*/ 12393 w 31022"/>
                <a:gd name="connsiteY3" fmla="*/ 22594 h 37240"/>
                <a:gd name="connsiteX4" fmla="*/ 13557 w 31022"/>
                <a:gd name="connsiteY4" fmla="*/ 24166 h 37240"/>
                <a:gd name="connsiteX5" fmla="*/ 15781 w 31022"/>
                <a:gd name="connsiteY5" fmla="*/ 27416 h 37240"/>
                <a:gd name="connsiteX6" fmla="*/ 19707 w 31022"/>
                <a:gd name="connsiteY6" fmla="*/ 34225 h 37240"/>
                <a:gd name="connsiteX7" fmla="*/ 28055 w 31022"/>
                <a:gd name="connsiteY7" fmla="*/ 36416 h 37240"/>
                <a:gd name="connsiteX8" fmla="*/ 30262 w 31022"/>
                <a:gd name="connsiteY8" fmla="*/ 28059 h 37240"/>
                <a:gd name="connsiteX9" fmla="*/ 10381 w 31022"/>
                <a:gd name="connsiteY9" fmla="*/ 1759 h 37240"/>
                <a:gd name="connsiteX10" fmla="*/ 1731 w 31022"/>
                <a:gd name="connsiteY10" fmla="*/ 1759 h 37240"/>
                <a:gd name="connsiteX11" fmla="*/ 1739 w 31022"/>
                <a:gd name="connsiteY11" fmla="*/ 10393 h 3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022" h="37240">
                  <a:moveTo>
                    <a:pt x="1739" y="10393"/>
                  </a:moveTo>
                  <a:cubicBezTo>
                    <a:pt x="5315" y="14156"/>
                    <a:pt x="8752" y="18025"/>
                    <a:pt x="12018" y="22089"/>
                  </a:cubicBezTo>
                  <a:cubicBezTo>
                    <a:pt x="12547" y="22749"/>
                    <a:pt x="11358" y="21218"/>
                    <a:pt x="11863" y="21894"/>
                  </a:cubicBezTo>
                  <a:cubicBezTo>
                    <a:pt x="12034" y="22114"/>
                    <a:pt x="12222" y="22358"/>
                    <a:pt x="12393" y="22594"/>
                  </a:cubicBezTo>
                  <a:cubicBezTo>
                    <a:pt x="12775" y="23115"/>
                    <a:pt x="13166" y="23645"/>
                    <a:pt x="13557" y="24166"/>
                  </a:cubicBezTo>
                  <a:cubicBezTo>
                    <a:pt x="14323" y="25241"/>
                    <a:pt x="15072" y="26325"/>
                    <a:pt x="15781" y="27416"/>
                  </a:cubicBezTo>
                  <a:cubicBezTo>
                    <a:pt x="17206" y="29607"/>
                    <a:pt x="18526" y="31887"/>
                    <a:pt x="19707" y="34225"/>
                  </a:cubicBezTo>
                  <a:cubicBezTo>
                    <a:pt x="21165" y="37068"/>
                    <a:pt x="25400" y="38126"/>
                    <a:pt x="28055" y="36416"/>
                  </a:cubicBezTo>
                  <a:cubicBezTo>
                    <a:pt x="30971" y="34543"/>
                    <a:pt x="31802" y="31114"/>
                    <a:pt x="30262" y="28059"/>
                  </a:cubicBezTo>
                  <a:cubicBezTo>
                    <a:pt x="25253" y="18220"/>
                    <a:pt x="17939" y="9717"/>
                    <a:pt x="10381" y="1759"/>
                  </a:cubicBezTo>
                  <a:cubicBezTo>
                    <a:pt x="8174" y="-546"/>
                    <a:pt x="3930" y="-627"/>
                    <a:pt x="1731" y="1759"/>
                  </a:cubicBezTo>
                  <a:cubicBezTo>
                    <a:pt x="-542" y="4244"/>
                    <a:pt x="-615" y="7917"/>
                    <a:pt x="1739" y="10393"/>
                  </a:cubicBezTo>
                </a:path>
              </a:pathLst>
            </a:custGeom>
            <a:solidFill>
              <a:srgbClr val="FFFFFF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6258EF08-3582-0F40-3F2D-558A889D0639}"/>
                </a:ext>
              </a:extLst>
            </p:cNvPr>
            <p:cNvSpPr/>
            <p:nvPr/>
          </p:nvSpPr>
          <p:spPr>
            <a:xfrm>
              <a:off x="4212998" y="3476104"/>
              <a:ext cx="380944" cy="731897"/>
            </a:xfrm>
            <a:custGeom>
              <a:avLst/>
              <a:gdLst>
                <a:gd name="connsiteX0" fmla="*/ 221336 w 380944"/>
                <a:gd name="connsiteY0" fmla="*/ 571826 h 731897"/>
                <a:gd name="connsiteX1" fmla="*/ 205111 w 380944"/>
                <a:gd name="connsiteY1" fmla="*/ 625249 h 731897"/>
                <a:gd name="connsiteX2" fmla="*/ 186940 w 380944"/>
                <a:gd name="connsiteY2" fmla="*/ 678036 h 731897"/>
                <a:gd name="connsiteX3" fmla="*/ 171538 w 380944"/>
                <a:gd name="connsiteY3" fmla="*/ 731898 h 731897"/>
                <a:gd name="connsiteX4" fmla="*/ 114833 w 380944"/>
                <a:gd name="connsiteY4" fmla="*/ 722189 h 731897"/>
                <a:gd name="connsiteX5" fmla="*/ 58202 w 380944"/>
                <a:gd name="connsiteY5" fmla="*/ 712929 h 731897"/>
                <a:gd name="connsiteX6" fmla="*/ 15 w 380944"/>
                <a:gd name="connsiteY6" fmla="*/ 710013 h 731897"/>
                <a:gd name="connsiteX7" fmla="*/ 4714 w 380944"/>
                <a:gd name="connsiteY7" fmla="*/ 645823 h 731897"/>
                <a:gd name="connsiteX8" fmla="*/ 8673 w 380944"/>
                <a:gd name="connsiteY8" fmla="*/ 582529 h 731897"/>
                <a:gd name="connsiteX9" fmla="*/ 15620 w 380944"/>
                <a:gd name="connsiteY9" fmla="*/ 519422 h 731897"/>
                <a:gd name="connsiteX10" fmla="*/ 27764 w 380944"/>
                <a:gd name="connsiteY10" fmla="*/ 457073 h 731897"/>
                <a:gd name="connsiteX11" fmla="*/ 39013 w 380944"/>
                <a:gd name="connsiteY11" fmla="*/ 394642 h 731897"/>
                <a:gd name="connsiteX12" fmla="*/ 45675 w 380944"/>
                <a:gd name="connsiteY12" fmla="*/ 331454 h 731897"/>
                <a:gd name="connsiteX13" fmla="*/ 57420 w 380944"/>
                <a:gd name="connsiteY13" fmla="*/ 268893 h 731897"/>
                <a:gd name="connsiteX14" fmla="*/ 70476 w 380944"/>
                <a:gd name="connsiteY14" fmla="*/ 206593 h 731897"/>
                <a:gd name="connsiteX15" fmla="*/ 80755 w 380944"/>
                <a:gd name="connsiteY15" fmla="*/ 143796 h 731897"/>
                <a:gd name="connsiteX16" fmla="*/ 88200 w 380944"/>
                <a:gd name="connsiteY16" fmla="*/ 92165 h 731897"/>
                <a:gd name="connsiteX17" fmla="*/ 101354 w 380944"/>
                <a:gd name="connsiteY17" fmla="*/ 41455 h 731897"/>
                <a:gd name="connsiteX18" fmla="*/ 138388 w 380944"/>
                <a:gd name="connsiteY18" fmla="*/ 5390 h 731897"/>
                <a:gd name="connsiteX19" fmla="*/ 193285 w 380944"/>
                <a:gd name="connsiteY19" fmla="*/ 5064 h 731897"/>
                <a:gd name="connsiteX20" fmla="*/ 243922 w 380944"/>
                <a:gd name="connsiteY20" fmla="*/ 29254 h 731897"/>
                <a:gd name="connsiteX21" fmla="*/ 291520 w 380944"/>
                <a:gd name="connsiteY21" fmla="*/ 50724 h 731897"/>
                <a:gd name="connsiteX22" fmla="*/ 335112 w 380944"/>
                <a:gd name="connsiteY22" fmla="*/ 79459 h 731897"/>
                <a:gd name="connsiteX23" fmla="*/ 372855 w 380944"/>
                <a:gd name="connsiteY23" fmla="*/ 115256 h 731897"/>
                <a:gd name="connsiteX24" fmla="*/ 366673 w 380944"/>
                <a:gd name="connsiteY24" fmla="*/ 170984 h 731897"/>
                <a:gd name="connsiteX25" fmla="*/ 340773 w 380944"/>
                <a:gd name="connsiteY25" fmla="*/ 208922 h 731897"/>
                <a:gd name="connsiteX26" fmla="*/ 326397 w 380944"/>
                <a:gd name="connsiteY26" fmla="*/ 252571 h 731897"/>
                <a:gd name="connsiteX27" fmla="*/ 307867 w 380944"/>
                <a:gd name="connsiteY27" fmla="*/ 305448 h 731897"/>
                <a:gd name="connsiteX28" fmla="*/ 292970 w 380944"/>
                <a:gd name="connsiteY28" fmla="*/ 359497 h 731897"/>
                <a:gd name="connsiteX29" fmla="*/ 275100 w 380944"/>
                <a:gd name="connsiteY29" fmla="*/ 412594 h 731897"/>
                <a:gd name="connsiteX30" fmla="*/ 257776 w 380944"/>
                <a:gd name="connsiteY30" fmla="*/ 465861 h 731897"/>
                <a:gd name="connsiteX31" fmla="*/ 238961 w 380944"/>
                <a:gd name="connsiteY31" fmla="*/ 518648 h 731897"/>
                <a:gd name="connsiteX32" fmla="*/ 221336 w 380944"/>
                <a:gd name="connsiteY32" fmla="*/ 571826 h 73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0944" h="731897">
                  <a:moveTo>
                    <a:pt x="221336" y="571826"/>
                  </a:moveTo>
                  <a:cubicBezTo>
                    <a:pt x="215635" y="589542"/>
                    <a:pt x="210804" y="607534"/>
                    <a:pt x="205111" y="625249"/>
                  </a:cubicBezTo>
                  <a:cubicBezTo>
                    <a:pt x="199410" y="642947"/>
                    <a:pt x="192649" y="660329"/>
                    <a:pt x="186940" y="678036"/>
                  </a:cubicBezTo>
                  <a:cubicBezTo>
                    <a:pt x="181247" y="695751"/>
                    <a:pt x="177239" y="714183"/>
                    <a:pt x="171538" y="731898"/>
                  </a:cubicBezTo>
                  <a:cubicBezTo>
                    <a:pt x="152585" y="729788"/>
                    <a:pt x="133697" y="725561"/>
                    <a:pt x="114833" y="722189"/>
                  </a:cubicBezTo>
                  <a:cubicBezTo>
                    <a:pt x="95986" y="718826"/>
                    <a:pt x="77098" y="715567"/>
                    <a:pt x="58202" y="712929"/>
                  </a:cubicBezTo>
                  <a:cubicBezTo>
                    <a:pt x="39241" y="710282"/>
                    <a:pt x="19180" y="709915"/>
                    <a:pt x="15" y="710013"/>
                  </a:cubicBezTo>
                  <a:cubicBezTo>
                    <a:pt x="-262" y="689088"/>
                    <a:pt x="3436" y="667146"/>
                    <a:pt x="4714" y="645823"/>
                  </a:cubicBezTo>
                  <a:cubicBezTo>
                    <a:pt x="5993" y="624882"/>
                    <a:pt x="6262" y="603705"/>
                    <a:pt x="8673" y="582529"/>
                  </a:cubicBezTo>
                  <a:cubicBezTo>
                    <a:pt x="11051" y="561604"/>
                    <a:pt x="12476" y="540411"/>
                    <a:pt x="15620" y="519422"/>
                  </a:cubicBezTo>
                  <a:cubicBezTo>
                    <a:pt x="18748" y="498490"/>
                    <a:pt x="24254" y="477891"/>
                    <a:pt x="27764" y="457073"/>
                  </a:cubicBezTo>
                  <a:cubicBezTo>
                    <a:pt x="31316" y="436100"/>
                    <a:pt x="35445" y="415314"/>
                    <a:pt x="39013" y="394642"/>
                  </a:cubicBezTo>
                  <a:cubicBezTo>
                    <a:pt x="42661" y="373555"/>
                    <a:pt x="42376" y="352045"/>
                    <a:pt x="45675" y="331454"/>
                  </a:cubicBezTo>
                  <a:cubicBezTo>
                    <a:pt x="49022" y="310514"/>
                    <a:pt x="53852" y="289801"/>
                    <a:pt x="57420" y="268893"/>
                  </a:cubicBezTo>
                  <a:cubicBezTo>
                    <a:pt x="60987" y="247985"/>
                    <a:pt x="66681" y="227452"/>
                    <a:pt x="70476" y="206593"/>
                  </a:cubicBezTo>
                  <a:cubicBezTo>
                    <a:pt x="74280" y="185726"/>
                    <a:pt x="76740" y="164622"/>
                    <a:pt x="80755" y="143796"/>
                  </a:cubicBezTo>
                  <a:cubicBezTo>
                    <a:pt x="83769" y="128239"/>
                    <a:pt x="85178" y="110141"/>
                    <a:pt x="88200" y="92165"/>
                  </a:cubicBezTo>
                  <a:cubicBezTo>
                    <a:pt x="91148" y="74695"/>
                    <a:pt x="94194" y="56548"/>
                    <a:pt x="101354" y="41455"/>
                  </a:cubicBezTo>
                  <a:cubicBezTo>
                    <a:pt x="108847" y="25670"/>
                    <a:pt x="121634" y="13388"/>
                    <a:pt x="138388" y="5390"/>
                  </a:cubicBezTo>
                  <a:cubicBezTo>
                    <a:pt x="155525" y="-2788"/>
                    <a:pt x="174364" y="-638"/>
                    <a:pt x="193285" y="5064"/>
                  </a:cubicBezTo>
                  <a:cubicBezTo>
                    <a:pt x="211179" y="10456"/>
                    <a:pt x="228479" y="19961"/>
                    <a:pt x="243922" y="29254"/>
                  </a:cubicBezTo>
                  <a:cubicBezTo>
                    <a:pt x="257516" y="37424"/>
                    <a:pt x="275247" y="42278"/>
                    <a:pt x="291520" y="50724"/>
                  </a:cubicBezTo>
                  <a:cubicBezTo>
                    <a:pt x="306922" y="58747"/>
                    <a:pt x="321233" y="69612"/>
                    <a:pt x="335112" y="79459"/>
                  </a:cubicBezTo>
                  <a:cubicBezTo>
                    <a:pt x="349919" y="89974"/>
                    <a:pt x="364295" y="100840"/>
                    <a:pt x="372855" y="115256"/>
                  </a:cubicBezTo>
                  <a:cubicBezTo>
                    <a:pt x="387337" y="139634"/>
                    <a:pt x="380585" y="150361"/>
                    <a:pt x="366673" y="170984"/>
                  </a:cubicBezTo>
                  <a:cubicBezTo>
                    <a:pt x="357144" y="185107"/>
                    <a:pt x="347337" y="196054"/>
                    <a:pt x="340773" y="208922"/>
                  </a:cubicBezTo>
                  <a:cubicBezTo>
                    <a:pt x="334379" y="221466"/>
                    <a:pt x="331740" y="236012"/>
                    <a:pt x="326397" y="252571"/>
                  </a:cubicBezTo>
                  <a:cubicBezTo>
                    <a:pt x="320695" y="270351"/>
                    <a:pt x="313585" y="287675"/>
                    <a:pt x="307867" y="305448"/>
                  </a:cubicBezTo>
                  <a:cubicBezTo>
                    <a:pt x="302149" y="323220"/>
                    <a:pt x="298688" y="341725"/>
                    <a:pt x="292970" y="359497"/>
                  </a:cubicBezTo>
                  <a:cubicBezTo>
                    <a:pt x="287253" y="377277"/>
                    <a:pt x="280818" y="394821"/>
                    <a:pt x="275100" y="412594"/>
                  </a:cubicBezTo>
                  <a:cubicBezTo>
                    <a:pt x="269374" y="430374"/>
                    <a:pt x="263502" y="448089"/>
                    <a:pt x="257776" y="465861"/>
                  </a:cubicBezTo>
                  <a:cubicBezTo>
                    <a:pt x="252050" y="483642"/>
                    <a:pt x="244679" y="500876"/>
                    <a:pt x="238961" y="518648"/>
                  </a:cubicBezTo>
                  <a:cubicBezTo>
                    <a:pt x="233236" y="536437"/>
                    <a:pt x="227054" y="554062"/>
                    <a:pt x="221336" y="571826"/>
                  </a:cubicBezTo>
                </a:path>
              </a:pathLst>
            </a:custGeom>
            <a:solidFill>
              <a:srgbClr val="F8C1B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D165B496-EA66-61D7-4BEC-6C800049E1AB}"/>
                </a:ext>
              </a:extLst>
            </p:cNvPr>
            <p:cNvSpPr/>
            <p:nvPr/>
          </p:nvSpPr>
          <p:spPr>
            <a:xfrm>
              <a:off x="4180898" y="3393041"/>
              <a:ext cx="930506" cy="685742"/>
            </a:xfrm>
            <a:custGeom>
              <a:avLst/>
              <a:gdLst>
                <a:gd name="connsiteX0" fmla="*/ 925610 w 930506"/>
                <a:gd name="connsiteY0" fmla="*/ 75722 h 685742"/>
                <a:gd name="connsiteX1" fmla="*/ 904841 w 930506"/>
                <a:gd name="connsiteY1" fmla="*/ 68995 h 685742"/>
                <a:gd name="connsiteX2" fmla="*/ 846637 w 930506"/>
                <a:gd name="connsiteY2" fmla="*/ 59734 h 685742"/>
                <a:gd name="connsiteX3" fmla="*/ 788401 w 930506"/>
                <a:gd name="connsiteY3" fmla="*/ 50652 h 685742"/>
                <a:gd name="connsiteX4" fmla="*/ 729685 w 930506"/>
                <a:gd name="connsiteY4" fmla="*/ 45114 h 685742"/>
                <a:gd name="connsiteX5" fmla="*/ 671343 w 930506"/>
                <a:gd name="connsiteY5" fmla="*/ 37001 h 685742"/>
                <a:gd name="connsiteX6" fmla="*/ 613237 w 930506"/>
                <a:gd name="connsiteY6" fmla="*/ 26429 h 685742"/>
                <a:gd name="connsiteX7" fmla="*/ 554276 w 930506"/>
                <a:gd name="connsiteY7" fmla="*/ 23579 h 685742"/>
                <a:gd name="connsiteX8" fmla="*/ 490339 w 930506"/>
                <a:gd name="connsiteY8" fmla="*/ 15401 h 685742"/>
                <a:gd name="connsiteX9" fmla="*/ 426735 w 930506"/>
                <a:gd name="connsiteY9" fmla="*/ 4406 h 685742"/>
                <a:gd name="connsiteX10" fmla="*/ 362269 w 930506"/>
                <a:gd name="connsiteY10" fmla="*/ 1555 h 685742"/>
                <a:gd name="connsiteX11" fmla="*/ 297802 w 930506"/>
                <a:gd name="connsiteY11" fmla="*/ 773 h 685742"/>
                <a:gd name="connsiteX12" fmla="*/ 234157 w 930506"/>
                <a:gd name="connsiteY12" fmla="*/ 11736 h 685742"/>
                <a:gd name="connsiteX13" fmla="*/ 180711 w 930506"/>
                <a:gd name="connsiteY13" fmla="*/ 36749 h 685742"/>
                <a:gd name="connsiteX14" fmla="*/ 135727 w 930506"/>
                <a:gd name="connsiteY14" fmla="*/ 75095 h 685742"/>
                <a:gd name="connsiteX15" fmla="*/ 106649 w 930506"/>
                <a:gd name="connsiteY15" fmla="*/ 126441 h 685742"/>
                <a:gd name="connsiteX16" fmla="*/ 83974 w 930506"/>
                <a:gd name="connsiteY16" fmla="*/ 180824 h 685742"/>
                <a:gd name="connsiteX17" fmla="*/ 72441 w 930506"/>
                <a:gd name="connsiteY17" fmla="*/ 238653 h 685742"/>
                <a:gd name="connsiteX18" fmla="*/ 61347 w 930506"/>
                <a:gd name="connsiteY18" fmla="*/ 297663 h 685742"/>
                <a:gd name="connsiteX19" fmla="*/ 50091 w 930506"/>
                <a:gd name="connsiteY19" fmla="*/ 356640 h 685742"/>
                <a:gd name="connsiteX20" fmla="*/ 39544 w 930506"/>
                <a:gd name="connsiteY20" fmla="*/ 415747 h 685742"/>
                <a:gd name="connsiteX21" fmla="*/ 27465 w 930506"/>
                <a:gd name="connsiteY21" fmla="*/ 474602 h 685742"/>
                <a:gd name="connsiteX22" fmla="*/ 19499 w 930506"/>
                <a:gd name="connsiteY22" fmla="*/ 534158 h 685742"/>
                <a:gd name="connsiteX23" fmla="*/ 9464 w 930506"/>
                <a:gd name="connsiteY23" fmla="*/ 593363 h 685742"/>
                <a:gd name="connsiteX24" fmla="*/ 0 w 930506"/>
                <a:gd name="connsiteY24" fmla="*/ 652446 h 685742"/>
                <a:gd name="connsiteX25" fmla="*/ 55157 w 930506"/>
                <a:gd name="connsiteY25" fmla="*/ 663580 h 685742"/>
                <a:gd name="connsiteX26" fmla="*/ 110982 w 930506"/>
                <a:gd name="connsiteY26" fmla="*/ 672165 h 685742"/>
                <a:gd name="connsiteX27" fmla="*/ 166922 w 930506"/>
                <a:gd name="connsiteY27" fmla="*/ 680220 h 685742"/>
                <a:gd name="connsiteX28" fmla="*/ 223333 w 930506"/>
                <a:gd name="connsiteY28" fmla="*/ 683478 h 685742"/>
                <a:gd name="connsiteX29" fmla="*/ 278246 w 930506"/>
                <a:gd name="connsiteY29" fmla="*/ 685742 h 685742"/>
                <a:gd name="connsiteX30" fmla="*/ 290537 w 930506"/>
                <a:gd name="connsiteY30" fmla="*/ 625503 h 685742"/>
                <a:gd name="connsiteX31" fmla="*/ 308301 w 930506"/>
                <a:gd name="connsiteY31" fmla="*/ 565108 h 685742"/>
                <a:gd name="connsiteX32" fmla="*/ 319418 w 930506"/>
                <a:gd name="connsiteY32" fmla="*/ 503174 h 685742"/>
                <a:gd name="connsiteX33" fmla="*/ 334812 w 930506"/>
                <a:gd name="connsiteY33" fmla="*/ 442259 h 685742"/>
                <a:gd name="connsiteX34" fmla="*/ 350638 w 930506"/>
                <a:gd name="connsiteY34" fmla="*/ 398887 h 685742"/>
                <a:gd name="connsiteX35" fmla="*/ 378550 w 930506"/>
                <a:gd name="connsiteY35" fmla="*/ 362781 h 685742"/>
                <a:gd name="connsiteX36" fmla="*/ 430189 w 930506"/>
                <a:gd name="connsiteY36" fmla="*/ 339902 h 685742"/>
                <a:gd name="connsiteX37" fmla="*/ 485680 w 930506"/>
                <a:gd name="connsiteY37" fmla="*/ 329664 h 685742"/>
                <a:gd name="connsiteX38" fmla="*/ 544877 w 930506"/>
                <a:gd name="connsiteY38" fmla="*/ 325542 h 685742"/>
                <a:gd name="connsiteX39" fmla="*/ 604213 w 930506"/>
                <a:gd name="connsiteY39" fmla="*/ 324712 h 685742"/>
                <a:gd name="connsiteX40" fmla="*/ 663369 w 930506"/>
                <a:gd name="connsiteY40" fmla="*/ 328955 h 685742"/>
                <a:gd name="connsiteX41" fmla="*/ 722493 w 930506"/>
                <a:gd name="connsiteY41" fmla="*/ 333614 h 685742"/>
                <a:gd name="connsiteX42" fmla="*/ 786878 w 930506"/>
                <a:gd name="connsiteY42" fmla="*/ 328401 h 685742"/>
                <a:gd name="connsiteX43" fmla="*/ 848250 w 930506"/>
                <a:gd name="connsiteY43" fmla="*/ 308063 h 685742"/>
                <a:gd name="connsiteX44" fmla="*/ 889202 w 930506"/>
                <a:gd name="connsiteY44" fmla="*/ 258738 h 685742"/>
                <a:gd name="connsiteX45" fmla="*/ 914956 w 930506"/>
                <a:gd name="connsiteY45" fmla="*/ 189205 h 685742"/>
                <a:gd name="connsiteX46" fmla="*/ 924119 w 930506"/>
                <a:gd name="connsiteY46" fmla="*/ 144262 h 685742"/>
                <a:gd name="connsiteX47" fmla="*/ 930253 w 930506"/>
                <a:gd name="connsiteY47" fmla="*/ 98846 h 685742"/>
                <a:gd name="connsiteX48" fmla="*/ 927247 w 930506"/>
                <a:gd name="connsiteY48" fmla="*/ 80015 h 685742"/>
                <a:gd name="connsiteX49" fmla="*/ 925610 w 930506"/>
                <a:gd name="connsiteY49" fmla="*/ 75722 h 68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0506" h="685742">
                  <a:moveTo>
                    <a:pt x="925610" y="75722"/>
                  </a:moveTo>
                  <a:cubicBezTo>
                    <a:pt x="920520" y="71080"/>
                    <a:pt x="911870" y="70168"/>
                    <a:pt x="904841" y="68995"/>
                  </a:cubicBezTo>
                  <a:cubicBezTo>
                    <a:pt x="885456" y="65761"/>
                    <a:pt x="866047" y="62772"/>
                    <a:pt x="846637" y="59734"/>
                  </a:cubicBezTo>
                  <a:cubicBezTo>
                    <a:pt x="827228" y="56704"/>
                    <a:pt x="807843" y="53470"/>
                    <a:pt x="788401" y="50652"/>
                  </a:cubicBezTo>
                  <a:cubicBezTo>
                    <a:pt x="768968" y="47826"/>
                    <a:pt x="749159" y="47728"/>
                    <a:pt x="729685" y="45114"/>
                  </a:cubicBezTo>
                  <a:cubicBezTo>
                    <a:pt x="710218" y="42499"/>
                    <a:pt x="690833" y="39404"/>
                    <a:pt x="671343" y="37001"/>
                  </a:cubicBezTo>
                  <a:cubicBezTo>
                    <a:pt x="651844" y="34591"/>
                    <a:pt x="632769" y="28629"/>
                    <a:pt x="613237" y="26429"/>
                  </a:cubicBezTo>
                  <a:cubicBezTo>
                    <a:pt x="593722" y="24230"/>
                    <a:pt x="573816" y="25574"/>
                    <a:pt x="554276" y="23579"/>
                  </a:cubicBezTo>
                  <a:cubicBezTo>
                    <a:pt x="533792" y="21494"/>
                    <a:pt x="512346" y="18342"/>
                    <a:pt x="490339" y="15401"/>
                  </a:cubicBezTo>
                  <a:cubicBezTo>
                    <a:pt x="469398" y="12599"/>
                    <a:pt x="448311" y="6841"/>
                    <a:pt x="426735" y="4406"/>
                  </a:cubicBezTo>
                  <a:cubicBezTo>
                    <a:pt x="405355" y="1995"/>
                    <a:pt x="383584" y="2516"/>
                    <a:pt x="362269" y="1555"/>
                  </a:cubicBezTo>
                  <a:cubicBezTo>
                    <a:pt x="340457" y="569"/>
                    <a:pt x="318807" y="-929"/>
                    <a:pt x="297802" y="773"/>
                  </a:cubicBezTo>
                  <a:cubicBezTo>
                    <a:pt x="275908" y="2549"/>
                    <a:pt x="254357" y="5774"/>
                    <a:pt x="234157" y="11736"/>
                  </a:cubicBezTo>
                  <a:cubicBezTo>
                    <a:pt x="213958" y="17714"/>
                    <a:pt x="196276" y="26674"/>
                    <a:pt x="180711" y="36749"/>
                  </a:cubicBezTo>
                  <a:cubicBezTo>
                    <a:pt x="163729" y="47728"/>
                    <a:pt x="148058" y="60165"/>
                    <a:pt x="135727" y="75095"/>
                  </a:cubicBezTo>
                  <a:cubicBezTo>
                    <a:pt x="123338" y="90098"/>
                    <a:pt x="115283" y="108457"/>
                    <a:pt x="106649" y="126441"/>
                  </a:cubicBezTo>
                  <a:cubicBezTo>
                    <a:pt x="98325" y="143773"/>
                    <a:pt x="89675" y="161618"/>
                    <a:pt x="83974" y="180824"/>
                  </a:cubicBezTo>
                  <a:cubicBezTo>
                    <a:pt x="78460" y="199378"/>
                    <a:pt x="76277" y="219170"/>
                    <a:pt x="72441" y="238653"/>
                  </a:cubicBezTo>
                  <a:cubicBezTo>
                    <a:pt x="68564" y="258298"/>
                    <a:pt x="65086" y="278001"/>
                    <a:pt x="61347" y="297663"/>
                  </a:cubicBezTo>
                  <a:cubicBezTo>
                    <a:pt x="57617" y="317332"/>
                    <a:pt x="53707" y="336953"/>
                    <a:pt x="50091" y="356640"/>
                  </a:cubicBezTo>
                  <a:cubicBezTo>
                    <a:pt x="46475" y="376326"/>
                    <a:pt x="43021" y="396037"/>
                    <a:pt x="39544" y="415747"/>
                  </a:cubicBezTo>
                  <a:cubicBezTo>
                    <a:pt x="36066" y="435466"/>
                    <a:pt x="30820" y="454867"/>
                    <a:pt x="27465" y="474602"/>
                  </a:cubicBezTo>
                  <a:cubicBezTo>
                    <a:pt x="24117" y="494329"/>
                    <a:pt x="22716" y="514390"/>
                    <a:pt x="19499" y="534158"/>
                  </a:cubicBezTo>
                  <a:cubicBezTo>
                    <a:pt x="16274" y="553917"/>
                    <a:pt x="12543" y="573587"/>
                    <a:pt x="9464" y="593363"/>
                  </a:cubicBezTo>
                  <a:cubicBezTo>
                    <a:pt x="6377" y="613131"/>
                    <a:pt x="2965" y="632646"/>
                    <a:pt x="0" y="652446"/>
                  </a:cubicBezTo>
                  <a:cubicBezTo>
                    <a:pt x="18408" y="656502"/>
                    <a:pt x="36628" y="660216"/>
                    <a:pt x="55157" y="663580"/>
                  </a:cubicBezTo>
                  <a:cubicBezTo>
                    <a:pt x="73687" y="666944"/>
                    <a:pt x="92330" y="669485"/>
                    <a:pt x="110982" y="672165"/>
                  </a:cubicBezTo>
                  <a:cubicBezTo>
                    <a:pt x="129634" y="674836"/>
                    <a:pt x="148188" y="678241"/>
                    <a:pt x="166922" y="680220"/>
                  </a:cubicBezTo>
                  <a:cubicBezTo>
                    <a:pt x="185647" y="682191"/>
                    <a:pt x="204551" y="682207"/>
                    <a:pt x="223333" y="683478"/>
                  </a:cubicBezTo>
                  <a:cubicBezTo>
                    <a:pt x="242140" y="684740"/>
                    <a:pt x="259423" y="685180"/>
                    <a:pt x="278246" y="685742"/>
                  </a:cubicBezTo>
                  <a:cubicBezTo>
                    <a:pt x="282408" y="665225"/>
                    <a:pt x="286098" y="645963"/>
                    <a:pt x="290537" y="625503"/>
                  </a:cubicBezTo>
                  <a:cubicBezTo>
                    <a:pt x="294992" y="605034"/>
                    <a:pt x="303585" y="585511"/>
                    <a:pt x="308301" y="565108"/>
                  </a:cubicBezTo>
                  <a:cubicBezTo>
                    <a:pt x="313025" y="544705"/>
                    <a:pt x="314417" y="523512"/>
                    <a:pt x="319418" y="503174"/>
                  </a:cubicBezTo>
                  <a:cubicBezTo>
                    <a:pt x="324411" y="482853"/>
                    <a:pt x="329518" y="462523"/>
                    <a:pt x="334812" y="442259"/>
                  </a:cubicBezTo>
                  <a:cubicBezTo>
                    <a:pt x="338657" y="427517"/>
                    <a:pt x="344448" y="412709"/>
                    <a:pt x="350638" y="398887"/>
                  </a:cubicBezTo>
                  <a:cubicBezTo>
                    <a:pt x="356991" y="384707"/>
                    <a:pt x="365038" y="371382"/>
                    <a:pt x="378550" y="362781"/>
                  </a:cubicBezTo>
                  <a:cubicBezTo>
                    <a:pt x="393382" y="353349"/>
                    <a:pt x="411423" y="345090"/>
                    <a:pt x="430189" y="339902"/>
                  </a:cubicBezTo>
                  <a:cubicBezTo>
                    <a:pt x="448898" y="334746"/>
                    <a:pt x="468576" y="332246"/>
                    <a:pt x="485680" y="329664"/>
                  </a:cubicBezTo>
                  <a:cubicBezTo>
                    <a:pt x="505285" y="326707"/>
                    <a:pt x="525142" y="326243"/>
                    <a:pt x="544877" y="325542"/>
                  </a:cubicBezTo>
                  <a:cubicBezTo>
                    <a:pt x="564612" y="324842"/>
                    <a:pt x="584412" y="324011"/>
                    <a:pt x="604213" y="324712"/>
                  </a:cubicBezTo>
                  <a:cubicBezTo>
                    <a:pt x="623948" y="325420"/>
                    <a:pt x="643658" y="327677"/>
                    <a:pt x="663369" y="328955"/>
                  </a:cubicBezTo>
                  <a:cubicBezTo>
                    <a:pt x="683137" y="330218"/>
                    <a:pt x="702823" y="332629"/>
                    <a:pt x="722493" y="333614"/>
                  </a:cubicBezTo>
                  <a:cubicBezTo>
                    <a:pt x="743971" y="334681"/>
                    <a:pt x="765889" y="332246"/>
                    <a:pt x="786878" y="328401"/>
                  </a:cubicBezTo>
                  <a:cubicBezTo>
                    <a:pt x="808430" y="324459"/>
                    <a:pt x="830193" y="319523"/>
                    <a:pt x="848250" y="308063"/>
                  </a:cubicBezTo>
                  <a:cubicBezTo>
                    <a:pt x="865688" y="296987"/>
                    <a:pt x="877816" y="279019"/>
                    <a:pt x="889202" y="258738"/>
                  </a:cubicBezTo>
                  <a:cubicBezTo>
                    <a:pt x="901404" y="237024"/>
                    <a:pt x="909508" y="213501"/>
                    <a:pt x="914956" y="189205"/>
                  </a:cubicBezTo>
                  <a:cubicBezTo>
                    <a:pt x="918239" y="174610"/>
                    <a:pt x="921261" y="159436"/>
                    <a:pt x="924119" y="144262"/>
                  </a:cubicBezTo>
                  <a:cubicBezTo>
                    <a:pt x="926987" y="129096"/>
                    <a:pt x="929064" y="113792"/>
                    <a:pt x="930253" y="98846"/>
                  </a:cubicBezTo>
                  <a:cubicBezTo>
                    <a:pt x="930774" y="92379"/>
                    <a:pt x="930798" y="85439"/>
                    <a:pt x="927247" y="80015"/>
                  </a:cubicBezTo>
                  <a:cubicBezTo>
                    <a:pt x="926457" y="78858"/>
                    <a:pt x="926628" y="76651"/>
                    <a:pt x="925610" y="75722"/>
                  </a:cubicBezTo>
                </a:path>
              </a:pathLst>
            </a:custGeom>
            <a:solidFill>
              <a:srgbClr val="43434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F4510A6C-76F2-9AFD-016E-C446A56BBF43}"/>
                </a:ext>
              </a:extLst>
            </p:cNvPr>
            <p:cNvSpPr/>
            <p:nvPr/>
          </p:nvSpPr>
          <p:spPr>
            <a:xfrm>
              <a:off x="3958231" y="4114225"/>
              <a:ext cx="455383" cy="168074"/>
            </a:xfrm>
            <a:custGeom>
              <a:avLst/>
              <a:gdLst>
                <a:gd name="connsiteX0" fmla="*/ 450121 w 455383"/>
                <a:gd name="connsiteY0" fmla="*/ 47758 h 168074"/>
                <a:gd name="connsiteX1" fmla="*/ 435827 w 455383"/>
                <a:gd name="connsiteY1" fmla="*/ 42960 h 168074"/>
                <a:gd name="connsiteX2" fmla="*/ 400902 w 455383"/>
                <a:gd name="connsiteY2" fmla="*/ 40191 h 168074"/>
                <a:gd name="connsiteX3" fmla="*/ 340190 w 455383"/>
                <a:gd name="connsiteY3" fmla="*/ 35996 h 168074"/>
                <a:gd name="connsiteX4" fmla="*/ 276993 w 455383"/>
                <a:gd name="connsiteY4" fmla="*/ 8923 h 168074"/>
                <a:gd name="connsiteX5" fmla="*/ 257405 w 455383"/>
                <a:gd name="connsiteY5" fmla="*/ 77 h 168074"/>
                <a:gd name="connsiteX6" fmla="*/ 211411 w 455383"/>
                <a:gd name="connsiteY6" fmla="*/ 22916 h 168074"/>
                <a:gd name="connsiteX7" fmla="*/ 148532 w 455383"/>
                <a:gd name="connsiteY7" fmla="*/ 54037 h 168074"/>
                <a:gd name="connsiteX8" fmla="*/ 107620 w 455383"/>
                <a:gd name="connsiteY8" fmla="*/ 72241 h 168074"/>
                <a:gd name="connsiteX9" fmla="*/ 65870 w 455383"/>
                <a:gd name="connsiteY9" fmla="*/ 88344 h 168074"/>
                <a:gd name="connsiteX10" fmla="*/ 28411 w 455383"/>
                <a:gd name="connsiteY10" fmla="*/ 100154 h 168074"/>
                <a:gd name="connsiteX11" fmla="*/ 2 w 455383"/>
                <a:gd name="connsiteY11" fmla="*/ 127822 h 168074"/>
                <a:gd name="connsiteX12" fmla="*/ 28615 w 455383"/>
                <a:gd name="connsiteY12" fmla="*/ 148624 h 168074"/>
                <a:gd name="connsiteX13" fmla="*/ 81182 w 455383"/>
                <a:gd name="connsiteY13" fmla="*/ 155498 h 168074"/>
                <a:gd name="connsiteX14" fmla="*/ 134156 w 455383"/>
                <a:gd name="connsiteY14" fmla="*/ 157592 h 168074"/>
                <a:gd name="connsiteX15" fmla="*/ 186854 w 455383"/>
                <a:gd name="connsiteY15" fmla="*/ 163692 h 168074"/>
                <a:gd name="connsiteX16" fmla="*/ 239820 w 455383"/>
                <a:gd name="connsiteY16" fmla="*/ 165590 h 168074"/>
                <a:gd name="connsiteX17" fmla="*/ 292762 w 455383"/>
                <a:gd name="connsiteY17" fmla="*/ 167968 h 168074"/>
                <a:gd name="connsiteX18" fmla="*/ 345736 w 455383"/>
                <a:gd name="connsiteY18" fmla="*/ 166013 h 168074"/>
                <a:gd name="connsiteX19" fmla="*/ 422396 w 455383"/>
                <a:gd name="connsiteY19" fmla="*/ 162283 h 168074"/>
                <a:gd name="connsiteX20" fmla="*/ 434320 w 455383"/>
                <a:gd name="connsiteY20" fmla="*/ 152102 h 168074"/>
                <a:gd name="connsiteX21" fmla="*/ 438059 w 455383"/>
                <a:gd name="connsiteY21" fmla="*/ 140398 h 168074"/>
                <a:gd name="connsiteX22" fmla="*/ 445300 w 455383"/>
                <a:gd name="connsiteY22" fmla="*/ 127203 h 168074"/>
                <a:gd name="connsiteX23" fmla="*/ 455342 w 455383"/>
                <a:gd name="connsiteY23" fmla="*/ 65896 h 168074"/>
                <a:gd name="connsiteX24" fmla="*/ 450121 w 455383"/>
                <a:gd name="connsiteY24" fmla="*/ 47758 h 16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5383" h="168074">
                  <a:moveTo>
                    <a:pt x="450121" y="47758"/>
                  </a:moveTo>
                  <a:cubicBezTo>
                    <a:pt x="446472" y="44304"/>
                    <a:pt x="440828" y="43343"/>
                    <a:pt x="435827" y="42960"/>
                  </a:cubicBezTo>
                  <a:cubicBezTo>
                    <a:pt x="424188" y="42056"/>
                    <a:pt x="412565" y="40908"/>
                    <a:pt x="400902" y="40191"/>
                  </a:cubicBezTo>
                  <a:cubicBezTo>
                    <a:pt x="380629" y="38945"/>
                    <a:pt x="360373" y="37446"/>
                    <a:pt x="340190" y="35996"/>
                  </a:cubicBezTo>
                  <a:cubicBezTo>
                    <a:pt x="311968" y="33952"/>
                    <a:pt x="300711" y="25489"/>
                    <a:pt x="276993" y="8923"/>
                  </a:cubicBezTo>
                  <a:cubicBezTo>
                    <a:pt x="271211" y="4891"/>
                    <a:pt x="264434" y="696"/>
                    <a:pt x="257405" y="77"/>
                  </a:cubicBezTo>
                  <a:cubicBezTo>
                    <a:pt x="241791" y="-1283"/>
                    <a:pt x="224231" y="15658"/>
                    <a:pt x="211411" y="22916"/>
                  </a:cubicBezTo>
                  <a:cubicBezTo>
                    <a:pt x="190983" y="34490"/>
                    <a:pt x="170189" y="45029"/>
                    <a:pt x="148532" y="54037"/>
                  </a:cubicBezTo>
                  <a:cubicBezTo>
                    <a:pt x="134767" y="59779"/>
                    <a:pt x="121516" y="66800"/>
                    <a:pt x="107620" y="72241"/>
                  </a:cubicBezTo>
                  <a:cubicBezTo>
                    <a:pt x="93733" y="77674"/>
                    <a:pt x="79626" y="82585"/>
                    <a:pt x="65870" y="88344"/>
                  </a:cubicBezTo>
                  <a:cubicBezTo>
                    <a:pt x="53498" y="93524"/>
                    <a:pt x="41036" y="96073"/>
                    <a:pt x="28411" y="100154"/>
                  </a:cubicBezTo>
                  <a:cubicBezTo>
                    <a:pt x="18059" y="103493"/>
                    <a:pt x="181" y="114969"/>
                    <a:pt x="2" y="127822"/>
                  </a:cubicBezTo>
                  <a:cubicBezTo>
                    <a:pt x="-202" y="143468"/>
                    <a:pt x="16178" y="147443"/>
                    <a:pt x="28615" y="148624"/>
                  </a:cubicBezTo>
                  <a:cubicBezTo>
                    <a:pt x="46192" y="150277"/>
                    <a:pt x="63589" y="154016"/>
                    <a:pt x="81182" y="155498"/>
                  </a:cubicBezTo>
                  <a:cubicBezTo>
                    <a:pt x="98767" y="156989"/>
                    <a:pt x="116547" y="156329"/>
                    <a:pt x="134156" y="157592"/>
                  </a:cubicBezTo>
                  <a:cubicBezTo>
                    <a:pt x="151766" y="158870"/>
                    <a:pt x="169228" y="162666"/>
                    <a:pt x="186854" y="163692"/>
                  </a:cubicBezTo>
                  <a:cubicBezTo>
                    <a:pt x="204479" y="164718"/>
                    <a:pt x="222178" y="164849"/>
                    <a:pt x="239820" y="165590"/>
                  </a:cubicBezTo>
                  <a:cubicBezTo>
                    <a:pt x="257381" y="166323"/>
                    <a:pt x="275071" y="167381"/>
                    <a:pt x="292762" y="167968"/>
                  </a:cubicBezTo>
                  <a:cubicBezTo>
                    <a:pt x="310453" y="168554"/>
                    <a:pt x="328152" y="166559"/>
                    <a:pt x="345736" y="166013"/>
                  </a:cubicBezTo>
                  <a:cubicBezTo>
                    <a:pt x="370407" y="165231"/>
                    <a:pt x="399150" y="171772"/>
                    <a:pt x="422396" y="162283"/>
                  </a:cubicBezTo>
                  <a:cubicBezTo>
                    <a:pt x="427128" y="160353"/>
                    <a:pt x="431054" y="156044"/>
                    <a:pt x="434320" y="152102"/>
                  </a:cubicBezTo>
                  <a:cubicBezTo>
                    <a:pt x="436959" y="148901"/>
                    <a:pt x="436674" y="144307"/>
                    <a:pt x="438059" y="140398"/>
                  </a:cubicBezTo>
                  <a:cubicBezTo>
                    <a:pt x="439704" y="135747"/>
                    <a:pt x="443915" y="131943"/>
                    <a:pt x="445300" y="127203"/>
                  </a:cubicBezTo>
                  <a:cubicBezTo>
                    <a:pt x="451058" y="107329"/>
                    <a:pt x="454446" y="86560"/>
                    <a:pt x="455342" y="65896"/>
                  </a:cubicBezTo>
                  <a:cubicBezTo>
                    <a:pt x="455603" y="59575"/>
                    <a:pt x="454715" y="52107"/>
                    <a:pt x="450121" y="47758"/>
                  </a:cubicBezTo>
                </a:path>
              </a:pathLst>
            </a:custGeom>
            <a:solidFill>
              <a:srgbClr val="71BEC6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DA5E48C-CC5D-1ED1-2D5B-0DADEA432BED}"/>
                </a:ext>
              </a:extLst>
            </p:cNvPr>
            <p:cNvSpPr/>
            <p:nvPr/>
          </p:nvSpPr>
          <p:spPr>
            <a:xfrm>
              <a:off x="4089946" y="4167862"/>
              <a:ext cx="36653" cy="36755"/>
            </a:xfrm>
            <a:custGeom>
              <a:avLst/>
              <a:gdLst>
                <a:gd name="connsiteX0" fmla="*/ 1757 w 36653"/>
                <a:gd name="connsiteY0" fmla="*/ 10394 h 36755"/>
                <a:gd name="connsiteX1" fmla="*/ 14577 w 36653"/>
                <a:gd name="connsiteY1" fmla="*/ 21845 h 36755"/>
                <a:gd name="connsiteX2" fmla="*/ 20433 w 36653"/>
                <a:gd name="connsiteY2" fmla="*/ 27783 h 36755"/>
                <a:gd name="connsiteX3" fmla="*/ 23218 w 36653"/>
                <a:gd name="connsiteY3" fmla="*/ 31008 h 36755"/>
                <a:gd name="connsiteX4" fmla="*/ 23886 w 36653"/>
                <a:gd name="connsiteY4" fmla="*/ 31848 h 36755"/>
                <a:gd name="connsiteX5" fmla="*/ 23845 w 36653"/>
                <a:gd name="connsiteY5" fmla="*/ 31799 h 36755"/>
                <a:gd name="connsiteX6" fmla="*/ 25222 w 36653"/>
                <a:gd name="connsiteY6" fmla="*/ 33713 h 36755"/>
                <a:gd name="connsiteX7" fmla="*/ 33570 w 36653"/>
                <a:gd name="connsiteY7" fmla="*/ 35904 h 36755"/>
                <a:gd name="connsiteX8" fmla="*/ 35778 w 36653"/>
                <a:gd name="connsiteY8" fmla="*/ 27547 h 36755"/>
                <a:gd name="connsiteX9" fmla="*/ 10398 w 36653"/>
                <a:gd name="connsiteY9" fmla="*/ 1744 h 36755"/>
                <a:gd name="connsiteX10" fmla="*/ 1757 w 36653"/>
                <a:gd name="connsiteY10" fmla="*/ 1744 h 36755"/>
                <a:gd name="connsiteX11" fmla="*/ 1757 w 36653"/>
                <a:gd name="connsiteY11" fmla="*/ 10394 h 36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53" h="36755">
                  <a:moveTo>
                    <a:pt x="1757" y="10394"/>
                  </a:moveTo>
                  <a:cubicBezTo>
                    <a:pt x="6016" y="14214"/>
                    <a:pt x="10406" y="17912"/>
                    <a:pt x="14577" y="21845"/>
                  </a:cubicBezTo>
                  <a:cubicBezTo>
                    <a:pt x="16588" y="23751"/>
                    <a:pt x="18551" y="25723"/>
                    <a:pt x="20433" y="27783"/>
                  </a:cubicBezTo>
                  <a:cubicBezTo>
                    <a:pt x="21394" y="28834"/>
                    <a:pt x="22314" y="29909"/>
                    <a:pt x="23218" y="31008"/>
                  </a:cubicBezTo>
                  <a:cubicBezTo>
                    <a:pt x="23438" y="31269"/>
                    <a:pt x="23715" y="31546"/>
                    <a:pt x="23886" y="31848"/>
                  </a:cubicBezTo>
                  <a:cubicBezTo>
                    <a:pt x="23552" y="31261"/>
                    <a:pt x="23349" y="31147"/>
                    <a:pt x="23845" y="31799"/>
                  </a:cubicBezTo>
                  <a:cubicBezTo>
                    <a:pt x="24318" y="32426"/>
                    <a:pt x="24774" y="33070"/>
                    <a:pt x="25222" y="33713"/>
                  </a:cubicBezTo>
                  <a:cubicBezTo>
                    <a:pt x="27038" y="36327"/>
                    <a:pt x="30655" y="37785"/>
                    <a:pt x="33570" y="35904"/>
                  </a:cubicBezTo>
                  <a:cubicBezTo>
                    <a:pt x="36177" y="34234"/>
                    <a:pt x="37724" y="30349"/>
                    <a:pt x="35778" y="27547"/>
                  </a:cubicBezTo>
                  <a:cubicBezTo>
                    <a:pt x="28781" y="17521"/>
                    <a:pt x="19431" y="9848"/>
                    <a:pt x="10398" y="1744"/>
                  </a:cubicBezTo>
                  <a:cubicBezTo>
                    <a:pt x="8020" y="-382"/>
                    <a:pt x="4078" y="-773"/>
                    <a:pt x="1757" y="1744"/>
                  </a:cubicBezTo>
                  <a:cubicBezTo>
                    <a:pt x="-377" y="4082"/>
                    <a:pt x="-785" y="8113"/>
                    <a:pt x="1757" y="10394"/>
                  </a:cubicBezTo>
                </a:path>
              </a:pathLst>
            </a:custGeom>
            <a:solidFill>
              <a:srgbClr val="FFFFFF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FB3DD176-D8E8-6F92-A0D3-24B1EA2C134D}"/>
                </a:ext>
              </a:extLst>
            </p:cNvPr>
            <p:cNvSpPr/>
            <p:nvPr/>
          </p:nvSpPr>
          <p:spPr>
            <a:xfrm>
              <a:off x="4132093" y="4151158"/>
              <a:ext cx="34201" cy="34859"/>
            </a:xfrm>
            <a:custGeom>
              <a:avLst/>
              <a:gdLst>
                <a:gd name="connsiteX0" fmla="*/ 1768 w 34201"/>
                <a:gd name="connsiteY0" fmla="*/ 10425 h 34859"/>
                <a:gd name="connsiteX1" fmla="*/ 13472 w 34201"/>
                <a:gd name="connsiteY1" fmla="*/ 20810 h 34859"/>
                <a:gd name="connsiteX2" fmla="*/ 18742 w 34201"/>
                <a:gd name="connsiteY2" fmla="*/ 26454 h 34859"/>
                <a:gd name="connsiteX3" fmla="*/ 19988 w 34201"/>
                <a:gd name="connsiteY3" fmla="*/ 27978 h 34859"/>
                <a:gd name="connsiteX4" fmla="*/ 20493 w 34201"/>
                <a:gd name="connsiteY4" fmla="*/ 28580 h 34859"/>
                <a:gd name="connsiteX5" fmla="*/ 20510 w 34201"/>
                <a:gd name="connsiteY5" fmla="*/ 28597 h 34859"/>
                <a:gd name="connsiteX6" fmla="*/ 22790 w 34201"/>
                <a:gd name="connsiteY6" fmla="*/ 31814 h 34859"/>
                <a:gd name="connsiteX7" fmla="*/ 31139 w 34201"/>
                <a:gd name="connsiteY7" fmla="*/ 34013 h 34859"/>
                <a:gd name="connsiteX8" fmla="*/ 33338 w 34201"/>
                <a:gd name="connsiteY8" fmla="*/ 25657 h 34859"/>
                <a:gd name="connsiteX9" fmla="*/ 10410 w 34201"/>
                <a:gd name="connsiteY9" fmla="*/ 1784 h 34859"/>
                <a:gd name="connsiteX10" fmla="*/ 6085 w 34201"/>
                <a:gd name="connsiteY10" fmla="*/ 0 h 34859"/>
                <a:gd name="connsiteX11" fmla="*/ 1776 w 34201"/>
                <a:gd name="connsiteY11" fmla="*/ 1784 h 34859"/>
                <a:gd name="connsiteX12" fmla="*/ 1768 w 34201"/>
                <a:gd name="connsiteY12" fmla="*/ 10425 h 3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01" h="34859">
                  <a:moveTo>
                    <a:pt x="1768" y="10425"/>
                  </a:moveTo>
                  <a:cubicBezTo>
                    <a:pt x="5792" y="13741"/>
                    <a:pt x="9750" y="17145"/>
                    <a:pt x="13472" y="20810"/>
                  </a:cubicBezTo>
                  <a:cubicBezTo>
                    <a:pt x="15313" y="22635"/>
                    <a:pt x="17064" y="24500"/>
                    <a:pt x="18742" y="26454"/>
                  </a:cubicBezTo>
                  <a:cubicBezTo>
                    <a:pt x="19166" y="26960"/>
                    <a:pt x="19589" y="27465"/>
                    <a:pt x="19988" y="27978"/>
                  </a:cubicBezTo>
                  <a:cubicBezTo>
                    <a:pt x="20159" y="28182"/>
                    <a:pt x="20322" y="28393"/>
                    <a:pt x="20493" y="28580"/>
                  </a:cubicBezTo>
                  <a:cubicBezTo>
                    <a:pt x="21365" y="29680"/>
                    <a:pt x="19663" y="27481"/>
                    <a:pt x="20510" y="28597"/>
                  </a:cubicBezTo>
                  <a:cubicBezTo>
                    <a:pt x="21292" y="29655"/>
                    <a:pt x="22049" y="30722"/>
                    <a:pt x="22790" y="31814"/>
                  </a:cubicBezTo>
                  <a:cubicBezTo>
                    <a:pt x="24574" y="34461"/>
                    <a:pt x="28255" y="35870"/>
                    <a:pt x="31139" y="34013"/>
                  </a:cubicBezTo>
                  <a:cubicBezTo>
                    <a:pt x="33786" y="32311"/>
                    <a:pt x="35235" y="28491"/>
                    <a:pt x="33338" y="25657"/>
                  </a:cubicBezTo>
                  <a:cubicBezTo>
                    <a:pt x="27107" y="16379"/>
                    <a:pt x="18962" y="8845"/>
                    <a:pt x="10410" y="1784"/>
                  </a:cubicBezTo>
                  <a:cubicBezTo>
                    <a:pt x="9115" y="733"/>
                    <a:pt x="7804" y="0"/>
                    <a:pt x="6085" y="0"/>
                  </a:cubicBezTo>
                  <a:cubicBezTo>
                    <a:pt x="4586" y="0"/>
                    <a:pt x="2803" y="668"/>
                    <a:pt x="1776" y="1784"/>
                  </a:cubicBezTo>
                  <a:cubicBezTo>
                    <a:pt x="-293" y="4032"/>
                    <a:pt x="-871" y="8259"/>
                    <a:pt x="1768" y="10425"/>
                  </a:cubicBezTo>
                </a:path>
              </a:pathLst>
            </a:custGeom>
            <a:solidFill>
              <a:srgbClr val="FFFFFF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5A5E3E-29D3-1956-F6EC-415265AF427F}"/>
                </a:ext>
              </a:extLst>
            </p:cNvPr>
            <p:cNvSpPr/>
            <p:nvPr/>
          </p:nvSpPr>
          <p:spPr>
            <a:xfrm>
              <a:off x="3940770" y="4197142"/>
              <a:ext cx="78400" cy="55682"/>
            </a:xfrm>
            <a:custGeom>
              <a:avLst/>
              <a:gdLst>
                <a:gd name="connsiteX0" fmla="*/ 70950 w 78400"/>
                <a:gd name="connsiteY0" fmla="*/ 361 h 55682"/>
                <a:gd name="connsiteX1" fmla="*/ 28947 w 78400"/>
                <a:gd name="connsiteY1" fmla="*/ 17929 h 55682"/>
                <a:gd name="connsiteX2" fmla="*/ 708 w 78400"/>
                <a:gd name="connsiteY2" fmla="*/ 46542 h 55682"/>
                <a:gd name="connsiteX3" fmla="*/ 2907 w 78400"/>
                <a:gd name="connsiteY3" fmla="*/ 54899 h 55682"/>
                <a:gd name="connsiteX4" fmla="*/ 11264 w 78400"/>
                <a:gd name="connsiteY4" fmla="*/ 52700 h 55682"/>
                <a:gd name="connsiteX5" fmla="*/ 35976 w 78400"/>
                <a:gd name="connsiteY5" fmla="*/ 27931 h 55682"/>
                <a:gd name="connsiteX6" fmla="*/ 74192 w 78400"/>
                <a:gd name="connsiteY6" fmla="*/ 12138 h 55682"/>
                <a:gd name="connsiteX7" fmla="*/ 70950 w 78400"/>
                <a:gd name="connsiteY7" fmla="*/ 361 h 5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400" h="55682">
                  <a:moveTo>
                    <a:pt x="70950" y="361"/>
                  </a:moveTo>
                  <a:cubicBezTo>
                    <a:pt x="56525" y="5304"/>
                    <a:pt x="41946" y="9743"/>
                    <a:pt x="28947" y="17929"/>
                  </a:cubicBezTo>
                  <a:cubicBezTo>
                    <a:pt x="17576" y="25064"/>
                    <a:pt x="6328" y="34023"/>
                    <a:pt x="708" y="46542"/>
                  </a:cubicBezTo>
                  <a:cubicBezTo>
                    <a:pt x="-636" y="49548"/>
                    <a:pt x="-155" y="53107"/>
                    <a:pt x="2907" y="54899"/>
                  </a:cubicBezTo>
                  <a:cubicBezTo>
                    <a:pt x="5514" y="56430"/>
                    <a:pt x="9904" y="55729"/>
                    <a:pt x="11264" y="52700"/>
                  </a:cubicBezTo>
                  <a:cubicBezTo>
                    <a:pt x="16208" y="41647"/>
                    <a:pt x="25933" y="34154"/>
                    <a:pt x="35976" y="27931"/>
                  </a:cubicBezTo>
                  <a:cubicBezTo>
                    <a:pt x="47859" y="20568"/>
                    <a:pt x="61078" y="16634"/>
                    <a:pt x="74192" y="12138"/>
                  </a:cubicBezTo>
                  <a:cubicBezTo>
                    <a:pt x="81595" y="9605"/>
                    <a:pt x="78419" y="-2197"/>
                    <a:pt x="70950" y="361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9B456479-714E-AD3F-F89B-3A737CCD13FD}"/>
                </a:ext>
              </a:extLst>
            </p:cNvPr>
            <p:cNvSpPr/>
            <p:nvPr/>
          </p:nvSpPr>
          <p:spPr>
            <a:xfrm>
              <a:off x="4212832" y="3390164"/>
              <a:ext cx="248515" cy="324838"/>
            </a:xfrm>
            <a:custGeom>
              <a:avLst/>
              <a:gdLst>
                <a:gd name="connsiteX0" fmla="*/ 240854 w 248515"/>
                <a:gd name="connsiteY0" fmla="*/ 74 h 324838"/>
                <a:gd name="connsiteX1" fmla="*/ 132772 w 248515"/>
                <a:gd name="connsiteY1" fmla="*/ 33745 h 324838"/>
                <a:gd name="connsiteX2" fmla="*/ 63149 w 248515"/>
                <a:gd name="connsiteY2" fmla="*/ 103490 h 324838"/>
                <a:gd name="connsiteX3" fmla="*/ 22180 w 248515"/>
                <a:gd name="connsiteY3" fmla="*/ 202711 h 324838"/>
                <a:gd name="connsiteX4" fmla="*/ 10142 w 248515"/>
                <a:gd name="connsiteY4" fmla="*/ 255946 h 324838"/>
                <a:gd name="connsiteX5" fmla="*/ 547 w 248515"/>
                <a:gd name="connsiteY5" fmla="*/ 315461 h 324838"/>
                <a:gd name="connsiteX6" fmla="*/ 11095 w 248515"/>
                <a:gd name="connsiteY6" fmla="*/ 321627 h 324838"/>
                <a:gd name="connsiteX7" fmla="*/ 20372 w 248515"/>
                <a:gd name="connsiteY7" fmla="*/ 274500 h 324838"/>
                <a:gd name="connsiteX8" fmla="*/ 29706 w 248515"/>
                <a:gd name="connsiteY8" fmla="*/ 220581 h 324838"/>
                <a:gd name="connsiteX9" fmla="*/ 46729 w 248515"/>
                <a:gd name="connsiteY9" fmla="*/ 166043 h 324838"/>
                <a:gd name="connsiteX10" fmla="*/ 67938 w 248515"/>
                <a:gd name="connsiteY10" fmla="*/ 118078 h 324838"/>
                <a:gd name="connsiteX11" fmla="*/ 98473 w 248515"/>
                <a:gd name="connsiteY11" fmla="*/ 79243 h 324838"/>
                <a:gd name="connsiteX12" fmla="*/ 138937 w 248515"/>
                <a:gd name="connsiteY12" fmla="*/ 44293 h 324838"/>
                <a:gd name="connsiteX13" fmla="*/ 244080 w 248515"/>
                <a:gd name="connsiteY13" fmla="*/ 11860 h 324838"/>
                <a:gd name="connsiteX14" fmla="*/ 240854 w 248515"/>
                <a:gd name="connsiteY14" fmla="*/ 74 h 32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8515" h="324838">
                  <a:moveTo>
                    <a:pt x="240854" y="74"/>
                  </a:moveTo>
                  <a:cubicBezTo>
                    <a:pt x="202956" y="5540"/>
                    <a:pt x="166361" y="14629"/>
                    <a:pt x="132772" y="33745"/>
                  </a:cubicBezTo>
                  <a:cubicBezTo>
                    <a:pt x="104321" y="49938"/>
                    <a:pt x="82053" y="77215"/>
                    <a:pt x="63149" y="103490"/>
                  </a:cubicBezTo>
                  <a:cubicBezTo>
                    <a:pt x="42037" y="132836"/>
                    <a:pt x="32695" y="168584"/>
                    <a:pt x="22180" y="202711"/>
                  </a:cubicBezTo>
                  <a:cubicBezTo>
                    <a:pt x="16813" y="220149"/>
                    <a:pt x="12610" y="237856"/>
                    <a:pt x="10142" y="255946"/>
                  </a:cubicBezTo>
                  <a:cubicBezTo>
                    <a:pt x="7454" y="275706"/>
                    <a:pt x="8497" y="296809"/>
                    <a:pt x="547" y="315461"/>
                  </a:cubicBezTo>
                  <a:cubicBezTo>
                    <a:pt x="-2499" y="322612"/>
                    <a:pt x="8024" y="328851"/>
                    <a:pt x="11095" y="321627"/>
                  </a:cubicBezTo>
                  <a:cubicBezTo>
                    <a:pt x="17562" y="306453"/>
                    <a:pt x="18996" y="290766"/>
                    <a:pt x="20372" y="274500"/>
                  </a:cubicBezTo>
                  <a:cubicBezTo>
                    <a:pt x="21911" y="256248"/>
                    <a:pt x="24974" y="238272"/>
                    <a:pt x="29706" y="220581"/>
                  </a:cubicBezTo>
                  <a:cubicBezTo>
                    <a:pt x="34618" y="202223"/>
                    <a:pt x="40636" y="184035"/>
                    <a:pt x="46729" y="166043"/>
                  </a:cubicBezTo>
                  <a:cubicBezTo>
                    <a:pt x="52382" y="149346"/>
                    <a:pt x="58376" y="132958"/>
                    <a:pt x="67938" y="118078"/>
                  </a:cubicBezTo>
                  <a:cubicBezTo>
                    <a:pt x="76841" y="104223"/>
                    <a:pt x="87673" y="91648"/>
                    <a:pt x="98473" y="79243"/>
                  </a:cubicBezTo>
                  <a:cubicBezTo>
                    <a:pt x="110365" y="65551"/>
                    <a:pt x="123063" y="53301"/>
                    <a:pt x="138937" y="44293"/>
                  </a:cubicBezTo>
                  <a:cubicBezTo>
                    <a:pt x="171704" y="25698"/>
                    <a:pt x="207175" y="17179"/>
                    <a:pt x="244080" y="11860"/>
                  </a:cubicBezTo>
                  <a:cubicBezTo>
                    <a:pt x="251850" y="10744"/>
                    <a:pt x="248543" y="-1041"/>
                    <a:pt x="240854" y="74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3DEDA602-462D-51FF-D2F2-F4C0C7903618}"/>
                </a:ext>
              </a:extLst>
            </p:cNvPr>
            <p:cNvSpPr/>
            <p:nvPr/>
          </p:nvSpPr>
          <p:spPr>
            <a:xfrm>
              <a:off x="4843268" y="2319198"/>
              <a:ext cx="72251" cy="88010"/>
            </a:xfrm>
            <a:custGeom>
              <a:avLst/>
              <a:gdLst>
                <a:gd name="connsiteX0" fmla="*/ 4990 w 72251"/>
                <a:gd name="connsiteY0" fmla="*/ 1273 h 88010"/>
                <a:gd name="connsiteX1" fmla="*/ 4477 w 72251"/>
                <a:gd name="connsiteY1" fmla="*/ 1583 h 88010"/>
                <a:gd name="connsiteX2" fmla="*/ 7547 w 72251"/>
                <a:gd name="connsiteY2" fmla="*/ 744 h 88010"/>
                <a:gd name="connsiteX3" fmla="*/ 6912 w 72251"/>
                <a:gd name="connsiteY3" fmla="*/ 768 h 88010"/>
                <a:gd name="connsiteX4" fmla="*/ 12190 w 72251"/>
                <a:gd name="connsiteY4" fmla="*/ 3798 h 88010"/>
                <a:gd name="connsiteX5" fmla="*/ 12092 w 72251"/>
                <a:gd name="connsiteY5" fmla="*/ 3619 h 88010"/>
                <a:gd name="connsiteX6" fmla="*/ 12931 w 72251"/>
                <a:gd name="connsiteY6" fmla="*/ 6698 h 88010"/>
                <a:gd name="connsiteX7" fmla="*/ 9233 w 72251"/>
                <a:gd name="connsiteY7" fmla="*/ 728 h 88010"/>
                <a:gd name="connsiteX8" fmla="*/ 266 w 72251"/>
                <a:gd name="connsiteY8" fmla="*/ 4377 h 88010"/>
                <a:gd name="connsiteX9" fmla="*/ 241 w 72251"/>
                <a:gd name="connsiteY9" fmla="*/ 4466 h 88010"/>
                <a:gd name="connsiteX10" fmla="*/ 1797 w 72251"/>
                <a:gd name="connsiteY10" fmla="*/ 10404 h 88010"/>
                <a:gd name="connsiteX11" fmla="*/ 33676 w 72251"/>
                <a:gd name="connsiteY11" fmla="*/ 45639 h 88010"/>
                <a:gd name="connsiteX12" fmla="*/ 60831 w 72251"/>
                <a:gd name="connsiteY12" fmla="*/ 85052 h 88010"/>
                <a:gd name="connsiteX13" fmla="*/ 71379 w 72251"/>
                <a:gd name="connsiteY13" fmla="*/ 78886 h 88010"/>
                <a:gd name="connsiteX14" fmla="*/ 43401 w 72251"/>
                <a:gd name="connsiteY14" fmla="*/ 38374 h 88010"/>
                <a:gd name="connsiteX15" fmla="*/ 10439 w 72251"/>
                <a:gd name="connsiteY15" fmla="*/ 1770 h 88010"/>
                <a:gd name="connsiteX16" fmla="*/ 12003 w 72251"/>
                <a:gd name="connsiteY16" fmla="*/ 7716 h 88010"/>
                <a:gd name="connsiteX17" fmla="*/ 12035 w 72251"/>
                <a:gd name="connsiteY17" fmla="*/ 7626 h 88010"/>
                <a:gd name="connsiteX18" fmla="*/ 3060 w 72251"/>
                <a:gd name="connsiteY18" fmla="*/ 11275 h 88010"/>
                <a:gd name="connsiteX19" fmla="*/ 2498 w 72251"/>
                <a:gd name="connsiteY19" fmla="*/ 10762 h 88010"/>
                <a:gd name="connsiteX20" fmla="*/ 714 w 72251"/>
                <a:gd name="connsiteY20" fmla="*/ 6445 h 88010"/>
                <a:gd name="connsiteX21" fmla="*/ 1626 w 72251"/>
                <a:gd name="connsiteY21" fmla="*/ 9964 h 88010"/>
                <a:gd name="connsiteX22" fmla="*/ 6888 w 72251"/>
                <a:gd name="connsiteY22" fmla="*/ 12986 h 88010"/>
                <a:gd name="connsiteX23" fmla="*/ 11131 w 72251"/>
                <a:gd name="connsiteY23" fmla="*/ 11821 h 88010"/>
                <a:gd name="connsiteX24" fmla="*/ 4990 w 72251"/>
                <a:gd name="connsiteY24" fmla="*/ 1273 h 8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251" h="88010">
                  <a:moveTo>
                    <a:pt x="4990" y="1273"/>
                  </a:moveTo>
                  <a:cubicBezTo>
                    <a:pt x="4819" y="1379"/>
                    <a:pt x="4648" y="1477"/>
                    <a:pt x="4477" y="1583"/>
                  </a:cubicBezTo>
                  <a:lnTo>
                    <a:pt x="7547" y="744"/>
                  </a:lnTo>
                  <a:cubicBezTo>
                    <a:pt x="7352" y="752"/>
                    <a:pt x="7132" y="768"/>
                    <a:pt x="6912" y="768"/>
                  </a:cubicBezTo>
                  <a:cubicBezTo>
                    <a:pt x="8680" y="1778"/>
                    <a:pt x="10439" y="2788"/>
                    <a:pt x="12190" y="3798"/>
                  </a:cubicBezTo>
                  <a:cubicBezTo>
                    <a:pt x="12157" y="3733"/>
                    <a:pt x="12125" y="3676"/>
                    <a:pt x="12092" y="3619"/>
                  </a:cubicBezTo>
                  <a:cubicBezTo>
                    <a:pt x="12361" y="4645"/>
                    <a:pt x="12638" y="5672"/>
                    <a:pt x="12931" y="6698"/>
                  </a:cubicBezTo>
                  <a:cubicBezTo>
                    <a:pt x="13094" y="4222"/>
                    <a:pt x="11449" y="1778"/>
                    <a:pt x="9233" y="728"/>
                  </a:cubicBezTo>
                  <a:cubicBezTo>
                    <a:pt x="5617" y="-991"/>
                    <a:pt x="1536" y="378"/>
                    <a:pt x="266" y="4377"/>
                  </a:cubicBezTo>
                  <a:lnTo>
                    <a:pt x="241" y="4466"/>
                  </a:lnTo>
                  <a:cubicBezTo>
                    <a:pt x="-418" y="6543"/>
                    <a:pt x="331" y="8881"/>
                    <a:pt x="1797" y="10404"/>
                  </a:cubicBezTo>
                  <a:cubicBezTo>
                    <a:pt x="12825" y="21766"/>
                    <a:pt x="24155" y="32957"/>
                    <a:pt x="33676" y="45639"/>
                  </a:cubicBezTo>
                  <a:cubicBezTo>
                    <a:pt x="43271" y="58410"/>
                    <a:pt x="52841" y="71214"/>
                    <a:pt x="60831" y="85052"/>
                  </a:cubicBezTo>
                  <a:cubicBezTo>
                    <a:pt x="64773" y="91853"/>
                    <a:pt x="75337" y="85711"/>
                    <a:pt x="71379" y="78886"/>
                  </a:cubicBezTo>
                  <a:cubicBezTo>
                    <a:pt x="63161" y="64657"/>
                    <a:pt x="53305" y="51454"/>
                    <a:pt x="43401" y="38374"/>
                  </a:cubicBezTo>
                  <a:cubicBezTo>
                    <a:pt x="33456" y="25228"/>
                    <a:pt x="21891" y="13572"/>
                    <a:pt x="10439" y="1770"/>
                  </a:cubicBezTo>
                  <a:cubicBezTo>
                    <a:pt x="10952" y="3750"/>
                    <a:pt x="11490" y="5729"/>
                    <a:pt x="12003" y="7716"/>
                  </a:cubicBezTo>
                  <a:lnTo>
                    <a:pt x="12035" y="7626"/>
                  </a:lnTo>
                  <a:cubicBezTo>
                    <a:pt x="9046" y="8848"/>
                    <a:pt x="6057" y="10062"/>
                    <a:pt x="3060" y="11275"/>
                  </a:cubicBezTo>
                  <a:cubicBezTo>
                    <a:pt x="2880" y="11104"/>
                    <a:pt x="2685" y="10933"/>
                    <a:pt x="2498" y="10762"/>
                  </a:cubicBezTo>
                  <a:lnTo>
                    <a:pt x="714" y="6445"/>
                  </a:lnTo>
                  <a:cubicBezTo>
                    <a:pt x="624" y="7749"/>
                    <a:pt x="1032" y="8832"/>
                    <a:pt x="1626" y="9964"/>
                  </a:cubicBezTo>
                  <a:cubicBezTo>
                    <a:pt x="2571" y="11789"/>
                    <a:pt x="4851" y="13075"/>
                    <a:pt x="6888" y="12986"/>
                  </a:cubicBezTo>
                  <a:cubicBezTo>
                    <a:pt x="8476" y="12921"/>
                    <a:pt x="9763" y="12644"/>
                    <a:pt x="11131" y="11821"/>
                  </a:cubicBezTo>
                  <a:cubicBezTo>
                    <a:pt x="17883" y="7773"/>
                    <a:pt x="11742" y="-2799"/>
                    <a:pt x="4990" y="1273"/>
                  </a:cubicBezTo>
                </a:path>
              </a:pathLst>
            </a:custGeom>
            <a:solidFill>
              <a:srgbClr val="FFFFFF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5F12B2C6-A89E-8E33-119A-0B7ACA715BF2}"/>
                </a:ext>
              </a:extLst>
            </p:cNvPr>
            <p:cNvSpPr/>
            <p:nvPr/>
          </p:nvSpPr>
          <p:spPr>
            <a:xfrm>
              <a:off x="4914919" y="2326443"/>
              <a:ext cx="52749" cy="71411"/>
            </a:xfrm>
            <a:custGeom>
              <a:avLst/>
              <a:gdLst>
                <a:gd name="connsiteX0" fmla="*/ 1739 w 52749"/>
                <a:gd name="connsiteY0" fmla="*/ 10416 h 71411"/>
                <a:gd name="connsiteX1" fmla="*/ 40631 w 52749"/>
                <a:gd name="connsiteY1" fmla="*/ 66917 h 71411"/>
                <a:gd name="connsiteX2" fmla="*/ 48157 w 52749"/>
                <a:gd name="connsiteY2" fmla="*/ 71185 h 71411"/>
                <a:gd name="connsiteX3" fmla="*/ 52417 w 52749"/>
                <a:gd name="connsiteY3" fmla="*/ 63675 h 71411"/>
                <a:gd name="connsiteX4" fmla="*/ 10373 w 52749"/>
                <a:gd name="connsiteY4" fmla="*/ 1774 h 71411"/>
                <a:gd name="connsiteX5" fmla="*/ 1731 w 52749"/>
                <a:gd name="connsiteY5" fmla="*/ 1774 h 71411"/>
                <a:gd name="connsiteX6" fmla="*/ 1739 w 52749"/>
                <a:gd name="connsiteY6" fmla="*/ 10416 h 7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49" h="71411">
                  <a:moveTo>
                    <a:pt x="1739" y="10416"/>
                  </a:moveTo>
                  <a:cubicBezTo>
                    <a:pt x="16302" y="27919"/>
                    <a:pt x="31786" y="45651"/>
                    <a:pt x="40631" y="66917"/>
                  </a:cubicBezTo>
                  <a:cubicBezTo>
                    <a:pt x="41902" y="69963"/>
                    <a:pt x="44679" y="72138"/>
                    <a:pt x="48157" y="71185"/>
                  </a:cubicBezTo>
                  <a:cubicBezTo>
                    <a:pt x="51032" y="70395"/>
                    <a:pt x="53704" y="66738"/>
                    <a:pt x="52417" y="63675"/>
                  </a:cubicBezTo>
                  <a:cubicBezTo>
                    <a:pt x="42684" y="40291"/>
                    <a:pt x="26410" y="21053"/>
                    <a:pt x="10373" y="1774"/>
                  </a:cubicBezTo>
                  <a:cubicBezTo>
                    <a:pt x="8263" y="-767"/>
                    <a:pt x="3922" y="-409"/>
                    <a:pt x="1731" y="1774"/>
                  </a:cubicBezTo>
                  <a:cubicBezTo>
                    <a:pt x="-777" y="4291"/>
                    <a:pt x="-370" y="7875"/>
                    <a:pt x="1739" y="10416"/>
                  </a:cubicBezTo>
                </a:path>
              </a:pathLst>
            </a:custGeom>
            <a:solidFill>
              <a:srgbClr val="FFFFFF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1F453C13-F324-275B-0BEF-06F329F6AF1A}"/>
                </a:ext>
              </a:extLst>
            </p:cNvPr>
            <p:cNvSpPr/>
            <p:nvPr/>
          </p:nvSpPr>
          <p:spPr>
            <a:xfrm>
              <a:off x="4709935" y="2580943"/>
              <a:ext cx="101363" cy="27551"/>
            </a:xfrm>
            <a:custGeom>
              <a:avLst/>
              <a:gdLst>
                <a:gd name="connsiteX0" fmla="*/ 2857 w 101363"/>
                <a:gd name="connsiteY0" fmla="*/ 11519 h 27551"/>
                <a:gd name="connsiteX1" fmla="*/ 50496 w 101363"/>
                <a:gd name="connsiteY1" fmla="*/ 26921 h 27551"/>
                <a:gd name="connsiteX2" fmla="*/ 98388 w 101363"/>
                <a:gd name="connsiteY2" fmla="*/ 14761 h 27551"/>
                <a:gd name="connsiteX3" fmla="*/ 92231 w 101363"/>
                <a:gd name="connsiteY3" fmla="*/ 4222 h 27551"/>
                <a:gd name="connsiteX4" fmla="*/ 50431 w 101363"/>
                <a:gd name="connsiteY4" fmla="*/ 14525 h 27551"/>
                <a:gd name="connsiteX5" fmla="*/ 9022 w 101363"/>
                <a:gd name="connsiteY5" fmla="*/ 980 h 27551"/>
                <a:gd name="connsiteX6" fmla="*/ 2857 w 101363"/>
                <a:gd name="connsiteY6" fmla="*/ 11519 h 2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363" h="27551">
                  <a:moveTo>
                    <a:pt x="2857" y="11519"/>
                  </a:moveTo>
                  <a:cubicBezTo>
                    <a:pt x="17322" y="20658"/>
                    <a:pt x="33840" y="24168"/>
                    <a:pt x="50496" y="26921"/>
                  </a:cubicBezTo>
                  <a:cubicBezTo>
                    <a:pt x="67234" y="29683"/>
                    <a:pt x="84086" y="22963"/>
                    <a:pt x="98388" y="14761"/>
                  </a:cubicBezTo>
                  <a:cubicBezTo>
                    <a:pt x="105214" y="10860"/>
                    <a:pt x="99072" y="312"/>
                    <a:pt x="92231" y="4222"/>
                  </a:cubicBezTo>
                  <a:cubicBezTo>
                    <a:pt x="79541" y="11487"/>
                    <a:pt x="65230" y="17302"/>
                    <a:pt x="50431" y="14525"/>
                  </a:cubicBezTo>
                  <a:cubicBezTo>
                    <a:pt x="35852" y="11780"/>
                    <a:pt x="21761" y="9019"/>
                    <a:pt x="9022" y="980"/>
                  </a:cubicBezTo>
                  <a:cubicBezTo>
                    <a:pt x="2352" y="-3247"/>
                    <a:pt x="-3781" y="7317"/>
                    <a:pt x="2857" y="11519"/>
                  </a:cubicBezTo>
                </a:path>
              </a:pathLst>
            </a:custGeom>
            <a:solidFill>
              <a:srgbClr val="E06A5B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4E455995-2A03-0850-BE6E-02EA31324314}"/>
                </a:ext>
              </a:extLst>
            </p:cNvPr>
            <p:cNvSpPr/>
            <p:nvPr/>
          </p:nvSpPr>
          <p:spPr>
            <a:xfrm>
              <a:off x="4535373" y="2903435"/>
              <a:ext cx="20113" cy="391013"/>
            </a:xfrm>
            <a:custGeom>
              <a:avLst/>
              <a:gdLst>
                <a:gd name="connsiteX0" fmla="*/ 15 w 20113"/>
                <a:gd name="connsiteY0" fmla="*/ 5880 h 391013"/>
                <a:gd name="connsiteX1" fmla="*/ 7272 w 20113"/>
                <a:gd name="connsiteY1" fmla="*/ 100539 h 391013"/>
                <a:gd name="connsiteX2" fmla="*/ 6662 w 20113"/>
                <a:gd name="connsiteY2" fmla="*/ 195452 h 391013"/>
                <a:gd name="connsiteX3" fmla="*/ 6930 w 20113"/>
                <a:gd name="connsiteY3" fmla="*/ 290332 h 391013"/>
                <a:gd name="connsiteX4" fmla="*/ 2564 w 20113"/>
                <a:gd name="connsiteY4" fmla="*/ 385122 h 391013"/>
                <a:gd name="connsiteX5" fmla="*/ 14782 w 20113"/>
                <a:gd name="connsiteY5" fmla="*/ 385122 h 391013"/>
                <a:gd name="connsiteX6" fmla="*/ 19148 w 20113"/>
                <a:gd name="connsiteY6" fmla="*/ 290332 h 391013"/>
                <a:gd name="connsiteX7" fmla="*/ 18879 w 20113"/>
                <a:gd name="connsiteY7" fmla="*/ 195452 h 391013"/>
                <a:gd name="connsiteX8" fmla="*/ 19490 w 20113"/>
                <a:gd name="connsiteY8" fmla="*/ 100539 h 391013"/>
                <a:gd name="connsiteX9" fmla="*/ 12233 w 20113"/>
                <a:gd name="connsiteY9" fmla="*/ 5880 h 391013"/>
                <a:gd name="connsiteX10" fmla="*/ 15 w 20113"/>
                <a:gd name="connsiteY10" fmla="*/ 5880 h 39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13" h="391013">
                  <a:moveTo>
                    <a:pt x="15" y="5880"/>
                  </a:moveTo>
                  <a:cubicBezTo>
                    <a:pt x="1994" y="37482"/>
                    <a:pt x="5545" y="68889"/>
                    <a:pt x="7272" y="100539"/>
                  </a:cubicBezTo>
                  <a:cubicBezTo>
                    <a:pt x="9007" y="132378"/>
                    <a:pt x="6621" y="163662"/>
                    <a:pt x="6662" y="195452"/>
                  </a:cubicBezTo>
                  <a:cubicBezTo>
                    <a:pt x="6710" y="227201"/>
                    <a:pt x="8698" y="258559"/>
                    <a:pt x="6930" y="290332"/>
                  </a:cubicBezTo>
                  <a:cubicBezTo>
                    <a:pt x="5163" y="321910"/>
                    <a:pt x="4079" y="353528"/>
                    <a:pt x="2564" y="385122"/>
                  </a:cubicBezTo>
                  <a:cubicBezTo>
                    <a:pt x="2190" y="392990"/>
                    <a:pt x="14415" y="392966"/>
                    <a:pt x="14782" y="385122"/>
                  </a:cubicBezTo>
                  <a:cubicBezTo>
                    <a:pt x="16305" y="353528"/>
                    <a:pt x="17380" y="321910"/>
                    <a:pt x="19148" y="290332"/>
                  </a:cubicBezTo>
                  <a:cubicBezTo>
                    <a:pt x="20923" y="258559"/>
                    <a:pt x="18952" y="227201"/>
                    <a:pt x="18879" y="195452"/>
                  </a:cubicBezTo>
                  <a:cubicBezTo>
                    <a:pt x="18806" y="163662"/>
                    <a:pt x="21216" y="132378"/>
                    <a:pt x="19490" y="100539"/>
                  </a:cubicBezTo>
                  <a:cubicBezTo>
                    <a:pt x="17763" y="68889"/>
                    <a:pt x="14220" y="37482"/>
                    <a:pt x="12233" y="5880"/>
                  </a:cubicBezTo>
                  <a:cubicBezTo>
                    <a:pt x="11736" y="-1931"/>
                    <a:pt x="-490" y="-1988"/>
                    <a:pt x="15" y="5880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E21A7337-D4A8-4B2B-9C6E-CC466EEAE474}"/>
                </a:ext>
              </a:extLst>
            </p:cNvPr>
            <p:cNvSpPr/>
            <p:nvPr/>
          </p:nvSpPr>
          <p:spPr>
            <a:xfrm>
              <a:off x="4300864" y="3065579"/>
              <a:ext cx="1258957" cy="1359013"/>
            </a:xfrm>
            <a:custGeom>
              <a:avLst/>
              <a:gdLst>
                <a:gd name="connsiteX0" fmla="*/ 3283 w 1258957"/>
                <a:gd name="connsiteY0" fmla="*/ 1224857 h 1359013"/>
                <a:gd name="connsiteX1" fmla="*/ 47094 w 1258957"/>
                <a:gd name="connsiteY1" fmla="*/ 1259937 h 1359013"/>
                <a:gd name="connsiteX2" fmla="*/ 61950 w 1258957"/>
                <a:gd name="connsiteY2" fmla="*/ 1260866 h 1359013"/>
                <a:gd name="connsiteX3" fmla="*/ 103424 w 1258957"/>
                <a:gd name="connsiteY3" fmla="*/ 1213308 h 1359013"/>
                <a:gd name="connsiteX4" fmla="*/ 144083 w 1258957"/>
                <a:gd name="connsiteY4" fmla="*/ 1164952 h 1359013"/>
                <a:gd name="connsiteX5" fmla="*/ 185655 w 1258957"/>
                <a:gd name="connsiteY5" fmla="*/ 1117345 h 1359013"/>
                <a:gd name="connsiteX6" fmla="*/ 227731 w 1258957"/>
                <a:gd name="connsiteY6" fmla="*/ 1070186 h 1359013"/>
                <a:gd name="connsiteX7" fmla="*/ 244363 w 1258957"/>
                <a:gd name="connsiteY7" fmla="*/ 1076164 h 1359013"/>
                <a:gd name="connsiteX8" fmla="*/ 244339 w 1258957"/>
                <a:gd name="connsiteY8" fmla="*/ 1130490 h 1359013"/>
                <a:gd name="connsiteX9" fmla="*/ 240975 w 1258957"/>
                <a:gd name="connsiteY9" fmla="*/ 1184727 h 1359013"/>
                <a:gd name="connsiteX10" fmla="*/ 241789 w 1258957"/>
                <a:gd name="connsiteY10" fmla="*/ 1239095 h 1359013"/>
                <a:gd name="connsiteX11" fmla="*/ 240999 w 1258957"/>
                <a:gd name="connsiteY11" fmla="*/ 1293462 h 1359013"/>
                <a:gd name="connsiteX12" fmla="*/ 237921 w 1258957"/>
                <a:gd name="connsiteY12" fmla="*/ 1347788 h 1359013"/>
                <a:gd name="connsiteX13" fmla="*/ 247922 w 1258957"/>
                <a:gd name="connsiteY13" fmla="*/ 1358295 h 1359013"/>
                <a:gd name="connsiteX14" fmla="*/ 303984 w 1258957"/>
                <a:gd name="connsiteY14" fmla="*/ 1359012 h 1359013"/>
                <a:gd name="connsiteX15" fmla="*/ 314727 w 1258957"/>
                <a:gd name="connsiteY15" fmla="*/ 1349287 h 1359013"/>
                <a:gd name="connsiteX16" fmla="*/ 317162 w 1258957"/>
                <a:gd name="connsiteY16" fmla="*/ 1289650 h 1359013"/>
                <a:gd name="connsiteX17" fmla="*/ 317252 w 1258957"/>
                <a:gd name="connsiteY17" fmla="*/ 1229948 h 1359013"/>
                <a:gd name="connsiteX18" fmla="*/ 317284 w 1258957"/>
                <a:gd name="connsiteY18" fmla="*/ 1170230 h 1359013"/>
                <a:gd name="connsiteX19" fmla="*/ 318074 w 1258957"/>
                <a:gd name="connsiteY19" fmla="*/ 1110544 h 1359013"/>
                <a:gd name="connsiteX20" fmla="*/ 318148 w 1258957"/>
                <a:gd name="connsiteY20" fmla="*/ 1050809 h 1359013"/>
                <a:gd name="connsiteX21" fmla="*/ 322196 w 1258957"/>
                <a:gd name="connsiteY21" fmla="*/ 991140 h 1359013"/>
                <a:gd name="connsiteX22" fmla="*/ 330365 w 1258957"/>
                <a:gd name="connsiteY22" fmla="*/ 982384 h 1359013"/>
                <a:gd name="connsiteX23" fmla="*/ 388707 w 1258957"/>
                <a:gd name="connsiteY23" fmla="*/ 984860 h 1359013"/>
                <a:gd name="connsiteX24" fmla="*/ 447179 w 1258957"/>
                <a:gd name="connsiteY24" fmla="*/ 982400 h 1359013"/>
                <a:gd name="connsiteX25" fmla="*/ 505521 w 1258957"/>
                <a:gd name="connsiteY25" fmla="*/ 986709 h 1359013"/>
                <a:gd name="connsiteX26" fmla="*/ 563928 w 1258957"/>
                <a:gd name="connsiteY26" fmla="*/ 987149 h 1359013"/>
                <a:gd name="connsiteX27" fmla="*/ 622343 w 1258957"/>
                <a:gd name="connsiteY27" fmla="*/ 988411 h 1359013"/>
                <a:gd name="connsiteX28" fmla="*/ 680767 w 1258957"/>
                <a:gd name="connsiteY28" fmla="*/ 987368 h 1359013"/>
                <a:gd name="connsiteX29" fmla="*/ 739157 w 1258957"/>
                <a:gd name="connsiteY29" fmla="*/ 990985 h 1359013"/>
                <a:gd name="connsiteX30" fmla="*/ 797638 w 1258957"/>
                <a:gd name="connsiteY30" fmla="*/ 991506 h 1359013"/>
                <a:gd name="connsiteX31" fmla="*/ 856110 w 1258957"/>
                <a:gd name="connsiteY31" fmla="*/ 992956 h 1359013"/>
                <a:gd name="connsiteX32" fmla="*/ 866315 w 1258957"/>
                <a:gd name="connsiteY32" fmla="*/ 1001679 h 1359013"/>
                <a:gd name="connsiteX33" fmla="*/ 864947 w 1258957"/>
                <a:gd name="connsiteY33" fmla="*/ 1073542 h 1359013"/>
                <a:gd name="connsiteX34" fmla="*/ 873442 w 1258957"/>
                <a:gd name="connsiteY34" fmla="*/ 1083323 h 1359013"/>
                <a:gd name="connsiteX35" fmla="*/ 929471 w 1258957"/>
                <a:gd name="connsiteY35" fmla="*/ 1085629 h 1359013"/>
                <a:gd name="connsiteX36" fmla="*/ 939839 w 1258957"/>
                <a:gd name="connsiteY36" fmla="*/ 1074983 h 1359013"/>
                <a:gd name="connsiteX37" fmla="*/ 940491 w 1258957"/>
                <a:gd name="connsiteY37" fmla="*/ 1010370 h 1359013"/>
                <a:gd name="connsiteX38" fmla="*/ 941982 w 1258957"/>
                <a:gd name="connsiteY38" fmla="*/ 945797 h 1359013"/>
                <a:gd name="connsiteX39" fmla="*/ 944604 w 1258957"/>
                <a:gd name="connsiteY39" fmla="*/ 881200 h 1359013"/>
                <a:gd name="connsiteX40" fmla="*/ 944620 w 1258957"/>
                <a:gd name="connsiteY40" fmla="*/ 816554 h 1359013"/>
                <a:gd name="connsiteX41" fmla="*/ 947846 w 1258957"/>
                <a:gd name="connsiteY41" fmla="*/ 748674 h 1359013"/>
                <a:gd name="connsiteX42" fmla="*/ 945761 w 1258957"/>
                <a:gd name="connsiteY42" fmla="*/ 690951 h 1359013"/>
                <a:gd name="connsiteX43" fmla="*/ 948277 w 1258957"/>
                <a:gd name="connsiteY43" fmla="*/ 633302 h 1359013"/>
                <a:gd name="connsiteX44" fmla="*/ 946608 w 1258957"/>
                <a:gd name="connsiteY44" fmla="*/ 575612 h 1359013"/>
                <a:gd name="connsiteX45" fmla="*/ 947821 w 1258957"/>
                <a:gd name="connsiteY45" fmla="*/ 517954 h 1359013"/>
                <a:gd name="connsiteX46" fmla="*/ 953254 w 1258957"/>
                <a:gd name="connsiteY46" fmla="*/ 460378 h 1359013"/>
                <a:gd name="connsiteX47" fmla="*/ 953653 w 1258957"/>
                <a:gd name="connsiteY47" fmla="*/ 402704 h 1359013"/>
                <a:gd name="connsiteX48" fmla="*/ 953791 w 1258957"/>
                <a:gd name="connsiteY48" fmla="*/ 345013 h 1359013"/>
                <a:gd name="connsiteX49" fmla="*/ 954321 w 1258957"/>
                <a:gd name="connsiteY49" fmla="*/ 287356 h 1359013"/>
                <a:gd name="connsiteX50" fmla="*/ 955209 w 1258957"/>
                <a:gd name="connsiteY50" fmla="*/ 229657 h 1359013"/>
                <a:gd name="connsiteX51" fmla="*/ 955657 w 1258957"/>
                <a:gd name="connsiteY51" fmla="*/ 171910 h 1359013"/>
                <a:gd name="connsiteX52" fmla="*/ 957204 w 1258957"/>
                <a:gd name="connsiteY52" fmla="*/ 114171 h 1359013"/>
                <a:gd name="connsiteX53" fmla="*/ 982624 w 1258957"/>
                <a:gd name="connsiteY53" fmla="*/ 90257 h 1359013"/>
                <a:gd name="connsiteX54" fmla="*/ 1035509 w 1258957"/>
                <a:gd name="connsiteY54" fmla="*/ 92106 h 1359013"/>
                <a:gd name="connsiteX55" fmla="*/ 1088370 w 1258957"/>
                <a:gd name="connsiteY55" fmla="*/ 94053 h 1359013"/>
                <a:gd name="connsiteX56" fmla="*/ 1141311 w 1258957"/>
                <a:gd name="connsiteY56" fmla="*/ 94151 h 1359013"/>
                <a:gd name="connsiteX57" fmla="*/ 1194253 w 1258957"/>
                <a:gd name="connsiteY57" fmla="*/ 96105 h 1359013"/>
                <a:gd name="connsiteX58" fmla="*/ 1247228 w 1258957"/>
                <a:gd name="connsiteY58" fmla="*/ 96586 h 1359013"/>
                <a:gd name="connsiteX59" fmla="*/ 1255560 w 1258957"/>
                <a:gd name="connsiteY59" fmla="*/ 86087 h 1359013"/>
                <a:gd name="connsiteX60" fmla="*/ 1258956 w 1258957"/>
                <a:gd name="connsiteY60" fmla="*/ 17621 h 1359013"/>
                <a:gd name="connsiteX61" fmla="*/ 1248946 w 1258957"/>
                <a:gd name="connsiteY61" fmla="*/ 7269 h 1359013"/>
                <a:gd name="connsiteX62" fmla="*/ 1191126 w 1258957"/>
                <a:gd name="connsiteY62" fmla="*/ 8947 h 1359013"/>
                <a:gd name="connsiteX63" fmla="*/ 1133435 w 1258957"/>
                <a:gd name="connsiteY63" fmla="*/ 5363 h 1359013"/>
                <a:gd name="connsiteX64" fmla="*/ 1075664 w 1258957"/>
                <a:gd name="connsiteY64" fmla="*/ 3384 h 1359013"/>
                <a:gd name="connsiteX65" fmla="*/ 1017778 w 1258957"/>
                <a:gd name="connsiteY65" fmla="*/ 5387 h 1359013"/>
                <a:gd name="connsiteX66" fmla="*/ 960030 w 1258957"/>
                <a:gd name="connsiteY66" fmla="*/ 20 h 1359013"/>
                <a:gd name="connsiteX67" fmla="*/ 944115 w 1258957"/>
                <a:gd name="connsiteY67" fmla="*/ 582 h 1359013"/>
                <a:gd name="connsiteX68" fmla="*/ 903163 w 1258957"/>
                <a:gd name="connsiteY68" fmla="*/ 19861 h 1359013"/>
                <a:gd name="connsiteX69" fmla="*/ 882825 w 1258957"/>
                <a:gd name="connsiteY69" fmla="*/ 60048 h 1359013"/>
                <a:gd name="connsiteX70" fmla="*/ 884430 w 1258957"/>
                <a:gd name="connsiteY70" fmla="*/ 88449 h 1359013"/>
                <a:gd name="connsiteX71" fmla="*/ 882035 w 1258957"/>
                <a:gd name="connsiteY71" fmla="*/ 139281 h 1359013"/>
                <a:gd name="connsiteX72" fmla="*/ 882206 w 1258957"/>
                <a:gd name="connsiteY72" fmla="*/ 190203 h 1359013"/>
                <a:gd name="connsiteX73" fmla="*/ 881286 w 1258957"/>
                <a:gd name="connsiteY73" fmla="*/ 241101 h 1359013"/>
                <a:gd name="connsiteX74" fmla="*/ 870526 w 1258957"/>
                <a:gd name="connsiteY74" fmla="*/ 248643 h 1359013"/>
                <a:gd name="connsiteX75" fmla="*/ 811956 w 1258957"/>
                <a:gd name="connsiteY75" fmla="*/ 249180 h 1359013"/>
                <a:gd name="connsiteX76" fmla="*/ 753403 w 1258957"/>
                <a:gd name="connsiteY76" fmla="*/ 247877 h 1359013"/>
                <a:gd name="connsiteX77" fmla="*/ 694841 w 1258957"/>
                <a:gd name="connsiteY77" fmla="*/ 246729 h 1359013"/>
                <a:gd name="connsiteX78" fmla="*/ 636263 w 1258957"/>
                <a:gd name="connsiteY78" fmla="*/ 246566 h 1359013"/>
                <a:gd name="connsiteX79" fmla="*/ 577709 w 1258957"/>
                <a:gd name="connsiteY79" fmla="*/ 244000 h 1359013"/>
                <a:gd name="connsiteX80" fmla="*/ 519188 w 1258957"/>
                <a:gd name="connsiteY80" fmla="*/ 241891 h 1359013"/>
                <a:gd name="connsiteX81" fmla="*/ 460578 w 1258957"/>
                <a:gd name="connsiteY81" fmla="*/ 241068 h 1359013"/>
                <a:gd name="connsiteX82" fmla="*/ 401886 w 1258957"/>
                <a:gd name="connsiteY82" fmla="*/ 242648 h 1359013"/>
                <a:gd name="connsiteX83" fmla="*/ 343250 w 1258957"/>
                <a:gd name="connsiteY83" fmla="*/ 241630 h 1359013"/>
                <a:gd name="connsiteX84" fmla="*/ 283491 w 1258957"/>
                <a:gd name="connsiteY84" fmla="*/ 262929 h 1359013"/>
                <a:gd name="connsiteX85" fmla="*/ 258617 w 1258957"/>
                <a:gd name="connsiteY85" fmla="*/ 321801 h 1359013"/>
                <a:gd name="connsiteX86" fmla="*/ 257607 w 1258957"/>
                <a:gd name="connsiteY86" fmla="*/ 381934 h 1359013"/>
                <a:gd name="connsiteX87" fmla="*/ 255123 w 1258957"/>
                <a:gd name="connsiteY87" fmla="*/ 442052 h 1359013"/>
                <a:gd name="connsiteX88" fmla="*/ 252964 w 1258957"/>
                <a:gd name="connsiteY88" fmla="*/ 502169 h 1359013"/>
                <a:gd name="connsiteX89" fmla="*/ 253542 w 1258957"/>
                <a:gd name="connsiteY89" fmla="*/ 562360 h 1359013"/>
                <a:gd name="connsiteX90" fmla="*/ 251392 w 1258957"/>
                <a:gd name="connsiteY90" fmla="*/ 622518 h 1359013"/>
                <a:gd name="connsiteX91" fmla="*/ 250187 w 1258957"/>
                <a:gd name="connsiteY91" fmla="*/ 682676 h 1359013"/>
                <a:gd name="connsiteX92" fmla="*/ 249242 w 1258957"/>
                <a:gd name="connsiteY92" fmla="*/ 742875 h 1359013"/>
                <a:gd name="connsiteX93" fmla="*/ 247336 w 1258957"/>
                <a:gd name="connsiteY93" fmla="*/ 803066 h 1359013"/>
                <a:gd name="connsiteX94" fmla="*/ 250105 w 1258957"/>
                <a:gd name="connsiteY94" fmla="*/ 803115 h 1359013"/>
                <a:gd name="connsiteX95" fmla="*/ 249071 w 1258957"/>
                <a:gd name="connsiteY95" fmla="*/ 866710 h 1359013"/>
                <a:gd name="connsiteX96" fmla="*/ 248550 w 1258957"/>
                <a:gd name="connsiteY96" fmla="*/ 930314 h 1359013"/>
                <a:gd name="connsiteX97" fmla="*/ 244192 w 1258957"/>
                <a:gd name="connsiteY97" fmla="*/ 936267 h 1359013"/>
                <a:gd name="connsiteX98" fmla="*/ 205496 w 1258957"/>
                <a:gd name="connsiteY98" fmla="*/ 982995 h 1359013"/>
                <a:gd name="connsiteX99" fmla="*/ 163989 w 1258957"/>
                <a:gd name="connsiteY99" fmla="*/ 1027287 h 1359013"/>
                <a:gd name="connsiteX100" fmla="*/ 122907 w 1258957"/>
                <a:gd name="connsiteY100" fmla="*/ 1071888 h 1359013"/>
                <a:gd name="connsiteX101" fmla="*/ 82508 w 1258957"/>
                <a:gd name="connsiteY101" fmla="*/ 1117182 h 1359013"/>
                <a:gd name="connsiteX102" fmla="*/ 44724 w 1258957"/>
                <a:gd name="connsiteY102" fmla="*/ 1164829 h 1359013"/>
                <a:gd name="connsiteX103" fmla="*/ 2362 w 1258957"/>
                <a:gd name="connsiteY103" fmla="*/ 1208437 h 1359013"/>
                <a:gd name="connsiteX104" fmla="*/ 3283 w 1258957"/>
                <a:gd name="connsiteY104" fmla="*/ 1224857 h 1359013"/>
                <a:gd name="connsiteX105" fmla="*/ 865175 w 1258957"/>
                <a:gd name="connsiteY105" fmla="*/ 523574 h 1359013"/>
                <a:gd name="connsiteX106" fmla="*/ 806605 w 1258957"/>
                <a:gd name="connsiteY106" fmla="*/ 525024 h 1359013"/>
                <a:gd name="connsiteX107" fmla="*/ 748076 w 1258957"/>
                <a:gd name="connsiteY107" fmla="*/ 521244 h 1359013"/>
                <a:gd name="connsiteX108" fmla="*/ 689522 w 1258957"/>
                <a:gd name="connsiteY108" fmla="*/ 520381 h 1359013"/>
                <a:gd name="connsiteX109" fmla="*/ 630928 w 1258957"/>
                <a:gd name="connsiteY109" fmla="*/ 520650 h 1359013"/>
                <a:gd name="connsiteX110" fmla="*/ 572358 w 1258957"/>
                <a:gd name="connsiteY110" fmla="*/ 519730 h 1359013"/>
                <a:gd name="connsiteX111" fmla="*/ 513813 w 1258957"/>
                <a:gd name="connsiteY111" fmla="*/ 518157 h 1359013"/>
                <a:gd name="connsiteX112" fmla="*/ 455185 w 1258957"/>
                <a:gd name="connsiteY112" fmla="*/ 518329 h 1359013"/>
                <a:gd name="connsiteX113" fmla="*/ 396534 w 1258957"/>
                <a:gd name="connsiteY113" fmla="*/ 518223 h 1359013"/>
                <a:gd name="connsiteX114" fmla="*/ 337948 w 1258957"/>
                <a:gd name="connsiteY114" fmla="*/ 514777 h 1359013"/>
                <a:gd name="connsiteX115" fmla="*/ 327482 w 1258957"/>
                <a:gd name="connsiteY115" fmla="*/ 505794 h 1359013"/>
                <a:gd name="connsiteX116" fmla="*/ 328256 w 1258957"/>
                <a:gd name="connsiteY116" fmla="*/ 451320 h 1359013"/>
                <a:gd name="connsiteX117" fmla="*/ 331334 w 1258957"/>
                <a:gd name="connsiteY117" fmla="*/ 396888 h 1359013"/>
                <a:gd name="connsiteX118" fmla="*/ 356722 w 1258957"/>
                <a:gd name="connsiteY118" fmla="*/ 339084 h 1359013"/>
                <a:gd name="connsiteX119" fmla="*/ 415471 w 1258957"/>
                <a:gd name="connsiteY119" fmla="*/ 315724 h 1359013"/>
                <a:gd name="connsiteX120" fmla="*/ 472135 w 1258957"/>
                <a:gd name="connsiteY120" fmla="*/ 317427 h 1359013"/>
                <a:gd name="connsiteX121" fmla="*/ 528783 w 1258957"/>
                <a:gd name="connsiteY121" fmla="*/ 319805 h 1359013"/>
                <a:gd name="connsiteX122" fmla="*/ 585479 w 1258957"/>
                <a:gd name="connsiteY122" fmla="*/ 319837 h 1359013"/>
                <a:gd name="connsiteX123" fmla="*/ 642192 w 1258957"/>
                <a:gd name="connsiteY123" fmla="*/ 319805 h 1359013"/>
                <a:gd name="connsiteX124" fmla="*/ 698856 w 1258957"/>
                <a:gd name="connsiteY124" fmla="*/ 320538 h 1359013"/>
                <a:gd name="connsiteX125" fmla="*/ 755594 w 1258957"/>
                <a:gd name="connsiteY125" fmla="*/ 320538 h 1359013"/>
                <a:gd name="connsiteX126" fmla="*/ 812290 w 1258957"/>
                <a:gd name="connsiteY126" fmla="*/ 324545 h 1359013"/>
                <a:gd name="connsiteX127" fmla="*/ 869060 w 1258957"/>
                <a:gd name="connsiteY127" fmla="*/ 324716 h 1359013"/>
                <a:gd name="connsiteX128" fmla="*/ 876456 w 1258957"/>
                <a:gd name="connsiteY128" fmla="*/ 333765 h 1359013"/>
                <a:gd name="connsiteX129" fmla="*/ 878875 w 1258957"/>
                <a:gd name="connsiteY129" fmla="*/ 394673 h 1359013"/>
                <a:gd name="connsiteX130" fmla="*/ 874509 w 1258957"/>
                <a:gd name="connsiteY130" fmla="*/ 455483 h 1359013"/>
                <a:gd name="connsiteX131" fmla="*/ 874020 w 1258957"/>
                <a:gd name="connsiteY131" fmla="*/ 516374 h 1359013"/>
                <a:gd name="connsiteX132" fmla="*/ 865175 w 1258957"/>
                <a:gd name="connsiteY132" fmla="*/ 523574 h 1359013"/>
                <a:gd name="connsiteX133" fmla="*/ 324631 w 1258957"/>
                <a:gd name="connsiteY133" fmla="*/ 896944 h 1359013"/>
                <a:gd name="connsiteX134" fmla="*/ 323377 w 1258957"/>
                <a:gd name="connsiteY134" fmla="*/ 828787 h 1359013"/>
                <a:gd name="connsiteX135" fmla="*/ 333468 w 1258957"/>
                <a:gd name="connsiteY135" fmla="*/ 821677 h 1359013"/>
                <a:gd name="connsiteX136" fmla="*/ 392902 w 1258957"/>
                <a:gd name="connsiteY136" fmla="*/ 822557 h 1359013"/>
                <a:gd name="connsiteX137" fmla="*/ 452392 w 1258957"/>
                <a:gd name="connsiteY137" fmla="*/ 822304 h 1359013"/>
                <a:gd name="connsiteX138" fmla="*/ 511842 w 1258957"/>
                <a:gd name="connsiteY138" fmla="*/ 823233 h 1359013"/>
                <a:gd name="connsiteX139" fmla="*/ 571307 w 1258957"/>
                <a:gd name="connsiteY139" fmla="*/ 824821 h 1359013"/>
                <a:gd name="connsiteX140" fmla="*/ 630806 w 1258957"/>
                <a:gd name="connsiteY140" fmla="*/ 824674 h 1359013"/>
                <a:gd name="connsiteX141" fmla="*/ 690312 w 1258957"/>
                <a:gd name="connsiteY141" fmla="*/ 824796 h 1359013"/>
                <a:gd name="connsiteX142" fmla="*/ 749746 w 1258957"/>
                <a:gd name="connsiteY142" fmla="*/ 828250 h 1359013"/>
                <a:gd name="connsiteX143" fmla="*/ 809309 w 1258957"/>
                <a:gd name="connsiteY143" fmla="*/ 827549 h 1359013"/>
                <a:gd name="connsiteX144" fmla="*/ 868832 w 1258957"/>
                <a:gd name="connsiteY144" fmla="*/ 828429 h 1359013"/>
                <a:gd name="connsiteX145" fmla="*/ 868156 w 1258957"/>
                <a:gd name="connsiteY145" fmla="*/ 829789 h 1359013"/>
                <a:gd name="connsiteX146" fmla="*/ 866535 w 1258957"/>
                <a:gd name="connsiteY146" fmla="*/ 907434 h 1359013"/>
                <a:gd name="connsiteX147" fmla="*/ 857592 w 1258957"/>
                <a:gd name="connsiteY147" fmla="*/ 916394 h 1359013"/>
                <a:gd name="connsiteX148" fmla="*/ 799226 w 1258957"/>
                <a:gd name="connsiteY148" fmla="*/ 914659 h 1359013"/>
                <a:gd name="connsiteX149" fmla="*/ 740860 w 1258957"/>
                <a:gd name="connsiteY149" fmla="*/ 912248 h 1359013"/>
                <a:gd name="connsiteX150" fmla="*/ 682436 w 1258957"/>
                <a:gd name="connsiteY150" fmla="*/ 912183 h 1359013"/>
                <a:gd name="connsiteX151" fmla="*/ 624013 w 1258957"/>
                <a:gd name="connsiteY151" fmla="*/ 912175 h 1359013"/>
                <a:gd name="connsiteX152" fmla="*/ 565590 w 1258957"/>
                <a:gd name="connsiteY152" fmla="*/ 911401 h 1359013"/>
                <a:gd name="connsiteX153" fmla="*/ 507191 w 1258957"/>
                <a:gd name="connsiteY153" fmla="*/ 911360 h 1359013"/>
                <a:gd name="connsiteX154" fmla="*/ 448808 w 1258957"/>
                <a:gd name="connsiteY154" fmla="*/ 907337 h 1359013"/>
                <a:gd name="connsiteX155" fmla="*/ 390311 w 1258957"/>
                <a:gd name="connsiteY155" fmla="*/ 907133 h 1359013"/>
                <a:gd name="connsiteX156" fmla="*/ 331872 w 1258957"/>
                <a:gd name="connsiteY156" fmla="*/ 904649 h 1359013"/>
                <a:gd name="connsiteX157" fmla="*/ 324631 w 1258957"/>
                <a:gd name="connsiteY157" fmla="*/ 896944 h 135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258957" h="1359013">
                  <a:moveTo>
                    <a:pt x="3283" y="1224857"/>
                  </a:moveTo>
                  <a:cubicBezTo>
                    <a:pt x="24337" y="1243371"/>
                    <a:pt x="26039" y="1241432"/>
                    <a:pt x="47094" y="1259937"/>
                  </a:cubicBezTo>
                  <a:cubicBezTo>
                    <a:pt x="51044" y="1263432"/>
                    <a:pt x="58464" y="1264832"/>
                    <a:pt x="61950" y="1260866"/>
                  </a:cubicBezTo>
                  <a:cubicBezTo>
                    <a:pt x="82793" y="1237172"/>
                    <a:pt x="82589" y="1237001"/>
                    <a:pt x="103424" y="1213308"/>
                  </a:cubicBezTo>
                  <a:cubicBezTo>
                    <a:pt x="124275" y="1189598"/>
                    <a:pt x="123224" y="1188661"/>
                    <a:pt x="144083" y="1164952"/>
                  </a:cubicBezTo>
                  <a:cubicBezTo>
                    <a:pt x="164951" y="1141225"/>
                    <a:pt x="164779" y="1141071"/>
                    <a:pt x="185655" y="1117345"/>
                  </a:cubicBezTo>
                  <a:cubicBezTo>
                    <a:pt x="206530" y="1093610"/>
                    <a:pt x="206864" y="1093920"/>
                    <a:pt x="227731" y="1070186"/>
                  </a:cubicBezTo>
                  <a:cubicBezTo>
                    <a:pt x="233596" y="1063515"/>
                    <a:pt x="244534" y="1067278"/>
                    <a:pt x="244363" y="1076164"/>
                  </a:cubicBezTo>
                  <a:cubicBezTo>
                    <a:pt x="243834" y="1103319"/>
                    <a:pt x="244868" y="1103335"/>
                    <a:pt x="244339" y="1130490"/>
                  </a:cubicBezTo>
                  <a:cubicBezTo>
                    <a:pt x="243817" y="1157629"/>
                    <a:pt x="241496" y="1157589"/>
                    <a:pt x="240975" y="1184727"/>
                  </a:cubicBezTo>
                  <a:cubicBezTo>
                    <a:pt x="240454" y="1211891"/>
                    <a:pt x="242311" y="1211931"/>
                    <a:pt x="241789" y="1239095"/>
                  </a:cubicBezTo>
                  <a:cubicBezTo>
                    <a:pt x="241268" y="1266274"/>
                    <a:pt x="241537" y="1266282"/>
                    <a:pt x="240999" y="1293462"/>
                  </a:cubicBezTo>
                  <a:cubicBezTo>
                    <a:pt x="240486" y="1320641"/>
                    <a:pt x="238458" y="1320609"/>
                    <a:pt x="237921" y="1347788"/>
                  </a:cubicBezTo>
                  <a:cubicBezTo>
                    <a:pt x="237831" y="1353058"/>
                    <a:pt x="242653" y="1358189"/>
                    <a:pt x="247922" y="1358295"/>
                  </a:cubicBezTo>
                  <a:cubicBezTo>
                    <a:pt x="275933" y="1358833"/>
                    <a:pt x="275941" y="1358474"/>
                    <a:pt x="303984" y="1359012"/>
                  </a:cubicBezTo>
                  <a:cubicBezTo>
                    <a:pt x="309245" y="1359126"/>
                    <a:pt x="314629" y="1354549"/>
                    <a:pt x="314727" y="1349287"/>
                  </a:cubicBezTo>
                  <a:cubicBezTo>
                    <a:pt x="315297" y="1319452"/>
                    <a:pt x="316592" y="1319476"/>
                    <a:pt x="317162" y="1289650"/>
                  </a:cubicBezTo>
                  <a:cubicBezTo>
                    <a:pt x="317732" y="1259807"/>
                    <a:pt x="316665" y="1259791"/>
                    <a:pt x="317252" y="1229948"/>
                  </a:cubicBezTo>
                  <a:cubicBezTo>
                    <a:pt x="317838" y="1200105"/>
                    <a:pt x="316698" y="1200080"/>
                    <a:pt x="317284" y="1170230"/>
                  </a:cubicBezTo>
                  <a:cubicBezTo>
                    <a:pt x="317863" y="1140395"/>
                    <a:pt x="317504" y="1140387"/>
                    <a:pt x="318074" y="1110544"/>
                  </a:cubicBezTo>
                  <a:cubicBezTo>
                    <a:pt x="318661" y="1080684"/>
                    <a:pt x="317561" y="1080668"/>
                    <a:pt x="318148" y="1050809"/>
                  </a:cubicBezTo>
                  <a:cubicBezTo>
                    <a:pt x="318718" y="1020950"/>
                    <a:pt x="321626" y="1020999"/>
                    <a:pt x="322196" y="991140"/>
                  </a:cubicBezTo>
                  <a:cubicBezTo>
                    <a:pt x="322302" y="985878"/>
                    <a:pt x="325095" y="982278"/>
                    <a:pt x="330365" y="982384"/>
                  </a:cubicBezTo>
                  <a:cubicBezTo>
                    <a:pt x="359556" y="982946"/>
                    <a:pt x="359516" y="984290"/>
                    <a:pt x="388707" y="984860"/>
                  </a:cubicBezTo>
                  <a:cubicBezTo>
                    <a:pt x="417915" y="985422"/>
                    <a:pt x="417988" y="981838"/>
                    <a:pt x="447179" y="982400"/>
                  </a:cubicBezTo>
                  <a:cubicBezTo>
                    <a:pt x="476379" y="982962"/>
                    <a:pt x="476321" y="986147"/>
                    <a:pt x="505521" y="986709"/>
                  </a:cubicBezTo>
                  <a:cubicBezTo>
                    <a:pt x="534720" y="987271"/>
                    <a:pt x="534729" y="986578"/>
                    <a:pt x="563928" y="987149"/>
                  </a:cubicBezTo>
                  <a:cubicBezTo>
                    <a:pt x="593136" y="987711"/>
                    <a:pt x="593136" y="987857"/>
                    <a:pt x="622343" y="988411"/>
                  </a:cubicBezTo>
                  <a:cubicBezTo>
                    <a:pt x="651535" y="988981"/>
                    <a:pt x="651575" y="986798"/>
                    <a:pt x="680767" y="987368"/>
                  </a:cubicBezTo>
                  <a:cubicBezTo>
                    <a:pt x="709991" y="987930"/>
                    <a:pt x="709942" y="990415"/>
                    <a:pt x="739157" y="990985"/>
                  </a:cubicBezTo>
                  <a:cubicBezTo>
                    <a:pt x="768381" y="991547"/>
                    <a:pt x="768397" y="990944"/>
                    <a:pt x="797638" y="991506"/>
                  </a:cubicBezTo>
                  <a:cubicBezTo>
                    <a:pt x="826878" y="992068"/>
                    <a:pt x="826878" y="992386"/>
                    <a:pt x="856110" y="992956"/>
                  </a:cubicBezTo>
                  <a:cubicBezTo>
                    <a:pt x="861371" y="993062"/>
                    <a:pt x="866421" y="996409"/>
                    <a:pt x="866315" y="1001679"/>
                  </a:cubicBezTo>
                  <a:cubicBezTo>
                    <a:pt x="865623" y="1037606"/>
                    <a:pt x="865648" y="1037606"/>
                    <a:pt x="864947" y="1073542"/>
                  </a:cubicBezTo>
                  <a:cubicBezTo>
                    <a:pt x="864841" y="1078803"/>
                    <a:pt x="868172" y="1083218"/>
                    <a:pt x="873442" y="1083323"/>
                  </a:cubicBezTo>
                  <a:cubicBezTo>
                    <a:pt x="901461" y="1083869"/>
                    <a:pt x="901444" y="1085083"/>
                    <a:pt x="929471" y="1085629"/>
                  </a:cubicBezTo>
                  <a:cubicBezTo>
                    <a:pt x="934732" y="1085735"/>
                    <a:pt x="939750" y="1080253"/>
                    <a:pt x="939839" y="1074983"/>
                  </a:cubicBezTo>
                  <a:cubicBezTo>
                    <a:pt x="940467" y="1042689"/>
                    <a:pt x="939880" y="1042672"/>
                    <a:pt x="940491" y="1010370"/>
                  </a:cubicBezTo>
                  <a:cubicBezTo>
                    <a:pt x="941118" y="978083"/>
                    <a:pt x="941354" y="978092"/>
                    <a:pt x="941982" y="945797"/>
                  </a:cubicBezTo>
                  <a:cubicBezTo>
                    <a:pt x="942609" y="913486"/>
                    <a:pt x="943985" y="913511"/>
                    <a:pt x="944604" y="881200"/>
                  </a:cubicBezTo>
                  <a:cubicBezTo>
                    <a:pt x="945223" y="848889"/>
                    <a:pt x="943993" y="848865"/>
                    <a:pt x="944620" y="816554"/>
                  </a:cubicBezTo>
                  <a:cubicBezTo>
                    <a:pt x="945264" y="782598"/>
                    <a:pt x="947178" y="782630"/>
                    <a:pt x="947846" y="748674"/>
                  </a:cubicBezTo>
                  <a:cubicBezTo>
                    <a:pt x="948400" y="719841"/>
                    <a:pt x="945199" y="719784"/>
                    <a:pt x="945761" y="690951"/>
                  </a:cubicBezTo>
                  <a:cubicBezTo>
                    <a:pt x="946306" y="662110"/>
                    <a:pt x="947724" y="662143"/>
                    <a:pt x="948277" y="633302"/>
                  </a:cubicBezTo>
                  <a:cubicBezTo>
                    <a:pt x="948839" y="604485"/>
                    <a:pt x="946062" y="604428"/>
                    <a:pt x="946608" y="575612"/>
                  </a:cubicBezTo>
                  <a:cubicBezTo>
                    <a:pt x="947170" y="546787"/>
                    <a:pt x="947251" y="546787"/>
                    <a:pt x="947821" y="517954"/>
                  </a:cubicBezTo>
                  <a:cubicBezTo>
                    <a:pt x="948375" y="489129"/>
                    <a:pt x="952684" y="489202"/>
                    <a:pt x="953254" y="460378"/>
                  </a:cubicBezTo>
                  <a:cubicBezTo>
                    <a:pt x="953808" y="431553"/>
                    <a:pt x="953083" y="431537"/>
                    <a:pt x="953653" y="402704"/>
                  </a:cubicBezTo>
                  <a:cubicBezTo>
                    <a:pt x="954207" y="373871"/>
                    <a:pt x="953229" y="373846"/>
                    <a:pt x="953791" y="345013"/>
                  </a:cubicBezTo>
                  <a:cubicBezTo>
                    <a:pt x="954345" y="316188"/>
                    <a:pt x="953759" y="316181"/>
                    <a:pt x="954321" y="287356"/>
                  </a:cubicBezTo>
                  <a:cubicBezTo>
                    <a:pt x="954875" y="258506"/>
                    <a:pt x="954655" y="258506"/>
                    <a:pt x="955209" y="229657"/>
                  </a:cubicBezTo>
                  <a:cubicBezTo>
                    <a:pt x="955763" y="200784"/>
                    <a:pt x="955086" y="200775"/>
                    <a:pt x="955657" y="171910"/>
                  </a:cubicBezTo>
                  <a:cubicBezTo>
                    <a:pt x="956219" y="143028"/>
                    <a:pt x="956650" y="143044"/>
                    <a:pt x="957204" y="114171"/>
                  </a:cubicBezTo>
                  <a:cubicBezTo>
                    <a:pt x="957457" y="100748"/>
                    <a:pt x="969193" y="89997"/>
                    <a:pt x="982624" y="90257"/>
                  </a:cubicBezTo>
                  <a:cubicBezTo>
                    <a:pt x="1009071" y="90762"/>
                    <a:pt x="1009055" y="91601"/>
                    <a:pt x="1035509" y="92106"/>
                  </a:cubicBezTo>
                  <a:cubicBezTo>
                    <a:pt x="1061947" y="92627"/>
                    <a:pt x="1061931" y="93540"/>
                    <a:pt x="1088370" y="94053"/>
                  </a:cubicBezTo>
                  <a:cubicBezTo>
                    <a:pt x="1114832" y="94566"/>
                    <a:pt x="1114857" y="93646"/>
                    <a:pt x="1141311" y="94151"/>
                  </a:cubicBezTo>
                  <a:cubicBezTo>
                    <a:pt x="1167798" y="94672"/>
                    <a:pt x="1167774" y="95600"/>
                    <a:pt x="1194253" y="96105"/>
                  </a:cubicBezTo>
                  <a:cubicBezTo>
                    <a:pt x="1220740" y="96619"/>
                    <a:pt x="1220749" y="96073"/>
                    <a:pt x="1247228" y="96586"/>
                  </a:cubicBezTo>
                  <a:cubicBezTo>
                    <a:pt x="1252489" y="96692"/>
                    <a:pt x="1255454" y="91349"/>
                    <a:pt x="1255560" y="86087"/>
                  </a:cubicBezTo>
                  <a:cubicBezTo>
                    <a:pt x="1256220" y="51830"/>
                    <a:pt x="1258297" y="51870"/>
                    <a:pt x="1258956" y="17621"/>
                  </a:cubicBezTo>
                  <a:cubicBezTo>
                    <a:pt x="1259062" y="12351"/>
                    <a:pt x="1254224" y="7375"/>
                    <a:pt x="1248946" y="7269"/>
                  </a:cubicBezTo>
                  <a:cubicBezTo>
                    <a:pt x="1220064" y="6723"/>
                    <a:pt x="1220007" y="9501"/>
                    <a:pt x="1191126" y="8947"/>
                  </a:cubicBezTo>
                  <a:cubicBezTo>
                    <a:pt x="1162252" y="8393"/>
                    <a:pt x="1162301" y="5917"/>
                    <a:pt x="1133435" y="5363"/>
                  </a:cubicBezTo>
                  <a:cubicBezTo>
                    <a:pt x="1104537" y="4809"/>
                    <a:pt x="1104554" y="3946"/>
                    <a:pt x="1075664" y="3384"/>
                  </a:cubicBezTo>
                  <a:cubicBezTo>
                    <a:pt x="1046749" y="2830"/>
                    <a:pt x="1046676" y="5933"/>
                    <a:pt x="1017778" y="5387"/>
                  </a:cubicBezTo>
                  <a:cubicBezTo>
                    <a:pt x="988863" y="4825"/>
                    <a:pt x="988945" y="574"/>
                    <a:pt x="960030" y="20"/>
                  </a:cubicBezTo>
                  <a:cubicBezTo>
                    <a:pt x="952073" y="-143"/>
                    <a:pt x="952057" y="745"/>
                    <a:pt x="944115" y="582"/>
                  </a:cubicBezTo>
                  <a:cubicBezTo>
                    <a:pt x="927761" y="264"/>
                    <a:pt x="914093" y="9354"/>
                    <a:pt x="903163" y="19861"/>
                  </a:cubicBezTo>
                  <a:cubicBezTo>
                    <a:pt x="892240" y="30368"/>
                    <a:pt x="883143" y="43693"/>
                    <a:pt x="882825" y="60048"/>
                  </a:cubicBezTo>
                  <a:cubicBezTo>
                    <a:pt x="882564" y="74228"/>
                    <a:pt x="884698" y="74269"/>
                    <a:pt x="884430" y="88449"/>
                  </a:cubicBezTo>
                  <a:cubicBezTo>
                    <a:pt x="883933" y="113878"/>
                    <a:pt x="882532" y="113845"/>
                    <a:pt x="882035" y="139281"/>
                  </a:cubicBezTo>
                  <a:cubicBezTo>
                    <a:pt x="881538" y="164734"/>
                    <a:pt x="882695" y="164751"/>
                    <a:pt x="882206" y="190203"/>
                  </a:cubicBezTo>
                  <a:cubicBezTo>
                    <a:pt x="881709" y="215648"/>
                    <a:pt x="881766" y="215656"/>
                    <a:pt x="881286" y="241101"/>
                  </a:cubicBezTo>
                  <a:cubicBezTo>
                    <a:pt x="881188" y="246379"/>
                    <a:pt x="875788" y="248741"/>
                    <a:pt x="870526" y="248643"/>
                  </a:cubicBezTo>
                  <a:cubicBezTo>
                    <a:pt x="841254" y="248081"/>
                    <a:pt x="841221" y="249751"/>
                    <a:pt x="811956" y="249180"/>
                  </a:cubicBezTo>
                  <a:cubicBezTo>
                    <a:pt x="782667" y="248618"/>
                    <a:pt x="782667" y="248439"/>
                    <a:pt x="753403" y="247877"/>
                  </a:cubicBezTo>
                  <a:cubicBezTo>
                    <a:pt x="724122" y="247307"/>
                    <a:pt x="724122" y="247299"/>
                    <a:pt x="694841" y="246729"/>
                  </a:cubicBezTo>
                  <a:cubicBezTo>
                    <a:pt x="665552" y="246159"/>
                    <a:pt x="665544" y="247144"/>
                    <a:pt x="636263" y="246566"/>
                  </a:cubicBezTo>
                  <a:cubicBezTo>
                    <a:pt x="606974" y="246004"/>
                    <a:pt x="607006" y="244562"/>
                    <a:pt x="577709" y="244000"/>
                  </a:cubicBezTo>
                  <a:cubicBezTo>
                    <a:pt x="548445" y="243430"/>
                    <a:pt x="548461" y="242453"/>
                    <a:pt x="519188" y="241891"/>
                  </a:cubicBezTo>
                  <a:cubicBezTo>
                    <a:pt x="489883" y="241321"/>
                    <a:pt x="489883" y="241638"/>
                    <a:pt x="460578" y="241068"/>
                  </a:cubicBezTo>
                  <a:cubicBezTo>
                    <a:pt x="431264" y="240498"/>
                    <a:pt x="431215" y="243218"/>
                    <a:pt x="401886" y="242648"/>
                  </a:cubicBezTo>
                  <a:cubicBezTo>
                    <a:pt x="372572" y="242086"/>
                    <a:pt x="372572" y="242200"/>
                    <a:pt x="343250" y="241630"/>
                  </a:cubicBezTo>
                  <a:cubicBezTo>
                    <a:pt x="320290" y="241182"/>
                    <a:pt x="298844" y="248171"/>
                    <a:pt x="283491" y="262929"/>
                  </a:cubicBezTo>
                  <a:cubicBezTo>
                    <a:pt x="268154" y="277696"/>
                    <a:pt x="259048" y="298824"/>
                    <a:pt x="258617" y="321801"/>
                  </a:cubicBezTo>
                  <a:cubicBezTo>
                    <a:pt x="258022" y="351863"/>
                    <a:pt x="258185" y="351863"/>
                    <a:pt x="257607" y="381934"/>
                  </a:cubicBezTo>
                  <a:cubicBezTo>
                    <a:pt x="257020" y="412005"/>
                    <a:pt x="255717" y="411981"/>
                    <a:pt x="255123" y="442052"/>
                  </a:cubicBezTo>
                  <a:cubicBezTo>
                    <a:pt x="254544" y="472114"/>
                    <a:pt x="253559" y="472098"/>
                    <a:pt x="252964" y="502169"/>
                  </a:cubicBezTo>
                  <a:cubicBezTo>
                    <a:pt x="252394" y="532248"/>
                    <a:pt x="254129" y="532272"/>
                    <a:pt x="253542" y="562360"/>
                  </a:cubicBezTo>
                  <a:cubicBezTo>
                    <a:pt x="252948" y="592447"/>
                    <a:pt x="251979" y="592423"/>
                    <a:pt x="251392" y="622518"/>
                  </a:cubicBezTo>
                  <a:cubicBezTo>
                    <a:pt x="250806" y="652597"/>
                    <a:pt x="250773" y="652589"/>
                    <a:pt x="250187" y="682676"/>
                  </a:cubicBezTo>
                  <a:cubicBezTo>
                    <a:pt x="249608" y="712772"/>
                    <a:pt x="249820" y="712772"/>
                    <a:pt x="249242" y="742875"/>
                  </a:cubicBezTo>
                  <a:cubicBezTo>
                    <a:pt x="248655" y="772979"/>
                    <a:pt x="247922" y="772962"/>
                    <a:pt x="247336" y="803066"/>
                  </a:cubicBezTo>
                  <a:lnTo>
                    <a:pt x="250105" y="803115"/>
                  </a:lnTo>
                  <a:cubicBezTo>
                    <a:pt x="249494" y="834912"/>
                    <a:pt x="249682" y="834912"/>
                    <a:pt x="249071" y="866710"/>
                  </a:cubicBezTo>
                  <a:cubicBezTo>
                    <a:pt x="248460" y="898491"/>
                    <a:pt x="249169" y="898516"/>
                    <a:pt x="248550" y="930314"/>
                  </a:cubicBezTo>
                  <a:cubicBezTo>
                    <a:pt x="248509" y="932562"/>
                    <a:pt x="245674" y="934573"/>
                    <a:pt x="244192" y="936267"/>
                  </a:cubicBezTo>
                  <a:cubicBezTo>
                    <a:pt x="224164" y="959040"/>
                    <a:pt x="225524" y="960230"/>
                    <a:pt x="205496" y="982995"/>
                  </a:cubicBezTo>
                  <a:cubicBezTo>
                    <a:pt x="185467" y="1005776"/>
                    <a:pt x="184018" y="1004513"/>
                    <a:pt x="163989" y="1027287"/>
                  </a:cubicBezTo>
                  <a:cubicBezTo>
                    <a:pt x="143969" y="1050052"/>
                    <a:pt x="142927" y="1049131"/>
                    <a:pt x="122907" y="1071888"/>
                  </a:cubicBezTo>
                  <a:cubicBezTo>
                    <a:pt x="102870" y="1094678"/>
                    <a:pt x="102544" y="1094401"/>
                    <a:pt x="82508" y="1117182"/>
                  </a:cubicBezTo>
                  <a:cubicBezTo>
                    <a:pt x="62455" y="1139987"/>
                    <a:pt x="64776" y="1142032"/>
                    <a:pt x="44724" y="1164829"/>
                  </a:cubicBezTo>
                  <a:cubicBezTo>
                    <a:pt x="24671" y="1187627"/>
                    <a:pt x="22415" y="1185639"/>
                    <a:pt x="2362" y="1208437"/>
                  </a:cubicBezTo>
                  <a:cubicBezTo>
                    <a:pt x="-1148" y="1212379"/>
                    <a:pt x="-668" y="1221379"/>
                    <a:pt x="3283" y="1224857"/>
                  </a:cubicBezTo>
                  <a:moveTo>
                    <a:pt x="865175" y="523574"/>
                  </a:moveTo>
                  <a:cubicBezTo>
                    <a:pt x="835911" y="523012"/>
                    <a:pt x="835862" y="525594"/>
                    <a:pt x="806605" y="525024"/>
                  </a:cubicBezTo>
                  <a:cubicBezTo>
                    <a:pt x="777316" y="524462"/>
                    <a:pt x="777373" y="521798"/>
                    <a:pt x="748076" y="521244"/>
                  </a:cubicBezTo>
                  <a:cubicBezTo>
                    <a:pt x="718803" y="520682"/>
                    <a:pt x="718795" y="520943"/>
                    <a:pt x="689522" y="520381"/>
                  </a:cubicBezTo>
                  <a:cubicBezTo>
                    <a:pt x="660249" y="519819"/>
                    <a:pt x="660201" y="521220"/>
                    <a:pt x="630928" y="520650"/>
                  </a:cubicBezTo>
                  <a:cubicBezTo>
                    <a:pt x="601647" y="520080"/>
                    <a:pt x="601639" y="520308"/>
                    <a:pt x="572358" y="519730"/>
                  </a:cubicBezTo>
                  <a:cubicBezTo>
                    <a:pt x="543069" y="519175"/>
                    <a:pt x="543077" y="518719"/>
                    <a:pt x="513813" y="518157"/>
                  </a:cubicBezTo>
                  <a:cubicBezTo>
                    <a:pt x="484515" y="517595"/>
                    <a:pt x="484483" y="518899"/>
                    <a:pt x="455185" y="518329"/>
                  </a:cubicBezTo>
                  <a:cubicBezTo>
                    <a:pt x="425872" y="517767"/>
                    <a:pt x="425848" y="518801"/>
                    <a:pt x="396534" y="518223"/>
                  </a:cubicBezTo>
                  <a:cubicBezTo>
                    <a:pt x="367213" y="517661"/>
                    <a:pt x="367253" y="515339"/>
                    <a:pt x="337948" y="514777"/>
                  </a:cubicBezTo>
                  <a:cubicBezTo>
                    <a:pt x="332670" y="514663"/>
                    <a:pt x="327376" y="511063"/>
                    <a:pt x="327482" y="505794"/>
                  </a:cubicBezTo>
                  <a:cubicBezTo>
                    <a:pt x="328003" y="478557"/>
                    <a:pt x="327726" y="478557"/>
                    <a:pt x="328256" y="451320"/>
                  </a:cubicBezTo>
                  <a:cubicBezTo>
                    <a:pt x="328785" y="424092"/>
                    <a:pt x="330805" y="424133"/>
                    <a:pt x="331334" y="396888"/>
                  </a:cubicBezTo>
                  <a:cubicBezTo>
                    <a:pt x="331790" y="373928"/>
                    <a:pt x="341377" y="353851"/>
                    <a:pt x="356722" y="339084"/>
                  </a:cubicBezTo>
                  <a:cubicBezTo>
                    <a:pt x="372067" y="324325"/>
                    <a:pt x="392511" y="315276"/>
                    <a:pt x="415471" y="315724"/>
                  </a:cubicBezTo>
                  <a:cubicBezTo>
                    <a:pt x="443807" y="316270"/>
                    <a:pt x="443807" y="316881"/>
                    <a:pt x="472135" y="317427"/>
                  </a:cubicBezTo>
                  <a:cubicBezTo>
                    <a:pt x="500471" y="317972"/>
                    <a:pt x="500455" y="319259"/>
                    <a:pt x="528783" y="319805"/>
                  </a:cubicBezTo>
                  <a:cubicBezTo>
                    <a:pt x="557127" y="320351"/>
                    <a:pt x="557143" y="319292"/>
                    <a:pt x="585479" y="319837"/>
                  </a:cubicBezTo>
                  <a:cubicBezTo>
                    <a:pt x="613832" y="320383"/>
                    <a:pt x="613848" y="319259"/>
                    <a:pt x="642192" y="319805"/>
                  </a:cubicBezTo>
                  <a:cubicBezTo>
                    <a:pt x="670536" y="320351"/>
                    <a:pt x="670529" y="319992"/>
                    <a:pt x="698856" y="320538"/>
                  </a:cubicBezTo>
                  <a:cubicBezTo>
                    <a:pt x="727217" y="321092"/>
                    <a:pt x="727241" y="320000"/>
                    <a:pt x="755594" y="320538"/>
                  </a:cubicBezTo>
                  <a:cubicBezTo>
                    <a:pt x="783970" y="321092"/>
                    <a:pt x="783922" y="324000"/>
                    <a:pt x="812290" y="324545"/>
                  </a:cubicBezTo>
                  <a:cubicBezTo>
                    <a:pt x="840659" y="325091"/>
                    <a:pt x="840667" y="324171"/>
                    <a:pt x="869060" y="324716"/>
                  </a:cubicBezTo>
                  <a:cubicBezTo>
                    <a:pt x="874322" y="324822"/>
                    <a:pt x="876562" y="328512"/>
                    <a:pt x="876456" y="333765"/>
                  </a:cubicBezTo>
                  <a:cubicBezTo>
                    <a:pt x="875869" y="364186"/>
                    <a:pt x="879461" y="364260"/>
                    <a:pt x="878875" y="394673"/>
                  </a:cubicBezTo>
                  <a:cubicBezTo>
                    <a:pt x="878280" y="425110"/>
                    <a:pt x="875104" y="425045"/>
                    <a:pt x="874509" y="455483"/>
                  </a:cubicBezTo>
                  <a:cubicBezTo>
                    <a:pt x="873923" y="485920"/>
                    <a:pt x="874607" y="485928"/>
                    <a:pt x="874020" y="516374"/>
                  </a:cubicBezTo>
                  <a:cubicBezTo>
                    <a:pt x="873906" y="521643"/>
                    <a:pt x="870453" y="523680"/>
                    <a:pt x="865175" y="523574"/>
                  </a:cubicBezTo>
                  <a:moveTo>
                    <a:pt x="324631" y="896944"/>
                  </a:moveTo>
                  <a:cubicBezTo>
                    <a:pt x="325291" y="862890"/>
                    <a:pt x="322717" y="862833"/>
                    <a:pt x="323377" y="828787"/>
                  </a:cubicBezTo>
                  <a:cubicBezTo>
                    <a:pt x="323466" y="823526"/>
                    <a:pt x="328190" y="821571"/>
                    <a:pt x="333468" y="821677"/>
                  </a:cubicBezTo>
                  <a:cubicBezTo>
                    <a:pt x="363173" y="822247"/>
                    <a:pt x="363173" y="821978"/>
                    <a:pt x="392902" y="822557"/>
                  </a:cubicBezTo>
                  <a:cubicBezTo>
                    <a:pt x="422622" y="823119"/>
                    <a:pt x="422655" y="821718"/>
                    <a:pt x="452392" y="822304"/>
                  </a:cubicBezTo>
                  <a:cubicBezTo>
                    <a:pt x="482113" y="822874"/>
                    <a:pt x="482121" y="822654"/>
                    <a:pt x="511842" y="823233"/>
                  </a:cubicBezTo>
                  <a:cubicBezTo>
                    <a:pt x="541579" y="823803"/>
                    <a:pt x="541570" y="824259"/>
                    <a:pt x="571307" y="824821"/>
                  </a:cubicBezTo>
                  <a:cubicBezTo>
                    <a:pt x="601036" y="825399"/>
                    <a:pt x="601053" y="824104"/>
                    <a:pt x="630806" y="824674"/>
                  </a:cubicBezTo>
                  <a:cubicBezTo>
                    <a:pt x="660559" y="825244"/>
                    <a:pt x="660567" y="824218"/>
                    <a:pt x="690312" y="824796"/>
                  </a:cubicBezTo>
                  <a:cubicBezTo>
                    <a:pt x="720058" y="825375"/>
                    <a:pt x="720009" y="827680"/>
                    <a:pt x="749746" y="828250"/>
                  </a:cubicBezTo>
                  <a:cubicBezTo>
                    <a:pt x="779507" y="828836"/>
                    <a:pt x="779548" y="826979"/>
                    <a:pt x="809309" y="827549"/>
                  </a:cubicBezTo>
                  <a:cubicBezTo>
                    <a:pt x="839071" y="828128"/>
                    <a:pt x="839071" y="827851"/>
                    <a:pt x="868832" y="828429"/>
                  </a:cubicBezTo>
                  <a:lnTo>
                    <a:pt x="868156" y="829789"/>
                  </a:lnTo>
                  <a:cubicBezTo>
                    <a:pt x="867407" y="868608"/>
                    <a:pt x="867293" y="868608"/>
                    <a:pt x="866535" y="907434"/>
                  </a:cubicBezTo>
                  <a:cubicBezTo>
                    <a:pt x="866437" y="912696"/>
                    <a:pt x="862862" y="916492"/>
                    <a:pt x="857592" y="916394"/>
                  </a:cubicBezTo>
                  <a:cubicBezTo>
                    <a:pt x="828401" y="915832"/>
                    <a:pt x="828417" y="915221"/>
                    <a:pt x="799226" y="914659"/>
                  </a:cubicBezTo>
                  <a:cubicBezTo>
                    <a:pt x="770027" y="914089"/>
                    <a:pt x="770059" y="912810"/>
                    <a:pt x="740860" y="912248"/>
                  </a:cubicBezTo>
                  <a:cubicBezTo>
                    <a:pt x="711660" y="911678"/>
                    <a:pt x="711636" y="912745"/>
                    <a:pt x="682436" y="912183"/>
                  </a:cubicBezTo>
                  <a:cubicBezTo>
                    <a:pt x="653237" y="911621"/>
                    <a:pt x="653212" y="912729"/>
                    <a:pt x="624013" y="912175"/>
                  </a:cubicBezTo>
                  <a:cubicBezTo>
                    <a:pt x="594805" y="911613"/>
                    <a:pt x="594797" y="911971"/>
                    <a:pt x="565590" y="911401"/>
                  </a:cubicBezTo>
                  <a:cubicBezTo>
                    <a:pt x="536398" y="910839"/>
                    <a:pt x="536382" y="911930"/>
                    <a:pt x="507191" y="911360"/>
                  </a:cubicBezTo>
                  <a:cubicBezTo>
                    <a:pt x="477967" y="910798"/>
                    <a:pt x="478032" y="907899"/>
                    <a:pt x="448808" y="907337"/>
                  </a:cubicBezTo>
                  <a:cubicBezTo>
                    <a:pt x="419568" y="906775"/>
                    <a:pt x="419544" y="907695"/>
                    <a:pt x="390311" y="907133"/>
                  </a:cubicBezTo>
                  <a:cubicBezTo>
                    <a:pt x="361080" y="906563"/>
                    <a:pt x="361104" y="905219"/>
                    <a:pt x="331872" y="904649"/>
                  </a:cubicBezTo>
                  <a:cubicBezTo>
                    <a:pt x="326594" y="904551"/>
                    <a:pt x="324533" y="902205"/>
                    <a:pt x="324631" y="896944"/>
                  </a:cubicBezTo>
                </a:path>
              </a:pathLst>
            </a:custGeom>
            <a:solidFill>
              <a:srgbClr val="E1E1E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E8FA7A10-7378-1D0E-2D9A-DC64F853E33F}"/>
                </a:ext>
              </a:extLst>
            </p:cNvPr>
            <p:cNvSpPr/>
            <p:nvPr/>
          </p:nvSpPr>
          <p:spPr>
            <a:xfrm>
              <a:off x="5307563" y="3051292"/>
              <a:ext cx="281303" cy="117102"/>
            </a:xfrm>
            <a:custGeom>
              <a:avLst/>
              <a:gdLst>
                <a:gd name="connsiteX0" fmla="*/ 10980 w 281303"/>
                <a:gd name="connsiteY0" fmla="*/ 107061 h 117102"/>
                <a:gd name="connsiteX1" fmla="*/ 73753 w 281303"/>
                <a:gd name="connsiteY1" fmla="*/ 111231 h 117102"/>
                <a:gd name="connsiteX2" fmla="*/ 137820 w 281303"/>
                <a:gd name="connsiteY2" fmla="*/ 111060 h 117102"/>
                <a:gd name="connsiteX3" fmla="*/ 201880 w 281303"/>
                <a:gd name="connsiteY3" fmla="*/ 112836 h 117102"/>
                <a:gd name="connsiteX4" fmla="*/ 266013 w 281303"/>
                <a:gd name="connsiteY4" fmla="*/ 111614 h 117102"/>
                <a:gd name="connsiteX5" fmla="*/ 278800 w 281303"/>
                <a:gd name="connsiteY5" fmla="*/ 100325 h 117102"/>
                <a:gd name="connsiteX6" fmla="*/ 281301 w 281303"/>
                <a:gd name="connsiteY6" fmla="*/ 27095 h 117102"/>
                <a:gd name="connsiteX7" fmla="*/ 267951 w 281303"/>
                <a:gd name="connsiteY7" fmla="*/ 11961 h 117102"/>
                <a:gd name="connsiteX8" fmla="*/ 203827 w 281303"/>
                <a:gd name="connsiteY8" fmla="*/ 13859 h 117102"/>
                <a:gd name="connsiteX9" fmla="*/ 139800 w 281303"/>
                <a:gd name="connsiteY9" fmla="*/ 11831 h 117102"/>
                <a:gd name="connsiteX10" fmla="*/ 75765 w 281303"/>
                <a:gd name="connsiteY10" fmla="*/ 8272 h 117102"/>
                <a:gd name="connsiteX11" fmla="*/ 12039 w 281303"/>
                <a:gd name="connsiteY11" fmla="*/ 8850 h 117102"/>
                <a:gd name="connsiteX12" fmla="*/ 8797 w 281303"/>
                <a:gd name="connsiteY12" fmla="*/ 58021 h 117102"/>
                <a:gd name="connsiteX13" fmla="*/ 10980 w 281303"/>
                <a:gd name="connsiteY13" fmla="*/ 107061 h 117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1303" h="117102">
                  <a:moveTo>
                    <a:pt x="10980" y="107061"/>
                  </a:moveTo>
                  <a:cubicBezTo>
                    <a:pt x="35830" y="127277"/>
                    <a:pt x="41711" y="110612"/>
                    <a:pt x="73753" y="111231"/>
                  </a:cubicBezTo>
                  <a:cubicBezTo>
                    <a:pt x="105770" y="111850"/>
                    <a:pt x="105803" y="110433"/>
                    <a:pt x="137820" y="111060"/>
                  </a:cubicBezTo>
                  <a:cubicBezTo>
                    <a:pt x="169863" y="111671"/>
                    <a:pt x="169854" y="112209"/>
                    <a:pt x="201880" y="112836"/>
                  </a:cubicBezTo>
                  <a:cubicBezTo>
                    <a:pt x="233938" y="113455"/>
                    <a:pt x="233979" y="110979"/>
                    <a:pt x="266013" y="111614"/>
                  </a:cubicBezTo>
                  <a:cubicBezTo>
                    <a:pt x="273474" y="111761"/>
                    <a:pt x="278646" y="107786"/>
                    <a:pt x="278800" y="100325"/>
                  </a:cubicBezTo>
                  <a:cubicBezTo>
                    <a:pt x="279509" y="63698"/>
                    <a:pt x="280600" y="63722"/>
                    <a:pt x="281301" y="27095"/>
                  </a:cubicBezTo>
                  <a:cubicBezTo>
                    <a:pt x="281456" y="19634"/>
                    <a:pt x="275412" y="12100"/>
                    <a:pt x="267951" y="11961"/>
                  </a:cubicBezTo>
                  <a:cubicBezTo>
                    <a:pt x="235918" y="11342"/>
                    <a:pt x="235852" y="14486"/>
                    <a:pt x="203827" y="13859"/>
                  </a:cubicBezTo>
                  <a:cubicBezTo>
                    <a:pt x="171809" y="13232"/>
                    <a:pt x="171825" y="12450"/>
                    <a:pt x="139800" y="11831"/>
                  </a:cubicBezTo>
                  <a:cubicBezTo>
                    <a:pt x="107758" y="11204"/>
                    <a:pt x="107806" y="8899"/>
                    <a:pt x="75765" y="8272"/>
                  </a:cubicBezTo>
                  <a:cubicBezTo>
                    <a:pt x="43723" y="7653"/>
                    <a:pt x="37646" y="-10396"/>
                    <a:pt x="12039" y="8850"/>
                  </a:cubicBezTo>
                  <a:cubicBezTo>
                    <a:pt x="-8006" y="23926"/>
                    <a:pt x="14710" y="33659"/>
                    <a:pt x="8797" y="58021"/>
                  </a:cubicBezTo>
                  <a:cubicBezTo>
                    <a:pt x="2583" y="83653"/>
                    <a:pt x="-8462" y="91227"/>
                    <a:pt x="10980" y="107061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51EA5840-E18F-01FB-1F5A-5473FC205319}"/>
                </a:ext>
              </a:extLst>
            </p:cNvPr>
            <p:cNvSpPr/>
            <p:nvPr/>
          </p:nvSpPr>
          <p:spPr>
            <a:xfrm>
              <a:off x="5294073" y="3032584"/>
              <a:ext cx="54399" cy="154800"/>
            </a:xfrm>
            <a:custGeom>
              <a:avLst/>
              <a:gdLst>
                <a:gd name="connsiteX0" fmla="*/ 23551 w 54399"/>
                <a:gd name="connsiteY0" fmla="*/ 154797 h 154800"/>
                <a:gd name="connsiteX1" fmla="*/ 30995 w 54399"/>
                <a:gd name="connsiteY1" fmla="*/ 153592 h 154800"/>
                <a:gd name="connsiteX2" fmla="*/ 53532 w 54399"/>
                <a:gd name="connsiteY2" fmla="*/ 131585 h 154800"/>
                <a:gd name="connsiteX3" fmla="*/ 53239 w 54399"/>
                <a:gd name="connsiteY3" fmla="*/ 77763 h 154800"/>
                <a:gd name="connsiteX4" fmla="*/ 54395 w 54399"/>
                <a:gd name="connsiteY4" fmla="*/ 23958 h 154800"/>
                <a:gd name="connsiteX5" fmla="*/ 33968 w 54399"/>
                <a:gd name="connsiteY5" fmla="*/ 45 h 154800"/>
                <a:gd name="connsiteX6" fmla="*/ 26556 w 54399"/>
                <a:gd name="connsiteY6" fmla="*/ 4 h 154800"/>
                <a:gd name="connsiteX7" fmla="*/ 1714 w 54399"/>
                <a:gd name="connsiteY7" fmla="*/ 22932 h 154800"/>
                <a:gd name="connsiteX8" fmla="*/ 1054 w 54399"/>
                <a:gd name="connsiteY8" fmla="*/ 76745 h 154800"/>
                <a:gd name="connsiteX9" fmla="*/ 4 w 54399"/>
                <a:gd name="connsiteY9" fmla="*/ 130542 h 154800"/>
                <a:gd name="connsiteX10" fmla="*/ 23551 w 54399"/>
                <a:gd name="connsiteY10" fmla="*/ 154797 h 15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99" h="154800">
                  <a:moveTo>
                    <a:pt x="23551" y="154797"/>
                  </a:moveTo>
                  <a:cubicBezTo>
                    <a:pt x="27265" y="154871"/>
                    <a:pt x="27289" y="153519"/>
                    <a:pt x="30995" y="153592"/>
                  </a:cubicBezTo>
                  <a:cubicBezTo>
                    <a:pt x="43220" y="153828"/>
                    <a:pt x="53279" y="143810"/>
                    <a:pt x="53532" y="131585"/>
                  </a:cubicBezTo>
                  <a:cubicBezTo>
                    <a:pt x="54053" y="104690"/>
                    <a:pt x="52709" y="104657"/>
                    <a:pt x="53239" y="77763"/>
                  </a:cubicBezTo>
                  <a:cubicBezTo>
                    <a:pt x="53752" y="50861"/>
                    <a:pt x="53866" y="50861"/>
                    <a:pt x="54395" y="23958"/>
                  </a:cubicBezTo>
                  <a:cubicBezTo>
                    <a:pt x="54615" y="11741"/>
                    <a:pt x="46193" y="289"/>
                    <a:pt x="33968" y="45"/>
                  </a:cubicBezTo>
                  <a:cubicBezTo>
                    <a:pt x="30270" y="-29"/>
                    <a:pt x="30270" y="77"/>
                    <a:pt x="26556" y="4"/>
                  </a:cubicBezTo>
                  <a:cubicBezTo>
                    <a:pt x="14330" y="-232"/>
                    <a:pt x="1959" y="10706"/>
                    <a:pt x="1714" y="22932"/>
                  </a:cubicBezTo>
                  <a:cubicBezTo>
                    <a:pt x="1201" y="49843"/>
                    <a:pt x="1575" y="49851"/>
                    <a:pt x="1054" y="76745"/>
                  </a:cubicBezTo>
                  <a:cubicBezTo>
                    <a:pt x="541" y="103648"/>
                    <a:pt x="533" y="103648"/>
                    <a:pt x="4" y="130542"/>
                  </a:cubicBezTo>
                  <a:cubicBezTo>
                    <a:pt x="-233" y="142768"/>
                    <a:pt x="11325" y="154561"/>
                    <a:pt x="23551" y="154797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6FB596BB-A9F6-7314-D723-0E5504AFD56D}"/>
                </a:ext>
              </a:extLst>
            </p:cNvPr>
            <p:cNvSpPr/>
            <p:nvPr/>
          </p:nvSpPr>
          <p:spPr>
            <a:xfrm>
              <a:off x="4539972" y="3287119"/>
              <a:ext cx="799608" cy="129297"/>
            </a:xfrm>
            <a:custGeom>
              <a:avLst/>
              <a:gdLst>
                <a:gd name="connsiteX0" fmla="*/ 37476 w 799608"/>
                <a:gd name="connsiteY0" fmla="*/ 114033 h 129297"/>
                <a:gd name="connsiteX1" fmla="*/ 97471 w 799608"/>
                <a:gd name="connsiteY1" fmla="*/ 119001 h 129297"/>
                <a:gd name="connsiteX2" fmla="*/ 157581 w 799608"/>
                <a:gd name="connsiteY2" fmla="*/ 119327 h 129297"/>
                <a:gd name="connsiteX3" fmla="*/ 217657 w 799608"/>
                <a:gd name="connsiteY3" fmla="*/ 121608 h 129297"/>
                <a:gd name="connsiteX4" fmla="*/ 277775 w 799608"/>
                <a:gd name="connsiteY4" fmla="*/ 119287 h 129297"/>
                <a:gd name="connsiteX5" fmla="*/ 337860 w 799608"/>
                <a:gd name="connsiteY5" fmla="*/ 120427 h 129297"/>
                <a:gd name="connsiteX6" fmla="*/ 397920 w 799608"/>
                <a:gd name="connsiteY6" fmla="*/ 122357 h 129297"/>
                <a:gd name="connsiteX7" fmla="*/ 457972 w 799608"/>
                <a:gd name="connsiteY7" fmla="*/ 125330 h 129297"/>
                <a:gd name="connsiteX8" fmla="*/ 518130 w 799608"/>
                <a:gd name="connsiteY8" fmla="*/ 123212 h 129297"/>
                <a:gd name="connsiteX9" fmla="*/ 578199 w 799608"/>
                <a:gd name="connsiteY9" fmla="*/ 126845 h 129297"/>
                <a:gd name="connsiteX10" fmla="*/ 638276 w 799608"/>
                <a:gd name="connsiteY10" fmla="*/ 129158 h 129297"/>
                <a:gd name="connsiteX11" fmla="*/ 698442 w 799608"/>
                <a:gd name="connsiteY11" fmla="*/ 128824 h 129297"/>
                <a:gd name="connsiteX12" fmla="*/ 758625 w 799608"/>
                <a:gd name="connsiteY12" fmla="*/ 128197 h 129297"/>
                <a:gd name="connsiteX13" fmla="*/ 796458 w 799608"/>
                <a:gd name="connsiteY13" fmla="*/ 93630 h 129297"/>
                <a:gd name="connsiteX14" fmla="*/ 799602 w 799608"/>
                <a:gd name="connsiteY14" fmla="*/ 52971 h 129297"/>
                <a:gd name="connsiteX15" fmla="*/ 760824 w 799608"/>
                <a:gd name="connsiteY15" fmla="*/ 15064 h 129297"/>
                <a:gd name="connsiteX16" fmla="*/ 700755 w 799608"/>
                <a:gd name="connsiteY16" fmla="*/ 13012 h 129297"/>
                <a:gd name="connsiteX17" fmla="*/ 640622 w 799608"/>
                <a:gd name="connsiteY17" fmla="*/ 14608 h 129297"/>
                <a:gd name="connsiteX18" fmla="*/ 580586 w 799608"/>
                <a:gd name="connsiteY18" fmla="*/ 10577 h 129297"/>
                <a:gd name="connsiteX19" fmla="*/ 520492 w 799608"/>
                <a:gd name="connsiteY19" fmla="*/ 11122 h 129297"/>
                <a:gd name="connsiteX20" fmla="*/ 460440 w 799608"/>
                <a:gd name="connsiteY20" fmla="*/ 8679 h 129297"/>
                <a:gd name="connsiteX21" fmla="*/ 400380 w 799608"/>
                <a:gd name="connsiteY21" fmla="*/ 6268 h 129297"/>
                <a:gd name="connsiteX22" fmla="*/ 340270 w 799608"/>
                <a:gd name="connsiteY22" fmla="*/ 6781 h 129297"/>
                <a:gd name="connsiteX23" fmla="*/ 280137 w 799608"/>
                <a:gd name="connsiteY23" fmla="*/ 7286 h 129297"/>
                <a:gd name="connsiteX24" fmla="*/ 220068 w 799608"/>
                <a:gd name="connsiteY24" fmla="*/ 3824 h 129297"/>
                <a:gd name="connsiteX25" fmla="*/ 159967 w 799608"/>
                <a:gd name="connsiteY25" fmla="*/ 2521 h 129297"/>
                <a:gd name="connsiteX26" fmla="*/ 99849 w 799608"/>
                <a:gd name="connsiteY26" fmla="*/ 62 h 129297"/>
                <a:gd name="connsiteX27" fmla="*/ 39642 w 799608"/>
                <a:gd name="connsiteY27" fmla="*/ 2587 h 129297"/>
                <a:gd name="connsiteX28" fmla="*/ 74 w 799608"/>
                <a:gd name="connsiteY28" fmla="*/ 37487 h 129297"/>
                <a:gd name="connsiteX29" fmla="*/ 636 w 799608"/>
                <a:gd name="connsiteY29" fmla="*/ 78220 h 129297"/>
                <a:gd name="connsiteX30" fmla="*/ 37476 w 799608"/>
                <a:gd name="connsiteY30" fmla="*/ 114033 h 129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9608" h="129297">
                  <a:moveTo>
                    <a:pt x="37476" y="114033"/>
                  </a:moveTo>
                  <a:cubicBezTo>
                    <a:pt x="67514" y="114611"/>
                    <a:pt x="67449" y="118423"/>
                    <a:pt x="97471" y="119001"/>
                  </a:cubicBezTo>
                  <a:cubicBezTo>
                    <a:pt x="127518" y="119580"/>
                    <a:pt x="127534" y="118749"/>
                    <a:pt x="157581" y="119327"/>
                  </a:cubicBezTo>
                  <a:cubicBezTo>
                    <a:pt x="187627" y="119914"/>
                    <a:pt x="187611" y="121021"/>
                    <a:pt x="217657" y="121608"/>
                  </a:cubicBezTo>
                  <a:cubicBezTo>
                    <a:pt x="247687" y="122186"/>
                    <a:pt x="247736" y="118716"/>
                    <a:pt x="277775" y="119287"/>
                  </a:cubicBezTo>
                  <a:cubicBezTo>
                    <a:pt x="307813" y="119873"/>
                    <a:pt x="307813" y="119840"/>
                    <a:pt x="337860" y="120427"/>
                  </a:cubicBezTo>
                  <a:cubicBezTo>
                    <a:pt x="367898" y="120997"/>
                    <a:pt x="367881" y="121787"/>
                    <a:pt x="397920" y="122357"/>
                  </a:cubicBezTo>
                  <a:cubicBezTo>
                    <a:pt x="427958" y="122952"/>
                    <a:pt x="427926" y="124744"/>
                    <a:pt x="457972" y="125330"/>
                  </a:cubicBezTo>
                  <a:cubicBezTo>
                    <a:pt x="488011" y="125908"/>
                    <a:pt x="488076" y="122634"/>
                    <a:pt x="518130" y="123212"/>
                  </a:cubicBezTo>
                  <a:cubicBezTo>
                    <a:pt x="548185" y="123791"/>
                    <a:pt x="548136" y="126267"/>
                    <a:pt x="578199" y="126845"/>
                  </a:cubicBezTo>
                  <a:cubicBezTo>
                    <a:pt x="608246" y="127423"/>
                    <a:pt x="608221" y="128580"/>
                    <a:pt x="638276" y="129158"/>
                  </a:cubicBezTo>
                  <a:cubicBezTo>
                    <a:pt x="668347" y="129745"/>
                    <a:pt x="668371" y="128254"/>
                    <a:pt x="698442" y="128824"/>
                  </a:cubicBezTo>
                  <a:cubicBezTo>
                    <a:pt x="728513" y="129411"/>
                    <a:pt x="728554" y="127610"/>
                    <a:pt x="758625" y="128197"/>
                  </a:cubicBezTo>
                  <a:cubicBezTo>
                    <a:pt x="779174" y="128596"/>
                    <a:pt x="796059" y="114188"/>
                    <a:pt x="796458" y="93630"/>
                  </a:cubicBezTo>
                  <a:cubicBezTo>
                    <a:pt x="796841" y="73276"/>
                    <a:pt x="799211" y="73325"/>
                    <a:pt x="799602" y="52971"/>
                  </a:cubicBezTo>
                  <a:cubicBezTo>
                    <a:pt x="800009" y="32405"/>
                    <a:pt x="781390" y="15455"/>
                    <a:pt x="760824" y="15064"/>
                  </a:cubicBezTo>
                  <a:cubicBezTo>
                    <a:pt x="730785" y="14486"/>
                    <a:pt x="730794" y="13598"/>
                    <a:pt x="700755" y="13012"/>
                  </a:cubicBezTo>
                  <a:cubicBezTo>
                    <a:pt x="670717" y="12425"/>
                    <a:pt x="670660" y="15195"/>
                    <a:pt x="640622" y="14608"/>
                  </a:cubicBezTo>
                  <a:cubicBezTo>
                    <a:pt x="610567" y="14030"/>
                    <a:pt x="610624" y="11155"/>
                    <a:pt x="580586" y="10577"/>
                  </a:cubicBezTo>
                  <a:cubicBezTo>
                    <a:pt x="550547" y="9998"/>
                    <a:pt x="550514" y="11701"/>
                    <a:pt x="520492" y="11122"/>
                  </a:cubicBezTo>
                  <a:cubicBezTo>
                    <a:pt x="490446" y="10544"/>
                    <a:pt x="490470" y="9265"/>
                    <a:pt x="460440" y="8679"/>
                  </a:cubicBezTo>
                  <a:cubicBezTo>
                    <a:pt x="430394" y="8109"/>
                    <a:pt x="430418" y="6854"/>
                    <a:pt x="400380" y="6268"/>
                  </a:cubicBezTo>
                  <a:cubicBezTo>
                    <a:pt x="370341" y="5690"/>
                    <a:pt x="370309" y="7367"/>
                    <a:pt x="340270" y="6781"/>
                  </a:cubicBezTo>
                  <a:cubicBezTo>
                    <a:pt x="310216" y="6203"/>
                    <a:pt x="310183" y="7864"/>
                    <a:pt x="280137" y="7286"/>
                  </a:cubicBezTo>
                  <a:cubicBezTo>
                    <a:pt x="250082" y="6708"/>
                    <a:pt x="250115" y="4403"/>
                    <a:pt x="220068" y="3824"/>
                  </a:cubicBezTo>
                  <a:cubicBezTo>
                    <a:pt x="190022" y="3238"/>
                    <a:pt x="190022" y="3100"/>
                    <a:pt x="159967" y="2521"/>
                  </a:cubicBezTo>
                  <a:cubicBezTo>
                    <a:pt x="129904" y="1943"/>
                    <a:pt x="129928" y="648"/>
                    <a:pt x="99849" y="62"/>
                  </a:cubicBezTo>
                  <a:cubicBezTo>
                    <a:pt x="69787" y="-517"/>
                    <a:pt x="69713" y="3181"/>
                    <a:pt x="39642" y="2587"/>
                  </a:cubicBezTo>
                  <a:cubicBezTo>
                    <a:pt x="19068" y="2196"/>
                    <a:pt x="465" y="16921"/>
                    <a:pt x="74" y="37487"/>
                  </a:cubicBezTo>
                  <a:cubicBezTo>
                    <a:pt x="-324" y="57841"/>
                    <a:pt x="1027" y="57858"/>
                    <a:pt x="636" y="78220"/>
                  </a:cubicBezTo>
                  <a:cubicBezTo>
                    <a:pt x="237" y="98794"/>
                    <a:pt x="16918" y="113634"/>
                    <a:pt x="37476" y="114033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0A348F2-3C0B-4C17-6ED4-79FD966D4201}"/>
                </a:ext>
              </a:extLst>
            </p:cNvPr>
            <p:cNvSpPr/>
            <p:nvPr/>
          </p:nvSpPr>
          <p:spPr>
            <a:xfrm>
              <a:off x="4619523" y="3635330"/>
              <a:ext cx="15103" cy="195110"/>
            </a:xfrm>
            <a:custGeom>
              <a:avLst/>
              <a:gdLst>
                <a:gd name="connsiteX0" fmla="*/ 2885 w 15103"/>
                <a:gd name="connsiteY0" fmla="*/ 5901 h 195110"/>
                <a:gd name="connsiteX1" fmla="*/ 922 w 15103"/>
                <a:gd name="connsiteY1" fmla="*/ 97523 h 195110"/>
                <a:gd name="connsiteX2" fmla="*/ 1 w 15103"/>
                <a:gd name="connsiteY2" fmla="*/ 189210 h 195110"/>
                <a:gd name="connsiteX3" fmla="*/ 12219 w 15103"/>
                <a:gd name="connsiteY3" fmla="*/ 189210 h 195110"/>
                <a:gd name="connsiteX4" fmla="*/ 13139 w 15103"/>
                <a:gd name="connsiteY4" fmla="*/ 97523 h 195110"/>
                <a:gd name="connsiteX5" fmla="*/ 15102 w 15103"/>
                <a:gd name="connsiteY5" fmla="*/ 5901 h 195110"/>
                <a:gd name="connsiteX6" fmla="*/ 2885 w 15103"/>
                <a:gd name="connsiteY6" fmla="*/ 5901 h 19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3" h="195110">
                  <a:moveTo>
                    <a:pt x="2885" y="5901"/>
                  </a:moveTo>
                  <a:cubicBezTo>
                    <a:pt x="2233" y="36509"/>
                    <a:pt x="-1017" y="66874"/>
                    <a:pt x="922" y="97523"/>
                  </a:cubicBezTo>
                  <a:cubicBezTo>
                    <a:pt x="2852" y="128025"/>
                    <a:pt x="620" y="158683"/>
                    <a:pt x="1" y="189210"/>
                  </a:cubicBezTo>
                  <a:cubicBezTo>
                    <a:pt x="-145" y="197078"/>
                    <a:pt x="12072" y="197078"/>
                    <a:pt x="12219" y="189210"/>
                  </a:cubicBezTo>
                  <a:cubicBezTo>
                    <a:pt x="12838" y="158683"/>
                    <a:pt x="15078" y="128034"/>
                    <a:pt x="13139" y="97523"/>
                  </a:cubicBezTo>
                  <a:cubicBezTo>
                    <a:pt x="11201" y="66874"/>
                    <a:pt x="14450" y="36509"/>
                    <a:pt x="15102" y="5901"/>
                  </a:cubicBezTo>
                  <a:cubicBezTo>
                    <a:pt x="15273" y="-1967"/>
                    <a:pt x="3056" y="-1967"/>
                    <a:pt x="2885" y="5901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4D5FDF37-394F-FFE8-8A26-9CDE66BB5826}"/>
                </a:ext>
              </a:extLst>
            </p:cNvPr>
            <p:cNvSpPr/>
            <p:nvPr/>
          </p:nvSpPr>
          <p:spPr>
            <a:xfrm>
              <a:off x="5160704" y="3948953"/>
              <a:ext cx="90652" cy="112057"/>
            </a:xfrm>
            <a:custGeom>
              <a:avLst/>
              <a:gdLst>
                <a:gd name="connsiteX0" fmla="*/ 79323 w 90652"/>
                <a:gd name="connsiteY0" fmla="*/ 112057 h 112057"/>
                <a:gd name="connsiteX1" fmla="*/ 10670 w 90652"/>
                <a:gd name="connsiteY1" fmla="*/ 109728 h 112057"/>
                <a:gd name="connsiteX2" fmla="*/ 1214 w 90652"/>
                <a:gd name="connsiteY2" fmla="*/ 102308 h 112057"/>
                <a:gd name="connsiteX3" fmla="*/ 0 w 90652"/>
                <a:gd name="connsiteY3" fmla="*/ 56330 h 112057"/>
                <a:gd name="connsiteX4" fmla="*/ 3054 w 90652"/>
                <a:gd name="connsiteY4" fmla="*/ 10352 h 112057"/>
                <a:gd name="connsiteX5" fmla="*/ 10678 w 90652"/>
                <a:gd name="connsiteY5" fmla="*/ 1653 h 112057"/>
                <a:gd name="connsiteX6" fmla="*/ 79331 w 90652"/>
                <a:gd name="connsiteY6" fmla="*/ 0 h 112057"/>
                <a:gd name="connsiteX7" fmla="*/ 90653 w 90652"/>
                <a:gd name="connsiteY7" fmla="*/ 10352 h 112057"/>
                <a:gd name="connsiteX8" fmla="*/ 89154 w 90652"/>
                <a:gd name="connsiteY8" fmla="*/ 56330 h 112057"/>
                <a:gd name="connsiteX9" fmla="*/ 87655 w 90652"/>
                <a:gd name="connsiteY9" fmla="*/ 102308 h 112057"/>
                <a:gd name="connsiteX10" fmla="*/ 79323 w 90652"/>
                <a:gd name="connsiteY10" fmla="*/ 112057 h 11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652" h="112057">
                  <a:moveTo>
                    <a:pt x="79323" y="112057"/>
                  </a:moveTo>
                  <a:cubicBezTo>
                    <a:pt x="44993" y="112057"/>
                    <a:pt x="44993" y="109728"/>
                    <a:pt x="10670" y="109728"/>
                  </a:cubicBezTo>
                  <a:cubicBezTo>
                    <a:pt x="5498" y="109728"/>
                    <a:pt x="1214" y="107488"/>
                    <a:pt x="1214" y="102308"/>
                  </a:cubicBezTo>
                  <a:cubicBezTo>
                    <a:pt x="1214" y="79315"/>
                    <a:pt x="0" y="79315"/>
                    <a:pt x="0" y="56330"/>
                  </a:cubicBezTo>
                  <a:cubicBezTo>
                    <a:pt x="0" y="33345"/>
                    <a:pt x="3054" y="33345"/>
                    <a:pt x="3054" y="10352"/>
                  </a:cubicBezTo>
                  <a:cubicBezTo>
                    <a:pt x="3054" y="5172"/>
                    <a:pt x="5506" y="1653"/>
                    <a:pt x="10678" y="1653"/>
                  </a:cubicBezTo>
                  <a:cubicBezTo>
                    <a:pt x="45000" y="1653"/>
                    <a:pt x="45000" y="0"/>
                    <a:pt x="79331" y="0"/>
                  </a:cubicBezTo>
                  <a:cubicBezTo>
                    <a:pt x="84520" y="0"/>
                    <a:pt x="90653" y="5180"/>
                    <a:pt x="90653" y="10352"/>
                  </a:cubicBezTo>
                  <a:cubicBezTo>
                    <a:pt x="90653" y="33337"/>
                    <a:pt x="89154" y="33337"/>
                    <a:pt x="89154" y="56330"/>
                  </a:cubicBezTo>
                  <a:cubicBezTo>
                    <a:pt x="89154" y="79307"/>
                    <a:pt x="87655" y="79307"/>
                    <a:pt x="87655" y="102308"/>
                  </a:cubicBezTo>
                  <a:cubicBezTo>
                    <a:pt x="87647" y="107480"/>
                    <a:pt x="84503" y="112057"/>
                    <a:pt x="79323" y="112057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5B22A359-AF6D-9478-7843-06D84563CB2C}"/>
                </a:ext>
              </a:extLst>
            </p:cNvPr>
            <p:cNvSpPr/>
            <p:nvPr/>
          </p:nvSpPr>
          <p:spPr>
            <a:xfrm>
              <a:off x="3840769" y="4227453"/>
              <a:ext cx="581662" cy="132400"/>
            </a:xfrm>
            <a:custGeom>
              <a:avLst/>
              <a:gdLst>
                <a:gd name="connsiteX0" fmla="*/ 3346 w 581662"/>
                <a:gd name="connsiteY0" fmla="*/ 29989 h 132400"/>
                <a:gd name="connsiteX1" fmla="*/ 177 w 581662"/>
                <a:gd name="connsiteY1" fmla="*/ 42238 h 132400"/>
                <a:gd name="connsiteX2" fmla="*/ 28587 w 581662"/>
                <a:gd name="connsiteY2" fmla="*/ 76813 h 132400"/>
                <a:gd name="connsiteX3" fmla="*/ 86155 w 581662"/>
                <a:gd name="connsiteY3" fmla="*/ 81407 h 132400"/>
                <a:gd name="connsiteX4" fmla="*/ 143193 w 581662"/>
                <a:gd name="connsiteY4" fmla="*/ 91124 h 132400"/>
                <a:gd name="connsiteX5" fmla="*/ 201038 w 581662"/>
                <a:gd name="connsiteY5" fmla="*/ 93396 h 132400"/>
                <a:gd name="connsiteX6" fmla="*/ 258069 w 581662"/>
                <a:gd name="connsiteY6" fmla="*/ 103105 h 132400"/>
                <a:gd name="connsiteX7" fmla="*/ 315653 w 581662"/>
                <a:gd name="connsiteY7" fmla="*/ 108057 h 132400"/>
                <a:gd name="connsiteX8" fmla="*/ 372969 w 581662"/>
                <a:gd name="connsiteY8" fmla="*/ 115013 h 132400"/>
                <a:gd name="connsiteX9" fmla="*/ 430260 w 581662"/>
                <a:gd name="connsiteY9" fmla="*/ 122685 h 132400"/>
                <a:gd name="connsiteX10" fmla="*/ 488162 w 581662"/>
                <a:gd name="connsiteY10" fmla="*/ 125096 h 132400"/>
                <a:gd name="connsiteX11" fmla="*/ 545567 w 581662"/>
                <a:gd name="connsiteY11" fmla="*/ 132199 h 132400"/>
                <a:gd name="connsiteX12" fmla="*/ 580077 w 581662"/>
                <a:gd name="connsiteY12" fmla="*/ 105532 h 132400"/>
                <a:gd name="connsiteX13" fmla="*/ 581478 w 581662"/>
                <a:gd name="connsiteY13" fmla="*/ 93103 h 132400"/>
                <a:gd name="connsiteX14" fmla="*/ 553427 w 581662"/>
                <a:gd name="connsiteY14" fmla="*/ 60247 h 132400"/>
                <a:gd name="connsiteX15" fmla="*/ 496437 w 581662"/>
                <a:gd name="connsiteY15" fmla="*/ 50334 h 132400"/>
                <a:gd name="connsiteX16" fmla="*/ 438820 w 581662"/>
                <a:gd name="connsiteY16" fmla="*/ 45985 h 132400"/>
                <a:gd name="connsiteX17" fmla="*/ 381505 w 581662"/>
                <a:gd name="connsiteY17" fmla="*/ 38777 h 132400"/>
                <a:gd name="connsiteX18" fmla="*/ 323921 w 581662"/>
                <a:gd name="connsiteY18" fmla="*/ 34085 h 132400"/>
                <a:gd name="connsiteX19" fmla="*/ 266719 w 581662"/>
                <a:gd name="connsiteY19" fmla="*/ 25802 h 132400"/>
                <a:gd name="connsiteX20" fmla="*/ 209175 w 581662"/>
                <a:gd name="connsiteY20" fmla="*/ 20858 h 132400"/>
                <a:gd name="connsiteX21" fmla="*/ 151501 w 581662"/>
                <a:gd name="connsiteY21" fmla="*/ 16655 h 132400"/>
                <a:gd name="connsiteX22" fmla="*/ 94202 w 581662"/>
                <a:gd name="connsiteY22" fmla="*/ 8755 h 132400"/>
                <a:gd name="connsiteX23" fmla="*/ 36968 w 581662"/>
                <a:gd name="connsiteY23" fmla="*/ 162 h 132400"/>
                <a:gd name="connsiteX24" fmla="*/ 3346 w 581662"/>
                <a:gd name="connsiteY24" fmla="*/ 29989 h 1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1662" h="132400">
                  <a:moveTo>
                    <a:pt x="3346" y="29989"/>
                  </a:moveTo>
                  <a:cubicBezTo>
                    <a:pt x="2670" y="36219"/>
                    <a:pt x="853" y="36016"/>
                    <a:pt x="177" y="42238"/>
                  </a:cubicBezTo>
                  <a:cubicBezTo>
                    <a:pt x="-1688" y="59424"/>
                    <a:pt x="11393" y="74940"/>
                    <a:pt x="28587" y="76813"/>
                  </a:cubicBezTo>
                  <a:cubicBezTo>
                    <a:pt x="57281" y="79941"/>
                    <a:pt x="57460" y="78288"/>
                    <a:pt x="86155" y="81407"/>
                  </a:cubicBezTo>
                  <a:cubicBezTo>
                    <a:pt x="114849" y="84551"/>
                    <a:pt x="114483" y="87997"/>
                    <a:pt x="143193" y="91124"/>
                  </a:cubicBezTo>
                  <a:cubicBezTo>
                    <a:pt x="171888" y="94260"/>
                    <a:pt x="172336" y="90260"/>
                    <a:pt x="201038" y="93396"/>
                  </a:cubicBezTo>
                  <a:cubicBezTo>
                    <a:pt x="229749" y="96532"/>
                    <a:pt x="229375" y="99986"/>
                    <a:pt x="258069" y="103105"/>
                  </a:cubicBezTo>
                  <a:cubicBezTo>
                    <a:pt x="286788" y="106249"/>
                    <a:pt x="286935" y="104930"/>
                    <a:pt x="315653" y="108057"/>
                  </a:cubicBezTo>
                  <a:cubicBezTo>
                    <a:pt x="344348" y="111193"/>
                    <a:pt x="344266" y="111893"/>
                    <a:pt x="372969" y="115013"/>
                  </a:cubicBezTo>
                  <a:cubicBezTo>
                    <a:pt x="401688" y="118165"/>
                    <a:pt x="401541" y="119558"/>
                    <a:pt x="430260" y="122685"/>
                  </a:cubicBezTo>
                  <a:cubicBezTo>
                    <a:pt x="458995" y="125829"/>
                    <a:pt x="459427" y="121961"/>
                    <a:pt x="488162" y="125096"/>
                  </a:cubicBezTo>
                  <a:cubicBezTo>
                    <a:pt x="516906" y="128232"/>
                    <a:pt x="516824" y="129063"/>
                    <a:pt x="545567" y="132199"/>
                  </a:cubicBezTo>
                  <a:cubicBezTo>
                    <a:pt x="562753" y="134072"/>
                    <a:pt x="578204" y="122734"/>
                    <a:pt x="580077" y="105532"/>
                  </a:cubicBezTo>
                  <a:cubicBezTo>
                    <a:pt x="580753" y="99318"/>
                    <a:pt x="580802" y="99326"/>
                    <a:pt x="581478" y="93103"/>
                  </a:cubicBezTo>
                  <a:cubicBezTo>
                    <a:pt x="583360" y="75917"/>
                    <a:pt x="570605" y="62120"/>
                    <a:pt x="553427" y="60247"/>
                  </a:cubicBezTo>
                  <a:cubicBezTo>
                    <a:pt x="524733" y="57111"/>
                    <a:pt x="525116" y="53470"/>
                    <a:pt x="496437" y="50334"/>
                  </a:cubicBezTo>
                  <a:cubicBezTo>
                    <a:pt x="467735" y="47198"/>
                    <a:pt x="467523" y="49121"/>
                    <a:pt x="438820" y="45985"/>
                  </a:cubicBezTo>
                  <a:cubicBezTo>
                    <a:pt x="410110" y="42849"/>
                    <a:pt x="410207" y="41913"/>
                    <a:pt x="381505" y="38777"/>
                  </a:cubicBezTo>
                  <a:cubicBezTo>
                    <a:pt x="352794" y="35641"/>
                    <a:pt x="352631" y="37221"/>
                    <a:pt x="323921" y="34085"/>
                  </a:cubicBezTo>
                  <a:cubicBezTo>
                    <a:pt x="295218" y="30941"/>
                    <a:pt x="295421" y="28946"/>
                    <a:pt x="266719" y="25802"/>
                  </a:cubicBezTo>
                  <a:cubicBezTo>
                    <a:pt x="238016" y="22666"/>
                    <a:pt x="237878" y="23986"/>
                    <a:pt x="209175" y="20858"/>
                  </a:cubicBezTo>
                  <a:cubicBezTo>
                    <a:pt x="180464" y="17722"/>
                    <a:pt x="180228" y="19791"/>
                    <a:pt x="151501" y="16655"/>
                  </a:cubicBezTo>
                  <a:cubicBezTo>
                    <a:pt x="122766" y="13503"/>
                    <a:pt x="122937" y="11907"/>
                    <a:pt x="94202" y="8755"/>
                  </a:cubicBezTo>
                  <a:cubicBezTo>
                    <a:pt x="65459" y="5627"/>
                    <a:pt x="65711" y="3306"/>
                    <a:pt x="36968" y="162"/>
                  </a:cubicBezTo>
                  <a:cubicBezTo>
                    <a:pt x="19766" y="-1703"/>
                    <a:pt x="5211" y="12803"/>
                    <a:pt x="3346" y="29989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C101D9C1-D8A7-67AA-C0A3-66A50B646834}"/>
                </a:ext>
              </a:extLst>
            </p:cNvPr>
            <p:cNvSpPr/>
            <p:nvPr/>
          </p:nvSpPr>
          <p:spPr>
            <a:xfrm>
              <a:off x="4432154" y="4298870"/>
              <a:ext cx="294213" cy="291480"/>
            </a:xfrm>
            <a:custGeom>
              <a:avLst/>
              <a:gdLst>
                <a:gd name="connsiteX0" fmla="*/ 30 w 294213"/>
                <a:gd name="connsiteY0" fmla="*/ 142946 h 291480"/>
                <a:gd name="connsiteX1" fmla="*/ 10048 w 294213"/>
                <a:gd name="connsiteY1" fmla="*/ 200140 h 291480"/>
                <a:gd name="connsiteX2" fmla="*/ 42921 w 294213"/>
                <a:gd name="connsiteY2" fmla="*/ 247633 h 291480"/>
                <a:gd name="connsiteX3" fmla="*/ 88916 w 294213"/>
                <a:gd name="connsiteY3" fmla="*/ 282689 h 291480"/>
                <a:gd name="connsiteX4" fmla="*/ 145922 w 294213"/>
                <a:gd name="connsiteY4" fmla="*/ 291444 h 291480"/>
                <a:gd name="connsiteX5" fmla="*/ 202105 w 294213"/>
                <a:gd name="connsiteY5" fmla="*/ 282086 h 291480"/>
                <a:gd name="connsiteX6" fmla="*/ 251944 w 294213"/>
                <a:gd name="connsiteY6" fmla="*/ 253106 h 291480"/>
                <a:gd name="connsiteX7" fmla="*/ 285501 w 294213"/>
                <a:gd name="connsiteY7" fmla="*/ 205605 h 291480"/>
                <a:gd name="connsiteX8" fmla="*/ 294118 w 294213"/>
                <a:gd name="connsiteY8" fmla="*/ 148640 h 291480"/>
                <a:gd name="connsiteX9" fmla="*/ 287105 w 294213"/>
                <a:gd name="connsiteY9" fmla="*/ 91626 h 291480"/>
                <a:gd name="connsiteX10" fmla="*/ 256602 w 294213"/>
                <a:gd name="connsiteY10" fmla="*/ 42056 h 291480"/>
                <a:gd name="connsiteX11" fmla="*/ 207546 w 294213"/>
                <a:gd name="connsiteY11" fmla="*/ 11301 h 291480"/>
                <a:gd name="connsiteX12" fmla="*/ 151558 w 294213"/>
                <a:gd name="connsiteY12" fmla="*/ 109 h 291480"/>
                <a:gd name="connsiteX13" fmla="*/ 94316 w 294213"/>
                <a:gd name="connsiteY13" fmla="*/ 6878 h 291480"/>
                <a:gd name="connsiteX14" fmla="*/ 46668 w 294213"/>
                <a:gd name="connsiteY14" fmla="*/ 39718 h 291480"/>
                <a:gd name="connsiteX15" fmla="*/ 14601 w 294213"/>
                <a:gd name="connsiteY15" fmla="*/ 87195 h 291480"/>
                <a:gd name="connsiteX16" fmla="*/ 30 w 294213"/>
                <a:gd name="connsiteY16" fmla="*/ 142946 h 29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213" h="291480">
                  <a:moveTo>
                    <a:pt x="30" y="142946"/>
                  </a:moveTo>
                  <a:cubicBezTo>
                    <a:pt x="-369" y="162967"/>
                    <a:pt x="3174" y="182604"/>
                    <a:pt x="10048" y="200140"/>
                  </a:cubicBezTo>
                  <a:cubicBezTo>
                    <a:pt x="17183" y="218344"/>
                    <a:pt x="29580" y="233762"/>
                    <a:pt x="42921" y="247633"/>
                  </a:cubicBezTo>
                  <a:cubicBezTo>
                    <a:pt x="56254" y="261496"/>
                    <a:pt x="71021" y="274853"/>
                    <a:pt x="88916" y="282689"/>
                  </a:cubicBezTo>
                  <a:cubicBezTo>
                    <a:pt x="106191" y="290255"/>
                    <a:pt x="125901" y="291061"/>
                    <a:pt x="145922" y="291444"/>
                  </a:cubicBezTo>
                  <a:cubicBezTo>
                    <a:pt x="165942" y="291843"/>
                    <a:pt x="184553" y="288968"/>
                    <a:pt x="202105" y="282086"/>
                  </a:cubicBezTo>
                  <a:cubicBezTo>
                    <a:pt x="220301" y="274951"/>
                    <a:pt x="238073" y="266448"/>
                    <a:pt x="251944" y="253106"/>
                  </a:cubicBezTo>
                  <a:cubicBezTo>
                    <a:pt x="265806" y="239765"/>
                    <a:pt x="277665" y="223508"/>
                    <a:pt x="285501" y="205605"/>
                  </a:cubicBezTo>
                  <a:cubicBezTo>
                    <a:pt x="293059" y="188330"/>
                    <a:pt x="293735" y="168668"/>
                    <a:pt x="294118" y="148640"/>
                  </a:cubicBezTo>
                  <a:cubicBezTo>
                    <a:pt x="294509" y="128620"/>
                    <a:pt x="293988" y="109170"/>
                    <a:pt x="287105" y="91626"/>
                  </a:cubicBezTo>
                  <a:cubicBezTo>
                    <a:pt x="279970" y="73438"/>
                    <a:pt x="269944" y="55918"/>
                    <a:pt x="256602" y="42056"/>
                  </a:cubicBezTo>
                  <a:cubicBezTo>
                    <a:pt x="243261" y="28193"/>
                    <a:pt x="225448" y="19128"/>
                    <a:pt x="207546" y="11301"/>
                  </a:cubicBezTo>
                  <a:cubicBezTo>
                    <a:pt x="190271" y="3734"/>
                    <a:pt x="171586" y="501"/>
                    <a:pt x="151558" y="109"/>
                  </a:cubicBezTo>
                  <a:cubicBezTo>
                    <a:pt x="131538" y="-273"/>
                    <a:pt x="111860" y="-4"/>
                    <a:pt x="94316" y="6878"/>
                  </a:cubicBezTo>
                  <a:cubicBezTo>
                    <a:pt x="76128" y="14013"/>
                    <a:pt x="60547" y="26377"/>
                    <a:pt x="46668" y="39718"/>
                  </a:cubicBezTo>
                  <a:cubicBezTo>
                    <a:pt x="32797" y="53060"/>
                    <a:pt x="22437" y="69292"/>
                    <a:pt x="14601" y="87195"/>
                  </a:cubicBezTo>
                  <a:cubicBezTo>
                    <a:pt x="7043" y="104462"/>
                    <a:pt x="421" y="122927"/>
                    <a:pt x="30" y="142946"/>
                  </a:cubicBezTo>
                </a:path>
              </a:pathLst>
            </a:custGeom>
            <a:solidFill>
              <a:srgbClr val="7F7C7A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6CF5B343-F3CE-37C7-7013-F5F6E2A24E99}"/>
                </a:ext>
              </a:extLst>
            </p:cNvPr>
            <p:cNvSpPr/>
            <p:nvPr/>
          </p:nvSpPr>
          <p:spPr>
            <a:xfrm>
              <a:off x="4520406" y="4386114"/>
              <a:ext cx="120974" cy="119324"/>
            </a:xfrm>
            <a:custGeom>
              <a:avLst/>
              <a:gdLst>
                <a:gd name="connsiteX0" fmla="*/ 11 w 120974"/>
                <a:gd name="connsiteY0" fmla="*/ 57413 h 119324"/>
                <a:gd name="connsiteX1" fmla="*/ 16627 w 120974"/>
                <a:gd name="connsiteY1" fmla="*/ 100785 h 119324"/>
                <a:gd name="connsiteX2" fmla="*/ 59314 w 120974"/>
                <a:gd name="connsiteY2" fmla="*/ 119314 h 119324"/>
                <a:gd name="connsiteX3" fmla="*/ 102205 w 120974"/>
                <a:gd name="connsiteY3" fmla="*/ 101933 h 119324"/>
                <a:gd name="connsiteX4" fmla="*/ 120963 w 120974"/>
                <a:gd name="connsiteY4" fmla="*/ 59743 h 119324"/>
                <a:gd name="connsiteX5" fmla="*/ 104201 w 120974"/>
                <a:gd name="connsiteY5" fmla="*/ 16526 h 119324"/>
                <a:gd name="connsiteX6" fmla="*/ 61619 w 120974"/>
                <a:gd name="connsiteY6" fmla="*/ 16 h 119324"/>
                <a:gd name="connsiteX7" fmla="*/ 18158 w 120974"/>
                <a:gd name="connsiteY7" fmla="*/ 14579 h 119324"/>
                <a:gd name="connsiteX8" fmla="*/ 11 w 120974"/>
                <a:gd name="connsiteY8" fmla="*/ 57413 h 11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974" h="119324">
                  <a:moveTo>
                    <a:pt x="11" y="57413"/>
                  </a:moveTo>
                  <a:cubicBezTo>
                    <a:pt x="-306" y="73825"/>
                    <a:pt x="6087" y="89822"/>
                    <a:pt x="16627" y="100785"/>
                  </a:cubicBezTo>
                  <a:cubicBezTo>
                    <a:pt x="27175" y="111748"/>
                    <a:pt x="42919" y="118997"/>
                    <a:pt x="59314" y="119314"/>
                  </a:cubicBezTo>
                  <a:cubicBezTo>
                    <a:pt x="75726" y="119632"/>
                    <a:pt x="91234" y="112473"/>
                    <a:pt x="102205" y="101933"/>
                  </a:cubicBezTo>
                  <a:cubicBezTo>
                    <a:pt x="113168" y="91386"/>
                    <a:pt x="120645" y="76155"/>
                    <a:pt x="120963" y="59743"/>
                  </a:cubicBezTo>
                  <a:cubicBezTo>
                    <a:pt x="121281" y="43331"/>
                    <a:pt x="114740" y="27497"/>
                    <a:pt x="104201" y="16526"/>
                  </a:cubicBezTo>
                  <a:cubicBezTo>
                    <a:pt x="93653" y="5571"/>
                    <a:pt x="78040" y="334"/>
                    <a:pt x="61619" y="16"/>
                  </a:cubicBezTo>
                  <a:cubicBezTo>
                    <a:pt x="45224" y="-301"/>
                    <a:pt x="29121" y="4031"/>
                    <a:pt x="18158" y="14579"/>
                  </a:cubicBezTo>
                  <a:cubicBezTo>
                    <a:pt x="7211" y="25127"/>
                    <a:pt x="329" y="40993"/>
                    <a:pt x="11" y="57413"/>
                  </a:cubicBezTo>
                </a:path>
              </a:pathLst>
            </a:custGeom>
            <a:solidFill>
              <a:srgbClr val="E1E1E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7DB2BCEA-42A4-2C37-7F54-708160D535EB}"/>
                </a:ext>
              </a:extLst>
            </p:cNvPr>
            <p:cNvSpPr/>
            <p:nvPr/>
          </p:nvSpPr>
          <p:spPr>
            <a:xfrm>
              <a:off x="4920697" y="4017662"/>
              <a:ext cx="550418" cy="551289"/>
            </a:xfrm>
            <a:custGeom>
              <a:avLst/>
              <a:gdLst>
                <a:gd name="connsiteX0" fmla="*/ 25104 w 550418"/>
                <a:gd name="connsiteY0" fmla="*/ 339798 h 551289"/>
                <a:gd name="connsiteX1" fmla="*/ 17301 w 550418"/>
                <a:gd name="connsiteY1" fmla="*/ 366310 h 551289"/>
                <a:gd name="connsiteX2" fmla="*/ 40155 w 550418"/>
                <a:gd name="connsiteY2" fmla="*/ 382322 h 551289"/>
                <a:gd name="connsiteX3" fmla="*/ 33363 w 550418"/>
                <a:gd name="connsiteY3" fmla="*/ 411758 h 551289"/>
                <a:gd name="connsiteX4" fmla="*/ 60013 w 550418"/>
                <a:gd name="connsiteY4" fmla="*/ 423006 h 551289"/>
                <a:gd name="connsiteX5" fmla="*/ 61919 w 550418"/>
                <a:gd name="connsiteY5" fmla="*/ 450642 h 551289"/>
                <a:gd name="connsiteX6" fmla="*/ 89929 w 550418"/>
                <a:gd name="connsiteY6" fmla="*/ 457011 h 551289"/>
                <a:gd name="connsiteX7" fmla="*/ 95964 w 550418"/>
                <a:gd name="connsiteY7" fmla="*/ 484386 h 551289"/>
                <a:gd name="connsiteX8" fmla="*/ 123967 w 550418"/>
                <a:gd name="connsiteY8" fmla="*/ 486577 h 551289"/>
                <a:gd name="connsiteX9" fmla="*/ 133740 w 550418"/>
                <a:gd name="connsiteY9" fmla="*/ 513985 h 551289"/>
                <a:gd name="connsiteX10" fmla="*/ 162150 w 550418"/>
                <a:gd name="connsiteY10" fmla="*/ 510686 h 551289"/>
                <a:gd name="connsiteX11" fmla="*/ 177259 w 550418"/>
                <a:gd name="connsiteY11" fmla="*/ 534282 h 551289"/>
                <a:gd name="connsiteX12" fmla="*/ 204625 w 550418"/>
                <a:gd name="connsiteY12" fmla="*/ 525966 h 551289"/>
                <a:gd name="connsiteX13" fmla="*/ 222821 w 550418"/>
                <a:gd name="connsiteY13" fmla="*/ 549944 h 551289"/>
                <a:gd name="connsiteX14" fmla="*/ 248494 w 550418"/>
                <a:gd name="connsiteY14" fmla="*/ 537409 h 551289"/>
                <a:gd name="connsiteX15" fmla="*/ 270974 w 550418"/>
                <a:gd name="connsiteY15" fmla="*/ 551288 h 551289"/>
                <a:gd name="connsiteX16" fmla="*/ 293730 w 550418"/>
                <a:gd name="connsiteY16" fmla="*/ 534771 h 551289"/>
                <a:gd name="connsiteX17" fmla="*/ 318866 w 550418"/>
                <a:gd name="connsiteY17" fmla="*/ 550083 h 551289"/>
                <a:gd name="connsiteX18" fmla="*/ 338430 w 550418"/>
                <a:gd name="connsiteY18" fmla="*/ 529118 h 551289"/>
                <a:gd name="connsiteX19" fmla="*/ 365169 w 550418"/>
                <a:gd name="connsiteY19" fmla="*/ 537613 h 551289"/>
                <a:gd name="connsiteX20" fmla="*/ 381874 w 550418"/>
                <a:gd name="connsiteY20" fmla="*/ 516167 h 551289"/>
                <a:gd name="connsiteX21" fmla="*/ 409192 w 550418"/>
                <a:gd name="connsiteY21" fmla="*/ 518692 h 551289"/>
                <a:gd name="connsiteX22" fmla="*/ 422061 w 550418"/>
                <a:gd name="connsiteY22" fmla="*/ 494861 h 551289"/>
                <a:gd name="connsiteX23" fmla="*/ 448573 w 550418"/>
                <a:gd name="connsiteY23" fmla="*/ 491423 h 551289"/>
                <a:gd name="connsiteX24" fmla="*/ 456522 w 550418"/>
                <a:gd name="connsiteY24" fmla="*/ 465197 h 551289"/>
                <a:gd name="connsiteX25" fmla="*/ 485689 w 550418"/>
                <a:gd name="connsiteY25" fmla="*/ 460587 h 551289"/>
                <a:gd name="connsiteX26" fmla="*/ 487734 w 550418"/>
                <a:gd name="connsiteY26" fmla="*/ 432104 h 551289"/>
                <a:gd name="connsiteX27" fmla="*/ 510645 w 550418"/>
                <a:gd name="connsiteY27" fmla="*/ 419301 h 551289"/>
                <a:gd name="connsiteX28" fmla="*/ 508682 w 550418"/>
                <a:gd name="connsiteY28" fmla="*/ 391754 h 551289"/>
                <a:gd name="connsiteX29" fmla="*/ 535561 w 550418"/>
                <a:gd name="connsiteY29" fmla="*/ 377982 h 551289"/>
                <a:gd name="connsiteX30" fmla="*/ 527383 w 550418"/>
                <a:gd name="connsiteY30" fmla="*/ 350403 h 551289"/>
                <a:gd name="connsiteX31" fmla="*/ 548714 w 550418"/>
                <a:gd name="connsiteY31" fmla="*/ 331417 h 551289"/>
                <a:gd name="connsiteX32" fmla="*/ 533459 w 550418"/>
                <a:gd name="connsiteY32" fmla="*/ 305451 h 551289"/>
                <a:gd name="connsiteX33" fmla="*/ 550417 w 550418"/>
                <a:gd name="connsiteY33" fmla="*/ 283248 h 551289"/>
                <a:gd name="connsiteX34" fmla="*/ 536139 w 550418"/>
                <a:gd name="connsiteY34" fmla="*/ 260296 h 551289"/>
                <a:gd name="connsiteX35" fmla="*/ 549586 w 550418"/>
                <a:gd name="connsiteY35" fmla="*/ 235218 h 551289"/>
                <a:gd name="connsiteX36" fmla="*/ 526234 w 550418"/>
                <a:gd name="connsiteY36" fmla="*/ 216150 h 551289"/>
                <a:gd name="connsiteX37" fmla="*/ 539291 w 550418"/>
                <a:gd name="connsiteY37" fmla="*/ 188018 h 551289"/>
                <a:gd name="connsiteX38" fmla="*/ 512950 w 550418"/>
                <a:gd name="connsiteY38" fmla="*/ 173162 h 551289"/>
                <a:gd name="connsiteX39" fmla="*/ 518130 w 550418"/>
                <a:gd name="connsiteY39" fmla="*/ 144589 h 551289"/>
                <a:gd name="connsiteX40" fmla="*/ 493240 w 550418"/>
                <a:gd name="connsiteY40" fmla="*/ 132315 h 551289"/>
                <a:gd name="connsiteX41" fmla="*/ 489941 w 550418"/>
                <a:gd name="connsiteY41" fmla="*/ 105746 h 551289"/>
                <a:gd name="connsiteX42" fmla="*/ 463967 w 550418"/>
                <a:gd name="connsiteY42" fmla="*/ 97593 h 551289"/>
                <a:gd name="connsiteX43" fmla="*/ 457809 w 550418"/>
                <a:gd name="connsiteY43" fmla="*/ 70161 h 551289"/>
                <a:gd name="connsiteX44" fmla="*/ 430516 w 550418"/>
                <a:gd name="connsiteY44" fmla="*/ 66789 h 551289"/>
                <a:gd name="connsiteX45" fmla="*/ 419292 w 550418"/>
                <a:gd name="connsiteY45" fmla="*/ 41328 h 551289"/>
                <a:gd name="connsiteX46" fmla="*/ 390475 w 550418"/>
                <a:gd name="connsiteY46" fmla="*/ 45385 h 551289"/>
                <a:gd name="connsiteX47" fmla="*/ 375448 w 550418"/>
                <a:gd name="connsiteY47" fmla="*/ 21699 h 551289"/>
                <a:gd name="connsiteX48" fmla="*/ 348823 w 550418"/>
                <a:gd name="connsiteY48" fmla="*/ 27588 h 551289"/>
                <a:gd name="connsiteX49" fmla="*/ 330016 w 550418"/>
                <a:gd name="connsiteY49" fmla="*/ 5654 h 551289"/>
                <a:gd name="connsiteX50" fmla="*/ 304009 w 550418"/>
                <a:gd name="connsiteY50" fmla="*/ 21430 h 551289"/>
                <a:gd name="connsiteX51" fmla="*/ 281953 w 550418"/>
                <a:gd name="connsiteY51" fmla="*/ 1 h 551289"/>
                <a:gd name="connsiteX52" fmla="*/ 258838 w 550418"/>
                <a:gd name="connsiteY52" fmla="*/ 16926 h 551289"/>
                <a:gd name="connsiteX53" fmla="*/ 233947 w 550418"/>
                <a:gd name="connsiteY53" fmla="*/ 5320 h 551289"/>
                <a:gd name="connsiteX54" fmla="*/ 214660 w 550418"/>
                <a:gd name="connsiteY54" fmla="*/ 27474 h 551289"/>
                <a:gd name="connsiteX55" fmla="*/ 187676 w 550418"/>
                <a:gd name="connsiteY55" fmla="*/ 17961 h 551289"/>
                <a:gd name="connsiteX56" fmla="*/ 171419 w 550418"/>
                <a:gd name="connsiteY56" fmla="*/ 40424 h 551289"/>
                <a:gd name="connsiteX57" fmla="*/ 143571 w 550418"/>
                <a:gd name="connsiteY57" fmla="*/ 36735 h 551289"/>
                <a:gd name="connsiteX58" fmla="*/ 130735 w 550418"/>
                <a:gd name="connsiteY58" fmla="*/ 60664 h 551289"/>
                <a:gd name="connsiteX59" fmla="*/ 104158 w 550418"/>
                <a:gd name="connsiteY59" fmla="*/ 64020 h 551289"/>
                <a:gd name="connsiteX60" fmla="*/ 95109 w 550418"/>
                <a:gd name="connsiteY60" fmla="*/ 89123 h 551289"/>
                <a:gd name="connsiteX61" fmla="*/ 67457 w 550418"/>
                <a:gd name="connsiteY61" fmla="*/ 95272 h 551289"/>
                <a:gd name="connsiteX62" fmla="*/ 65706 w 550418"/>
                <a:gd name="connsiteY62" fmla="*/ 123934 h 551289"/>
                <a:gd name="connsiteX63" fmla="*/ 42208 w 550418"/>
                <a:gd name="connsiteY63" fmla="*/ 136314 h 551289"/>
                <a:gd name="connsiteX64" fmla="*/ 44293 w 550418"/>
                <a:gd name="connsiteY64" fmla="*/ 163909 h 551289"/>
                <a:gd name="connsiteX65" fmla="*/ 18563 w 550418"/>
                <a:gd name="connsiteY65" fmla="*/ 178114 h 551289"/>
                <a:gd name="connsiteX66" fmla="*/ 28370 w 550418"/>
                <a:gd name="connsiteY66" fmla="*/ 206051 h 551289"/>
                <a:gd name="connsiteX67" fmla="*/ 5654 w 550418"/>
                <a:gd name="connsiteY67" fmla="*/ 224499 h 551289"/>
                <a:gd name="connsiteX68" fmla="*/ 18808 w 550418"/>
                <a:gd name="connsiteY68" fmla="*/ 250107 h 551289"/>
                <a:gd name="connsiteX69" fmla="*/ 1 w 550418"/>
                <a:gd name="connsiteY69" fmla="*/ 272334 h 551289"/>
                <a:gd name="connsiteX70" fmla="*/ 16470 w 550418"/>
                <a:gd name="connsiteY70" fmla="*/ 295351 h 551289"/>
                <a:gd name="connsiteX71" fmla="*/ 2836 w 550418"/>
                <a:gd name="connsiteY71" fmla="*/ 320478 h 551289"/>
                <a:gd name="connsiteX72" fmla="*/ 25104 w 550418"/>
                <a:gd name="connsiteY72" fmla="*/ 339798 h 55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50418" h="551289">
                  <a:moveTo>
                    <a:pt x="25104" y="339798"/>
                  </a:moveTo>
                  <a:cubicBezTo>
                    <a:pt x="26977" y="347430"/>
                    <a:pt x="14800" y="358995"/>
                    <a:pt x="17301" y="366310"/>
                  </a:cubicBezTo>
                  <a:cubicBezTo>
                    <a:pt x="19826" y="373738"/>
                    <a:pt x="37036" y="375253"/>
                    <a:pt x="40155" y="382322"/>
                  </a:cubicBezTo>
                  <a:cubicBezTo>
                    <a:pt x="43308" y="389490"/>
                    <a:pt x="29632" y="404981"/>
                    <a:pt x="33363" y="411758"/>
                  </a:cubicBezTo>
                  <a:cubicBezTo>
                    <a:pt x="37134" y="418616"/>
                    <a:pt x="55704" y="416580"/>
                    <a:pt x="60013" y="423006"/>
                  </a:cubicBezTo>
                  <a:cubicBezTo>
                    <a:pt x="64362" y="429498"/>
                    <a:pt x="57064" y="444607"/>
                    <a:pt x="61919" y="450642"/>
                  </a:cubicBezTo>
                  <a:cubicBezTo>
                    <a:pt x="66838" y="456710"/>
                    <a:pt x="84545" y="451424"/>
                    <a:pt x="89929" y="457011"/>
                  </a:cubicBezTo>
                  <a:cubicBezTo>
                    <a:pt x="95337" y="462631"/>
                    <a:pt x="90100" y="479279"/>
                    <a:pt x="95964" y="484386"/>
                  </a:cubicBezTo>
                  <a:cubicBezTo>
                    <a:pt x="101845" y="489509"/>
                    <a:pt x="117670" y="482000"/>
                    <a:pt x="123967" y="486577"/>
                  </a:cubicBezTo>
                  <a:cubicBezTo>
                    <a:pt x="130254" y="491171"/>
                    <a:pt x="127078" y="509961"/>
                    <a:pt x="133740" y="513985"/>
                  </a:cubicBezTo>
                  <a:cubicBezTo>
                    <a:pt x="140387" y="518008"/>
                    <a:pt x="155161" y="507265"/>
                    <a:pt x="162150" y="510686"/>
                  </a:cubicBezTo>
                  <a:cubicBezTo>
                    <a:pt x="169122" y="514115"/>
                    <a:pt x="169993" y="531472"/>
                    <a:pt x="177259" y="534282"/>
                  </a:cubicBezTo>
                  <a:cubicBezTo>
                    <a:pt x="184491" y="537092"/>
                    <a:pt x="197132" y="523799"/>
                    <a:pt x="204625" y="525966"/>
                  </a:cubicBezTo>
                  <a:cubicBezTo>
                    <a:pt x="212078" y="528141"/>
                    <a:pt x="215173" y="548438"/>
                    <a:pt x="222821" y="549944"/>
                  </a:cubicBezTo>
                  <a:cubicBezTo>
                    <a:pt x="230436" y="551443"/>
                    <a:pt x="240723" y="536570"/>
                    <a:pt x="248494" y="537409"/>
                  </a:cubicBezTo>
                  <a:cubicBezTo>
                    <a:pt x="256191" y="538240"/>
                    <a:pt x="263146" y="551142"/>
                    <a:pt x="270974" y="551288"/>
                  </a:cubicBezTo>
                  <a:cubicBezTo>
                    <a:pt x="278711" y="551435"/>
                    <a:pt x="285919" y="535308"/>
                    <a:pt x="293730" y="534771"/>
                  </a:cubicBezTo>
                  <a:cubicBezTo>
                    <a:pt x="301444" y="534249"/>
                    <a:pt x="311120" y="551305"/>
                    <a:pt x="318866" y="550083"/>
                  </a:cubicBezTo>
                  <a:cubicBezTo>
                    <a:pt x="326497" y="548894"/>
                    <a:pt x="330806" y="531000"/>
                    <a:pt x="338430" y="529118"/>
                  </a:cubicBezTo>
                  <a:cubicBezTo>
                    <a:pt x="346053" y="527245"/>
                    <a:pt x="357863" y="540105"/>
                    <a:pt x="365169" y="537613"/>
                  </a:cubicBezTo>
                  <a:cubicBezTo>
                    <a:pt x="372598" y="535080"/>
                    <a:pt x="374805" y="519287"/>
                    <a:pt x="381874" y="516167"/>
                  </a:cubicBezTo>
                  <a:cubicBezTo>
                    <a:pt x="389042" y="512999"/>
                    <a:pt x="402408" y="522423"/>
                    <a:pt x="409192" y="518692"/>
                  </a:cubicBezTo>
                  <a:cubicBezTo>
                    <a:pt x="416050" y="514921"/>
                    <a:pt x="415643" y="499169"/>
                    <a:pt x="422061" y="494861"/>
                  </a:cubicBezTo>
                  <a:cubicBezTo>
                    <a:pt x="428561" y="490503"/>
                    <a:pt x="442538" y="496294"/>
                    <a:pt x="448573" y="491423"/>
                  </a:cubicBezTo>
                  <a:cubicBezTo>
                    <a:pt x="454641" y="486520"/>
                    <a:pt x="450919" y="470580"/>
                    <a:pt x="456522" y="465197"/>
                  </a:cubicBezTo>
                  <a:cubicBezTo>
                    <a:pt x="462134" y="459780"/>
                    <a:pt x="480582" y="466435"/>
                    <a:pt x="485689" y="460587"/>
                  </a:cubicBezTo>
                  <a:cubicBezTo>
                    <a:pt x="490812" y="454698"/>
                    <a:pt x="483140" y="438376"/>
                    <a:pt x="487734" y="432104"/>
                  </a:cubicBezTo>
                  <a:cubicBezTo>
                    <a:pt x="492319" y="425816"/>
                    <a:pt x="506622" y="425955"/>
                    <a:pt x="510645" y="419301"/>
                  </a:cubicBezTo>
                  <a:cubicBezTo>
                    <a:pt x="514669" y="412630"/>
                    <a:pt x="505245" y="398742"/>
                    <a:pt x="508682" y="391754"/>
                  </a:cubicBezTo>
                  <a:cubicBezTo>
                    <a:pt x="512111" y="384774"/>
                    <a:pt x="532742" y="385254"/>
                    <a:pt x="535561" y="377982"/>
                  </a:cubicBezTo>
                  <a:cubicBezTo>
                    <a:pt x="538370" y="370749"/>
                    <a:pt x="525208" y="357888"/>
                    <a:pt x="527383" y="350403"/>
                  </a:cubicBezTo>
                  <a:cubicBezTo>
                    <a:pt x="529550" y="342950"/>
                    <a:pt x="547208" y="339065"/>
                    <a:pt x="548714" y="331417"/>
                  </a:cubicBezTo>
                  <a:cubicBezTo>
                    <a:pt x="550221" y="323801"/>
                    <a:pt x="532620" y="313205"/>
                    <a:pt x="533459" y="305451"/>
                  </a:cubicBezTo>
                  <a:cubicBezTo>
                    <a:pt x="534290" y="297754"/>
                    <a:pt x="550262" y="291067"/>
                    <a:pt x="550417" y="283248"/>
                  </a:cubicBezTo>
                  <a:cubicBezTo>
                    <a:pt x="550571" y="275510"/>
                    <a:pt x="536676" y="268106"/>
                    <a:pt x="536139" y="260296"/>
                  </a:cubicBezTo>
                  <a:cubicBezTo>
                    <a:pt x="535617" y="252591"/>
                    <a:pt x="550816" y="242955"/>
                    <a:pt x="549586" y="235218"/>
                  </a:cubicBezTo>
                  <a:cubicBezTo>
                    <a:pt x="548397" y="227594"/>
                    <a:pt x="528124" y="223798"/>
                    <a:pt x="526234" y="216150"/>
                  </a:cubicBezTo>
                  <a:cubicBezTo>
                    <a:pt x="524369" y="208527"/>
                    <a:pt x="541767" y="195316"/>
                    <a:pt x="539291" y="188018"/>
                  </a:cubicBezTo>
                  <a:cubicBezTo>
                    <a:pt x="536750" y="180590"/>
                    <a:pt x="516062" y="180231"/>
                    <a:pt x="512950" y="173162"/>
                  </a:cubicBezTo>
                  <a:cubicBezTo>
                    <a:pt x="509798" y="165994"/>
                    <a:pt x="521869" y="151366"/>
                    <a:pt x="518130" y="144589"/>
                  </a:cubicBezTo>
                  <a:cubicBezTo>
                    <a:pt x="514359" y="137723"/>
                    <a:pt x="497556" y="138749"/>
                    <a:pt x="493240" y="132315"/>
                  </a:cubicBezTo>
                  <a:cubicBezTo>
                    <a:pt x="488874" y="125832"/>
                    <a:pt x="494820" y="111782"/>
                    <a:pt x="489941" y="105746"/>
                  </a:cubicBezTo>
                  <a:cubicBezTo>
                    <a:pt x="485046" y="99670"/>
                    <a:pt x="469342" y="103189"/>
                    <a:pt x="463967" y="97593"/>
                  </a:cubicBezTo>
                  <a:cubicBezTo>
                    <a:pt x="458550" y="91981"/>
                    <a:pt x="463666" y="75268"/>
                    <a:pt x="457809" y="70161"/>
                  </a:cubicBezTo>
                  <a:cubicBezTo>
                    <a:pt x="451929" y="65038"/>
                    <a:pt x="436804" y="71375"/>
                    <a:pt x="430516" y="66789"/>
                  </a:cubicBezTo>
                  <a:cubicBezTo>
                    <a:pt x="424236" y="62204"/>
                    <a:pt x="425955" y="45352"/>
                    <a:pt x="419292" y="41328"/>
                  </a:cubicBezTo>
                  <a:cubicBezTo>
                    <a:pt x="412638" y="37297"/>
                    <a:pt x="397464" y="48805"/>
                    <a:pt x="390475" y="45385"/>
                  </a:cubicBezTo>
                  <a:cubicBezTo>
                    <a:pt x="383503" y="41955"/>
                    <a:pt x="382721" y="24517"/>
                    <a:pt x="375448" y="21699"/>
                  </a:cubicBezTo>
                  <a:cubicBezTo>
                    <a:pt x="368207" y="18897"/>
                    <a:pt x="356316" y="29754"/>
                    <a:pt x="348823" y="27588"/>
                  </a:cubicBezTo>
                  <a:cubicBezTo>
                    <a:pt x="341370" y="25413"/>
                    <a:pt x="337680" y="7169"/>
                    <a:pt x="330016" y="5654"/>
                  </a:cubicBezTo>
                  <a:cubicBezTo>
                    <a:pt x="322409" y="4155"/>
                    <a:pt x="311780" y="22269"/>
                    <a:pt x="304009" y="21430"/>
                  </a:cubicBezTo>
                  <a:cubicBezTo>
                    <a:pt x="296312" y="20600"/>
                    <a:pt x="289780" y="156"/>
                    <a:pt x="281953" y="1"/>
                  </a:cubicBezTo>
                  <a:cubicBezTo>
                    <a:pt x="274223" y="-154"/>
                    <a:pt x="266649" y="16405"/>
                    <a:pt x="258838" y="16926"/>
                  </a:cubicBezTo>
                  <a:cubicBezTo>
                    <a:pt x="251141" y="17464"/>
                    <a:pt x="241701" y="4106"/>
                    <a:pt x="233947" y="5320"/>
                  </a:cubicBezTo>
                  <a:cubicBezTo>
                    <a:pt x="226323" y="6517"/>
                    <a:pt x="222292" y="25592"/>
                    <a:pt x="214660" y="27474"/>
                  </a:cubicBezTo>
                  <a:cubicBezTo>
                    <a:pt x="207028" y="29364"/>
                    <a:pt x="194965" y="15477"/>
                    <a:pt x="187676" y="17961"/>
                  </a:cubicBezTo>
                  <a:cubicBezTo>
                    <a:pt x="180247" y="20502"/>
                    <a:pt x="178480" y="37297"/>
                    <a:pt x="171419" y="40424"/>
                  </a:cubicBezTo>
                  <a:cubicBezTo>
                    <a:pt x="164243" y="43585"/>
                    <a:pt x="150348" y="33004"/>
                    <a:pt x="143571" y="36735"/>
                  </a:cubicBezTo>
                  <a:cubicBezTo>
                    <a:pt x="136713" y="40514"/>
                    <a:pt x="137161" y="56347"/>
                    <a:pt x="130735" y="60664"/>
                  </a:cubicBezTo>
                  <a:cubicBezTo>
                    <a:pt x="124243" y="65014"/>
                    <a:pt x="110202" y="59149"/>
                    <a:pt x="104158" y="64020"/>
                  </a:cubicBezTo>
                  <a:cubicBezTo>
                    <a:pt x="98082" y="68923"/>
                    <a:pt x="100696" y="83739"/>
                    <a:pt x="95109" y="89123"/>
                  </a:cubicBezTo>
                  <a:cubicBezTo>
                    <a:pt x="89489" y="94531"/>
                    <a:pt x="72564" y="89416"/>
                    <a:pt x="67457" y="95272"/>
                  </a:cubicBezTo>
                  <a:cubicBezTo>
                    <a:pt x="62326" y="101153"/>
                    <a:pt x="70300" y="117646"/>
                    <a:pt x="65706" y="123934"/>
                  </a:cubicBezTo>
                  <a:cubicBezTo>
                    <a:pt x="61120" y="130222"/>
                    <a:pt x="46232" y="129651"/>
                    <a:pt x="42208" y="136314"/>
                  </a:cubicBezTo>
                  <a:cubicBezTo>
                    <a:pt x="38176" y="142968"/>
                    <a:pt x="47722" y="156921"/>
                    <a:pt x="44293" y="163909"/>
                  </a:cubicBezTo>
                  <a:cubicBezTo>
                    <a:pt x="40864" y="170897"/>
                    <a:pt x="21382" y="170856"/>
                    <a:pt x="18563" y="178114"/>
                  </a:cubicBezTo>
                  <a:cubicBezTo>
                    <a:pt x="15753" y="185363"/>
                    <a:pt x="30553" y="198566"/>
                    <a:pt x="28370" y="206051"/>
                  </a:cubicBezTo>
                  <a:cubicBezTo>
                    <a:pt x="26211" y="213503"/>
                    <a:pt x="7169" y="216835"/>
                    <a:pt x="5654" y="224499"/>
                  </a:cubicBezTo>
                  <a:cubicBezTo>
                    <a:pt x="4155" y="232106"/>
                    <a:pt x="19647" y="242336"/>
                    <a:pt x="18808" y="250107"/>
                  </a:cubicBezTo>
                  <a:cubicBezTo>
                    <a:pt x="17977" y="257812"/>
                    <a:pt x="148" y="264507"/>
                    <a:pt x="1" y="272334"/>
                  </a:cubicBezTo>
                  <a:cubicBezTo>
                    <a:pt x="-162" y="280063"/>
                    <a:pt x="15941" y="287532"/>
                    <a:pt x="16470" y="295351"/>
                  </a:cubicBezTo>
                  <a:cubicBezTo>
                    <a:pt x="16999" y="303048"/>
                    <a:pt x="1622" y="312732"/>
                    <a:pt x="2836" y="320478"/>
                  </a:cubicBezTo>
                  <a:cubicBezTo>
                    <a:pt x="4057" y="328061"/>
                    <a:pt x="23214" y="332166"/>
                    <a:pt x="25104" y="339798"/>
                  </a:cubicBezTo>
                </a:path>
              </a:pathLst>
            </a:custGeom>
            <a:solidFill>
              <a:srgbClr val="7F7C7A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8116A440-6D51-58A6-5948-D6DB9D881D5E}"/>
                </a:ext>
              </a:extLst>
            </p:cNvPr>
            <p:cNvSpPr/>
            <p:nvPr/>
          </p:nvSpPr>
          <p:spPr>
            <a:xfrm>
              <a:off x="5025119" y="4125096"/>
              <a:ext cx="341130" cy="340826"/>
            </a:xfrm>
            <a:custGeom>
              <a:avLst/>
              <a:gdLst>
                <a:gd name="connsiteX0" fmla="*/ 5771 w 341130"/>
                <a:gd name="connsiteY0" fmla="*/ 211375 h 340826"/>
                <a:gd name="connsiteX1" fmla="*/ 29114 w 341130"/>
                <a:gd name="connsiteY1" fmla="*/ 259161 h 340826"/>
                <a:gd name="connsiteX2" fmla="*/ 60912 w 341130"/>
                <a:gd name="connsiteY2" fmla="*/ 302093 h 340826"/>
                <a:gd name="connsiteX3" fmla="*/ 107053 w 341130"/>
                <a:gd name="connsiteY3" fmla="*/ 330005 h 340826"/>
                <a:gd name="connsiteX4" fmla="*/ 159734 w 341130"/>
                <a:gd name="connsiteY4" fmla="*/ 339909 h 340826"/>
                <a:gd name="connsiteX5" fmla="*/ 213222 w 341130"/>
                <a:gd name="connsiteY5" fmla="*/ 337376 h 340826"/>
                <a:gd name="connsiteX6" fmla="*/ 262523 w 341130"/>
                <a:gd name="connsiteY6" fmla="*/ 315996 h 340826"/>
                <a:gd name="connsiteX7" fmla="*/ 302530 w 341130"/>
                <a:gd name="connsiteY7" fmla="*/ 280411 h 340826"/>
                <a:gd name="connsiteX8" fmla="*/ 328545 w 341130"/>
                <a:gd name="connsiteY8" fmla="*/ 234034 h 340826"/>
                <a:gd name="connsiteX9" fmla="*/ 340705 w 341130"/>
                <a:gd name="connsiteY9" fmla="*/ 182566 h 340826"/>
                <a:gd name="connsiteX10" fmla="*/ 336104 w 341130"/>
                <a:gd name="connsiteY10" fmla="*/ 129861 h 340826"/>
                <a:gd name="connsiteX11" fmla="*/ 315415 w 341130"/>
                <a:gd name="connsiteY11" fmla="*/ 81219 h 340826"/>
                <a:gd name="connsiteX12" fmla="*/ 282665 w 341130"/>
                <a:gd name="connsiteY12" fmla="*/ 39126 h 340826"/>
                <a:gd name="connsiteX13" fmla="*/ 236915 w 341130"/>
                <a:gd name="connsiteY13" fmla="*/ 10815 h 340826"/>
                <a:gd name="connsiteX14" fmla="*/ 184323 w 341130"/>
                <a:gd name="connsiteY14" fmla="*/ 235 h 340826"/>
                <a:gd name="connsiteX15" fmla="*/ 131781 w 341130"/>
                <a:gd name="connsiteY15" fmla="*/ 7296 h 340826"/>
                <a:gd name="connsiteX16" fmla="*/ 82447 w 341130"/>
                <a:gd name="connsiteY16" fmla="*/ 26233 h 340826"/>
                <a:gd name="connsiteX17" fmla="*/ 43254 w 341130"/>
                <a:gd name="connsiteY17" fmla="*/ 61761 h 340826"/>
                <a:gd name="connsiteX18" fmla="*/ 15382 w 341130"/>
                <a:gd name="connsiteY18" fmla="*/ 106623 h 340826"/>
                <a:gd name="connsiteX19" fmla="*/ 339 w 341130"/>
                <a:gd name="connsiteY19" fmla="*/ 157911 h 340826"/>
                <a:gd name="connsiteX20" fmla="*/ 5771 w 341130"/>
                <a:gd name="connsiteY20" fmla="*/ 211375 h 34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1130" h="340826">
                  <a:moveTo>
                    <a:pt x="5771" y="211375"/>
                  </a:moveTo>
                  <a:cubicBezTo>
                    <a:pt x="10169" y="229196"/>
                    <a:pt x="19919" y="244369"/>
                    <a:pt x="29114" y="259161"/>
                  </a:cubicBezTo>
                  <a:cubicBezTo>
                    <a:pt x="38644" y="274498"/>
                    <a:pt x="47391" y="290714"/>
                    <a:pt x="60912" y="302093"/>
                  </a:cubicBezTo>
                  <a:cubicBezTo>
                    <a:pt x="74579" y="313585"/>
                    <a:pt x="90519" y="323269"/>
                    <a:pt x="107053" y="330005"/>
                  </a:cubicBezTo>
                  <a:cubicBezTo>
                    <a:pt x="123416" y="336684"/>
                    <a:pt x="141726" y="338614"/>
                    <a:pt x="159734" y="339909"/>
                  </a:cubicBezTo>
                  <a:cubicBezTo>
                    <a:pt x="177115" y="341164"/>
                    <a:pt x="195400" y="341775"/>
                    <a:pt x="213222" y="337376"/>
                  </a:cubicBezTo>
                  <a:cubicBezTo>
                    <a:pt x="231042" y="332978"/>
                    <a:pt x="247731" y="325183"/>
                    <a:pt x="262523" y="315996"/>
                  </a:cubicBezTo>
                  <a:cubicBezTo>
                    <a:pt x="277867" y="306466"/>
                    <a:pt x="291152" y="293931"/>
                    <a:pt x="302530" y="280411"/>
                  </a:cubicBezTo>
                  <a:cubicBezTo>
                    <a:pt x="314031" y="266752"/>
                    <a:pt x="321809" y="250560"/>
                    <a:pt x="328545" y="234034"/>
                  </a:cubicBezTo>
                  <a:cubicBezTo>
                    <a:pt x="335208" y="217662"/>
                    <a:pt x="339402" y="200566"/>
                    <a:pt x="340705" y="182566"/>
                  </a:cubicBezTo>
                  <a:cubicBezTo>
                    <a:pt x="341943" y="165193"/>
                    <a:pt x="340502" y="147690"/>
                    <a:pt x="336104" y="129861"/>
                  </a:cubicBezTo>
                  <a:cubicBezTo>
                    <a:pt x="331705" y="112031"/>
                    <a:pt x="324603" y="96018"/>
                    <a:pt x="315415" y="81219"/>
                  </a:cubicBezTo>
                  <a:cubicBezTo>
                    <a:pt x="305894" y="65882"/>
                    <a:pt x="296193" y="50505"/>
                    <a:pt x="282665" y="39126"/>
                  </a:cubicBezTo>
                  <a:cubicBezTo>
                    <a:pt x="268998" y="27618"/>
                    <a:pt x="253441" y="17559"/>
                    <a:pt x="236915" y="10815"/>
                  </a:cubicBezTo>
                  <a:cubicBezTo>
                    <a:pt x="220544" y="4144"/>
                    <a:pt x="202324" y="1538"/>
                    <a:pt x="184323" y="235"/>
                  </a:cubicBezTo>
                  <a:cubicBezTo>
                    <a:pt x="166950" y="-1012"/>
                    <a:pt x="149602" y="2906"/>
                    <a:pt x="131781" y="7296"/>
                  </a:cubicBezTo>
                  <a:cubicBezTo>
                    <a:pt x="113951" y="11694"/>
                    <a:pt x="97238" y="17054"/>
                    <a:pt x="82447" y="26233"/>
                  </a:cubicBezTo>
                  <a:cubicBezTo>
                    <a:pt x="67110" y="35763"/>
                    <a:pt x="54640" y="48241"/>
                    <a:pt x="43254" y="61761"/>
                  </a:cubicBezTo>
                  <a:cubicBezTo>
                    <a:pt x="31745" y="75420"/>
                    <a:pt x="22118" y="90097"/>
                    <a:pt x="15382" y="106623"/>
                  </a:cubicBezTo>
                  <a:cubicBezTo>
                    <a:pt x="8703" y="122978"/>
                    <a:pt x="1634" y="139912"/>
                    <a:pt x="339" y="157911"/>
                  </a:cubicBezTo>
                  <a:cubicBezTo>
                    <a:pt x="-908" y="175301"/>
                    <a:pt x="1373" y="193554"/>
                    <a:pt x="5771" y="211375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01D5FFF3-2243-89CD-05AE-83E9BC961738}"/>
                </a:ext>
              </a:extLst>
            </p:cNvPr>
            <p:cNvSpPr/>
            <p:nvPr/>
          </p:nvSpPr>
          <p:spPr>
            <a:xfrm>
              <a:off x="5200998" y="4108009"/>
              <a:ext cx="123233" cy="124727"/>
            </a:xfrm>
            <a:custGeom>
              <a:avLst/>
              <a:gdLst>
                <a:gd name="connsiteX0" fmla="*/ 1546 w 123233"/>
                <a:gd name="connsiteY0" fmla="*/ 48361 h 124727"/>
                <a:gd name="connsiteX1" fmla="*/ 10205 w 123233"/>
                <a:gd name="connsiteY1" fmla="*/ 93876 h 124727"/>
                <a:gd name="connsiteX2" fmla="*/ 46433 w 123233"/>
                <a:gd name="connsiteY2" fmla="*/ 121837 h 124727"/>
                <a:gd name="connsiteX3" fmla="*/ 93836 w 123233"/>
                <a:gd name="connsiteY3" fmla="*/ 118277 h 124727"/>
                <a:gd name="connsiteX4" fmla="*/ 121822 w 123233"/>
                <a:gd name="connsiteY4" fmla="*/ 78872 h 124727"/>
                <a:gd name="connsiteX5" fmla="*/ 112333 w 123233"/>
                <a:gd name="connsiteY5" fmla="*/ 33082 h 124727"/>
                <a:gd name="connsiteX6" fmla="*/ 76870 w 123233"/>
                <a:gd name="connsiteY6" fmla="*/ 1854 h 124727"/>
                <a:gd name="connsiteX7" fmla="*/ 28685 w 123233"/>
                <a:gd name="connsiteY7" fmla="*/ 8818 h 124727"/>
                <a:gd name="connsiteX8" fmla="*/ 1546 w 123233"/>
                <a:gd name="connsiteY8" fmla="*/ 48361 h 12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233" h="124727">
                  <a:moveTo>
                    <a:pt x="1546" y="48361"/>
                  </a:moveTo>
                  <a:cubicBezTo>
                    <a:pt x="-2640" y="64814"/>
                    <a:pt x="2149" y="80363"/>
                    <a:pt x="10205" y="93876"/>
                  </a:cubicBezTo>
                  <a:cubicBezTo>
                    <a:pt x="18260" y="107388"/>
                    <a:pt x="29980" y="117666"/>
                    <a:pt x="46433" y="121837"/>
                  </a:cubicBezTo>
                  <a:cubicBezTo>
                    <a:pt x="62878" y="126023"/>
                    <a:pt x="80324" y="126324"/>
                    <a:pt x="93836" y="118277"/>
                  </a:cubicBezTo>
                  <a:cubicBezTo>
                    <a:pt x="107349" y="110230"/>
                    <a:pt x="117644" y="95325"/>
                    <a:pt x="121822" y="78872"/>
                  </a:cubicBezTo>
                  <a:cubicBezTo>
                    <a:pt x="125984" y="62411"/>
                    <a:pt x="120381" y="46594"/>
                    <a:pt x="112333" y="33082"/>
                  </a:cubicBezTo>
                  <a:cubicBezTo>
                    <a:pt x="104286" y="19561"/>
                    <a:pt x="93323" y="6033"/>
                    <a:pt x="76870" y="1854"/>
                  </a:cubicBezTo>
                  <a:cubicBezTo>
                    <a:pt x="60410" y="-2316"/>
                    <a:pt x="42190" y="779"/>
                    <a:pt x="28685" y="8818"/>
                  </a:cubicBezTo>
                  <a:cubicBezTo>
                    <a:pt x="15165" y="16873"/>
                    <a:pt x="5725" y="31893"/>
                    <a:pt x="1546" y="48361"/>
                  </a:cubicBezTo>
                </a:path>
              </a:pathLst>
            </a:custGeom>
            <a:solidFill>
              <a:srgbClr val="E1E1E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4A6F366C-34AF-E3E0-3176-1F0798EED5CE}"/>
                </a:ext>
              </a:extLst>
            </p:cNvPr>
            <p:cNvSpPr/>
            <p:nvPr/>
          </p:nvSpPr>
          <p:spPr>
            <a:xfrm>
              <a:off x="5065768" y="4362784"/>
              <a:ext cx="122882" cy="124326"/>
            </a:xfrm>
            <a:custGeom>
              <a:avLst/>
              <a:gdLst>
                <a:gd name="connsiteX0" fmla="*/ 1872 w 122882"/>
                <a:gd name="connsiteY0" fmla="*/ 46063 h 124326"/>
                <a:gd name="connsiteX1" fmla="*/ 8803 w 122882"/>
                <a:gd name="connsiteY1" fmla="*/ 92701 h 124326"/>
                <a:gd name="connsiteX2" fmla="*/ 46025 w 122882"/>
                <a:gd name="connsiteY2" fmla="*/ 122861 h 124326"/>
                <a:gd name="connsiteX3" fmla="*/ 92915 w 122882"/>
                <a:gd name="connsiteY3" fmla="*/ 113739 h 124326"/>
                <a:gd name="connsiteX4" fmla="*/ 121341 w 122882"/>
                <a:gd name="connsiteY4" fmla="*/ 76370 h 124326"/>
                <a:gd name="connsiteX5" fmla="*/ 112683 w 122882"/>
                <a:gd name="connsiteY5" fmla="*/ 30856 h 124326"/>
                <a:gd name="connsiteX6" fmla="*/ 76463 w 122882"/>
                <a:gd name="connsiteY6" fmla="*/ 2886 h 124326"/>
                <a:gd name="connsiteX7" fmla="*/ 29067 w 122882"/>
                <a:gd name="connsiteY7" fmla="*/ 6454 h 124326"/>
                <a:gd name="connsiteX8" fmla="*/ 1872 w 122882"/>
                <a:gd name="connsiteY8" fmla="*/ 46063 h 12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882" h="124326">
                  <a:moveTo>
                    <a:pt x="1872" y="46063"/>
                  </a:moveTo>
                  <a:cubicBezTo>
                    <a:pt x="-2315" y="62516"/>
                    <a:pt x="748" y="79172"/>
                    <a:pt x="8803" y="92701"/>
                  </a:cubicBezTo>
                  <a:cubicBezTo>
                    <a:pt x="16850" y="106213"/>
                    <a:pt x="29573" y="118683"/>
                    <a:pt x="46025" y="122861"/>
                  </a:cubicBezTo>
                  <a:cubicBezTo>
                    <a:pt x="62470" y="127031"/>
                    <a:pt x="79403" y="121778"/>
                    <a:pt x="92915" y="113739"/>
                  </a:cubicBezTo>
                  <a:cubicBezTo>
                    <a:pt x="106436" y="105691"/>
                    <a:pt x="117171" y="92831"/>
                    <a:pt x="121341" y="76370"/>
                  </a:cubicBezTo>
                  <a:cubicBezTo>
                    <a:pt x="125519" y="59917"/>
                    <a:pt x="120730" y="44369"/>
                    <a:pt x="112683" y="30856"/>
                  </a:cubicBezTo>
                  <a:cubicBezTo>
                    <a:pt x="104636" y="17344"/>
                    <a:pt x="92915" y="7057"/>
                    <a:pt x="76463" y="2886"/>
                  </a:cubicBezTo>
                  <a:cubicBezTo>
                    <a:pt x="60018" y="-1292"/>
                    <a:pt x="42580" y="-1601"/>
                    <a:pt x="29067" y="6454"/>
                  </a:cubicBezTo>
                  <a:cubicBezTo>
                    <a:pt x="15531" y="14501"/>
                    <a:pt x="6042" y="29594"/>
                    <a:pt x="1872" y="46063"/>
                  </a:cubicBezTo>
                </a:path>
              </a:pathLst>
            </a:custGeom>
            <a:solidFill>
              <a:srgbClr val="E1E1E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346504AA-2A5F-20BE-B47A-96E11AA05CCC}"/>
                </a:ext>
              </a:extLst>
            </p:cNvPr>
            <p:cNvSpPr/>
            <p:nvPr/>
          </p:nvSpPr>
          <p:spPr>
            <a:xfrm>
              <a:off x="5260154" y="4304034"/>
              <a:ext cx="124020" cy="122786"/>
            </a:xfrm>
            <a:custGeom>
              <a:avLst/>
              <a:gdLst>
                <a:gd name="connsiteX0" fmla="*/ 75729 w 124020"/>
                <a:gd name="connsiteY0" fmla="*/ 2757 h 122786"/>
                <a:gd name="connsiteX1" fmla="*/ 28497 w 124020"/>
                <a:gd name="connsiteY1" fmla="*/ 6658 h 122786"/>
                <a:gd name="connsiteX2" fmla="*/ 1676 w 124020"/>
                <a:gd name="connsiteY2" fmla="*/ 46096 h 122786"/>
                <a:gd name="connsiteX3" fmla="*/ 9552 w 124020"/>
                <a:gd name="connsiteY3" fmla="*/ 91707 h 122786"/>
                <a:gd name="connsiteX4" fmla="*/ 45740 w 124020"/>
                <a:gd name="connsiteY4" fmla="*/ 120924 h 122786"/>
                <a:gd name="connsiteX5" fmla="*/ 92386 w 124020"/>
                <a:gd name="connsiteY5" fmla="*/ 113984 h 122786"/>
                <a:gd name="connsiteX6" fmla="*/ 122555 w 124020"/>
                <a:gd name="connsiteY6" fmla="*/ 76761 h 122786"/>
                <a:gd name="connsiteX7" fmla="*/ 113424 w 124020"/>
                <a:gd name="connsiteY7" fmla="*/ 29872 h 122786"/>
                <a:gd name="connsiteX8" fmla="*/ 75729 w 124020"/>
                <a:gd name="connsiteY8" fmla="*/ 2757 h 122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20" h="122786">
                  <a:moveTo>
                    <a:pt x="75729" y="2757"/>
                  </a:moveTo>
                  <a:cubicBezTo>
                    <a:pt x="59269" y="-1421"/>
                    <a:pt x="42002" y="-1397"/>
                    <a:pt x="28497" y="6658"/>
                  </a:cubicBezTo>
                  <a:cubicBezTo>
                    <a:pt x="14985" y="14697"/>
                    <a:pt x="5855" y="29643"/>
                    <a:pt x="1676" y="46096"/>
                  </a:cubicBezTo>
                  <a:cubicBezTo>
                    <a:pt x="-2502" y="62549"/>
                    <a:pt x="1505" y="78187"/>
                    <a:pt x="9552" y="91707"/>
                  </a:cubicBezTo>
                  <a:cubicBezTo>
                    <a:pt x="17583" y="105228"/>
                    <a:pt x="29304" y="116745"/>
                    <a:pt x="45740" y="120924"/>
                  </a:cubicBezTo>
                  <a:cubicBezTo>
                    <a:pt x="62201" y="125093"/>
                    <a:pt x="78865" y="122039"/>
                    <a:pt x="92386" y="113984"/>
                  </a:cubicBezTo>
                  <a:cubicBezTo>
                    <a:pt x="105906" y="105945"/>
                    <a:pt x="118368" y="93206"/>
                    <a:pt x="122555" y="76761"/>
                  </a:cubicBezTo>
                  <a:cubicBezTo>
                    <a:pt x="126725" y="60301"/>
                    <a:pt x="121471" y="43392"/>
                    <a:pt x="113424" y="29872"/>
                  </a:cubicBezTo>
                  <a:cubicBezTo>
                    <a:pt x="105385" y="16351"/>
                    <a:pt x="92182" y="6935"/>
                    <a:pt x="75729" y="2757"/>
                  </a:cubicBezTo>
                </a:path>
              </a:pathLst>
            </a:custGeom>
            <a:solidFill>
              <a:srgbClr val="E1E1E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86D6A979-D1CB-962D-8C9D-26EDAAAD6F16}"/>
                </a:ext>
              </a:extLst>
            </p:cNvPr>
            <p:cNvSpPr/>
            <p:nvPr/>
          </p:nvSpPr>
          <p:spPr>
            <a:xfrm>
              <a:off x="5005734" y="4169538"/>
              <a:ext cx="123753" cy="121945"/>
            </a:xfrm>
            <a:custGeom>
              <a:avLst/>
              <a:gdLst>
                <a:gd name="connsiteX0" fmla="*/ 77536 w 123753"/>
                <a:gd name="connsiteY0" fmla="*/ 2862 h 121945"/>
                <a:gd name="connsiteX1" fmla="*/ 30492 w 123753"/>
                <a:gd name="connsiteY1" fmla="*/ 6462 h 121945"/>
                <a:gd name="connsiteX2" fmla="*/ 1716 w 123753"/>
                <a:gd name="connsiteY2" fmla="*/ 45314 h 121945"/>
                <a:gd name="connsiteX3" fmla="*/ 9364 w 123753"/>
                <a:gd name="connsiteY3" fmla="*/ 92644 h 121945"/>
                <a:gd name="connsiteX4" fmla="*/ 48027 w 123753"/>
                <a:gd name="connsiteY4" fmla="*/ 119188 h 121945"/>
                <a:gd name="connsiteX5" fmla="*/ 95260 w 123753"/>
                <a:gd name="connsiteY5" fmla="*/ 115287 h 121945"/>
                <a:gd name="connsiteX6" fmla="*/ 122081 w 123753"/>
                <a:gd name="connsiteY6" fmla="*/ 75849 h 121945"/>
                <a:gd name="connsiteX7" fmla="*/ 114213 w 123753"/>
                <a:gd name="connsiteY7" fmla="*/ 30230 h 121945"/>
                <a:gd name="connsiteX8" fmla="*/ 77536 w 123753"/>
                <a:gd name="connsiteY8" fmla="*/ 2862 h 12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753" h="121945">
                  <a:moveTo>
                    <a:pt x="77536" y="2862"/>
                  </a:moveTo>
                  <a:cubicBezTo>
                    <a:pt x="61076" y="-1308"/>
                    <a:pt x="44004" y="-1568"/>
                    <a:pt x="30492" y="6462"/>
                  </a:cubicBezTo>
                  <a:cubicBezTo>
                    <a:pt x="16971" y="14518"/>
                    <a:pt x="5886" y="28853"/>
                    <a:pt x="1716" y="45314"/>
                  </a:cubicBezTo>
                  <a:cubicBezTo>
                    <a:pt x="-2455" y="61758"/>
                    <a:pt x="1317" y="79131"/>
                    <a:pt x="9364" y="92644"/>
                  </a:cubicBezTo>
                  <a:cubicBezTo>
                    <a:pt x="17395" y="106172"/>
                    <a:pt x="31575" y="115010"/>
                    <a:pt x="48027" y="119188"/>
                  </a:cubicBezTo>
                  <a:cubicBezTo>
                    <a:pt x="64480" y="123366"/>
                    <a:pt x="81747" y="123342"/>
                    <a:pt x="95260" y="115287"/>
                  </a:cubicBezTo>
                  <a:cubicBezTo>
                    <a:pt x="108780" y="107239"/>
                    <a:pt x="117911" y="92294"/>
                    <a:pt x="122081" y="75849"/>
                  </a:cubicBezTo>
                  <a:cubicBezTo>
                    <a:pt x="126251" y="59388"/>
                    <a:pt x="122252" y="43758"/>
                    <a:pt x="114213" y="30230"/>
                  </a:cubicBezTo>
                  <a:cubicBezTo>
                    <a:pt x="106166" y="16725"/>
                    <a:pt x="93989" y="7041"/>
                    <a:pt x="77536" y="2862"/>
                  </a:cubicBezTo>
                </a:path>
              </a:pathLst>
            </a:custGeom>
            <a:solidFill>
              <a:srgbClr val="E1E1E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B04F1A56-F103-435D-5E43-6A5E2C8552EF}"/>
                </a:ext>
              </a:extLst>
            </p:cNvPr>
            <p:cNvSpPr/>
            <p:nvPr/>
          </p:nvSpPr>
          <p:spPr>
            <a:xfrm>
              <a:off x="4928824" y="4028338"/>
              <a:ext cx="534490" cy="533753"/>
            </a:xfrm>
            <a:custGeom>
              <a:avLst/>
              <a:gdLst>
                <a:gd name="connsiteX0" fmla="*/ 7781 w 534490"/>
                <a:gd name="connsiteY0" fmla="*/ 331387 h 533753"/>
                <a:gd name="connsiteX1" fmla="*/ 30587 w 534490"/>
                <a:gd name="connsiteY1" fmla="*/ 386764 h 533753"/>
                <a:gd name="connsiteX2" fmla="*/ 61937 w 534490"/>
                <a:gd name="connsiteY2" fmla="*/ 437686 h 533753"/>
                <a:gd name="connsiteX3" fmla="*/ 104958 w 534490"/>
                <a:gd name="connsiteY3" fmla="*/ 479477 h 533753"/>
                <a:gd name="connsiteX4" fmla="*/ 155562 w 534490"/>
                <a:gd name="connsiteY4" fmla="*/ 512146 h 533753"/>
                <a:gd name="connsiteX5" fmla="*/ 213725 w 534490"/>
                <a:gd name="connsiteY5" fmla="*/ 527247 h 533753"/>
                <a:gd name="connsiteX6" fmla="*/ 272979 w 534490"/>
                <a:gd name="connsiteY6" fmla="*/ 533722 h 533753"/>
                <a:gd name="connsiteX7" fmla="*/ 332127 w 534490"/>
                <a:gd name="connsiteY7" fmla="*/ 525716 h 533753"/>
                <a:gd name="connsiteX8" fmla="*/ 389418 w 534490"/>
                <a:gd name="connsiteY8" fmla="*/ 507708 h 533753"/>
                <a:gd name="connsiteX9" fmla="*/ 439909 w 534490"/>
                <a:gd name="connsiteY9" fmla="*/ 474712 h 533753"/>
                <a:gd name="connsiteX10" fmla="*/ 479403 w 534490"/>
                <a:gd name="connsiteY10" fmla="*/ 429484 h 533753"/>
                <a:gd name="connsiteX11" fmla="*/ 512626 w 534490"/>
                <a:gd name="connsiteY11" fmla="*/ 379523 h 533753"/>
                <a:gd name="connsiteX12" fmla="*/ 528720 w 534490"/>
                <a:gd name="connsiteY12" fmla="*/ 321760 h 533753"/>
                <a:gd name="connsiteX13" fmla="*/ 534446 w 534490"/>
                <a:gd name="connsiteY13" fmla="*/ 262457 h 533753"/>
                <a:gd name="connsiteX14" fmla="*/ 526399 w 534490"/>
                <a:gd name="connsiteY14" fmla="*/ 203430 h 533753"/>
                <a:gd name="connsiteX15" fmla="*/ 508024 w 534490"/>
                <a:gd name="connsiteY15" fmla="*/ 146449 h 533753"/>
                <a:gd name="connsiteX16" fmla="*/ 474427 w 534490"/>
                <a:gd name="connsiteY16" fmla="*/ 96749 h 533753"/>
                <a:gd name="connsiteX17" fmla="*/ 432660 w 534490"/>
                <a:gd name="connsiteY17" fmla="*/ 53467 h 533753"/>
                <a:gd name="connsiteX18" fmla="*/ 380223 w 534490"/>
                <a:gd name="connsiteY18" fmla="*/ 23934 h 533753"/>
                <a:gd name="connsiteX19" fmla="*/ 323583 w 534490"/>
                <a:gd name="connsiteY19" fmla="*/ 3832 h 533753"/>
                <a:gd name="connsiteX20" fmla="*/ 263661 w 534490"/>
                <a:gd name="connsiteY20" fmla="*/ 159 h 533753"/>
                <a:gd name="connsiteX21" fmla="*/ 204155 w 534490"/>
                <a:gd name="connsiteY21" fmla="*/ 7033 h 533753"/>
                <a:gd name="connsiteX22" fmla="*/ 148712 w 534490"/>
                <a:gd name="connsiteY22" fmla="*/ 29496 h 533753"/>
                <a:gd name="connsiteX23" fmla="*/ 97791 w 534490"/>
                <a:gd name="connsiteY23" fmla="*/ 60789 h 533753"/>
                <a:gd name="connsiteX24" fmla="*/ 56789 w 534490"/>
                <a:gd name="connsiteY24" fmla="*/ 104397 h 533753"/>
                <a:gd name="connsiteX25" fmla="*/ 23411 w 534490"/>
                <a:gd name="connsiteY25" fmla="*/ 154423 h 533753"/>
                <a:gd name="connsiteX26" fmla="*/ 8677 w 534490"/>
                <a:gd name="connsiteY26" fmla="*/ 212626 h 533753"/>
                <a:gd name="connsiteX27" fmla="*/ 19 w 534490"/>
                <a:gd name="connsiteY27" fmla="*/ 271815 h 533753"/>
                <a:gd name="connsiteX28" fmla="*/ 7781 w 534490"/>
                <a:gd name="connsiteY28" fmla="*/ 331387 h 533753"/>
                <a:gd name="connsiteX29" fmla="*/ 120955 w 534490"/>
                <a:gd name="connsiteY29" fmla="*/ 303474 h 533753"/>
                <a:gd name="connsiteX30" fmla="*/ 115986 w 534490"/>
                <a:gd name="connsiteY30" fmla="*/ 243959 h 533753"/>
                <a:gd name="connsiteX31" fmla="*/ 137855 w 534490"/>
                <a:gd name="connsiteY31" fmla="*/ 188281 h 533753"/>
                <a:gd name="connsiteX32" fmla="*/ 178066 w 534490"/>
                <a:gd name="connsiteY32" fmla="*/ 144511 h 533753"/>
                <a:gd name="connsiteX33" fmla="*/ 232287 w 534490"/>
                <a:gd name="connsiteY33" fmla="*/ 121086 h 533753"/>
                <a:gd name="connsiteX34" fmla="*/ 291509 w 534490"/>
                <a:gd name="connsiteY34" fmla="*/ 114456 h 533753"/>
                <a:gd name="connsiteX35" fmla="*/ 347708 w 534490"/>
                <a:gd name="connsiteY35" fmla="*/ 135714 h 533753"/>
                <a:gd name="connsiteX36" fmla="*/ 392171 w 534490"/>
                <a:gd name="connsiteY36" fmla="*/ 175933 h 533753"/>
                <a:gd name="connsiteX37" fmla="*/ 414741 w 534490"/>
                <a:gd name="connsiteY37" fmla="*/ 230985 h 533753"/>
                <a:gd name="connsiteX38" fmla="*/ 417478 w 534490"/>
                <a:gd name="connsiteY38" fmla="*/ 289775 h 533753"/>
                <a:gd name="connsiteX39" fmla="*/ 399974 w 534490"/>
                <a:gd name="connsiteY39" fmla="*/ 346659 h 533753"/>
                <a:gd name="connsiteX40" fmla="*/ 357987 w 534490"/>
                <a:gd name="connsiteY40" fmla="*/ 388914 h 533753"/>
                <a:gd name="connsiteX41" fmla="*/ 305241 w 534490"/>
                <a:gd name="connsiteY41" fmla="*/ 416737 h 533753"/>
                <a:gd name="connsiteX42" fmla="*/ 245180 w 534490"/>
                <a:gd name="connsiteY42" fmla="*/ 419409 h 533753"/>
                <a:gd name="connsiteX43" fmla="*/ 188533 w 534490"/>
                <a:gd name="connsiteY43" fmla="*/ 399185 h 533753"/>
                <a:gd name="connsiteX44" fmla="*/ 146041 w 534490"/>
                <a:gd name="connsiteY44" fmla="*/ 357149 h 533753"/>
                <a:gd name="connsiteX45" fmla="*/ 120955 w 534490"/>
                <a:gd name="connsiteY45" fmla="*/ 303474 h 53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34490" h="533753">
                  <a:moveTo>
                    <a:pt x="7781" y="331387"/>
                  </a:moveTo>
                  <a:cubicBezTo>
                    <a:pt x="12693" y="351260"/>
                    <a:pt x="21774" y="369220"/>
                    <a:pt x="30587" y="386764"/>
                  </a:cubicBezTo>
                  <a:cubicBezTo>
                    <a:pt x="39685" y="404886"/>
                    <a:pt x="49304" y="422422"/>
                    <a:pt x="61937" y="437686"/>
                  </a:cubicBezTo>
                  <a:cubicBezTo>
                    <a:pt x="74773" y="453202"/>
                    <a:pt x="89157" y="467342"/>
                    <a:pt x="104958" y="479477"/>
                  </a:cubicBezTo>
                  <a:cubicBezTo>
                    <a:pt x="120832" y="491678"/>
                    <a:pt x="137366" y="503757"/>
                    <a:pt x="155562" y="512146"/>
                  </a:cubicBezTo>
                  <a:cubicBezTo>
                    <a:pt x="173668" y="520487"/>
                    <a:pt x="194022" y="523102"/>
                    <a:pt x="213725" y="527247"/>
                  </a:cubicBezTo>
                  <a:cubicBezTo>
                    <a:pt x="233101" y="531327"/>
                    <a:pt x="252706" y="534081"/>
                    <a:pt x="272979" y="533722"/>
                  </a:cubicBezTo>
                  <a:cubicBezTo>
                    <a:pt x="292608" y="533356"/>
                    <a:pt x="312237" y="530611"/>
                    <a:pt x="332127" y="525716"/>
                  </a:cubicBezTo>
                  <a:cubicBezTo>
                    <a:pt x="351993" y="520804"/>
                    <a:pt x="371874" y="516520"/>
                    <a:pt x="389418" y="507708"/>
                  </a:cubicBezTo>
                  <a:cubicBezTo>
                    <a:pt x="407541" y="498610"/>
                    <a:pt x="424653" y="487353"/>
                    <a:pt x="439909" y="474712"/>
                  </a:cubicBezTo>
                  <a:cubicBezTo>
                    <a:pt x="455408" y="461885"/>
                    <a:pt x="467259" y="445293"/>
                    <a:pt x="479403" y="429484"/>
                  </a:cubicBezTo>
                  <a:cubicBezTo>
                    <a:pt x="491604" y="413593"/>
                    <a:pt x="504245" y="397719"/>
                    <a:pt x="512626" y="379523"/>
                  </a:cubicBezTo>
                  <a:cubicBezTo>
                    <a:pt x="520950" y="361425"/>
                    <a:pt x="524575" y="341462"/>
                    <a:pt x="528720" y="321760"/>
                  </a:cubicBezTo>
                  <a:cubicBezTo>
                    <a:pt x="532793" y="302375"/>
                    <a:pt x="534821" y="282729"/>
                    <a:pt x="534446" y="262457"/>
                  </a:cubicBezTo>
                  <a:cubicBezTo>
                    <a:pt x="534088" y="242819"/>
                    <a:pt x="531302" y="223296"/>
                    <a:pt x="526399" y="203430"/>
                  </a:cubicBezTo>
                  <a:cubicBezTo>
                    <a:pt x="521496" y="183565"/>
                    <a:pt x="516837" y="164001"/>
                    <a:pt x="508024" y="146449"/>
                  </a:cubicBezTo>
                  <a:cubicBezTo>
                    <a:pt x="498926" y="128327"/>
                    <a:pt x="487059" y="112004"/>
                    <a:pt x="474427" y="96749"/>
                  </a:cubicBezTo>
                  <a:cubicBezTo>
                    <a:pt x="461590" y="81241"/>
                    <a:pt x="448461" y="65611"/>
                    <a:pt x="432660" y="53467"/>
                  </a:cubicBezTo>
                  <a:cubicBezTo>
                    <a:pt x="416769" y="41266"/>
                    <a:pt x="398402" y="32315"/>
                    <a:pt x="380223" y="23934"/>
                  </a:cubicBezTo>
                  <a:cubicBezTo>
                    <a:pt x="362117" y="15593"/>
                    <a:pt x="343286" y="7978"/>
                    <a:pt x="323583" y="3832"/>
                  </a:cubicBezTo>
                  <a:cubicBezTo>
                    <a:pt x="304206" y="-249"/>
                    <a:pt x="283934" y="-216"/>
                    <a:pt x="263661" y="159"/>
                  </a:cubicBezTo>
                  <a:cubicBezTo>
                    <a:pt x="244016" y="517"/>
                    <a:pt x="224028" y="2138"/>
                    <a:pt x="204155" y="7033"/>
                  </a:cubicBezTo>
                  <a:cubicBezTo>
                    <a:pt x="184281" y="11952"/>
                    <a:pt x="166273" y="20684"/>
                    <a:pt x="148712" y="29496"/>
                  </a:cubicBezTo>
                  <a:cubicBezTo>
                    <a:pt x="130598" y="38586"/>
                    <a:pt x="113046" y="48164"/>
                    <a:pt x="97791" y="60789"/>
                  </a:cubicBezTo>
                  <a:cubicBezTo>
                    <a:pt x="82291" y="73625"/>
                    <a:pt x="68917" y="88588"/>
                    <a:pt x="56789" y="104397"/>
                  </a:cubicBezTo>
                  <a:cubicBezTo>
                    <a:pt x="44588" y="120279"/>
                    <a:pt x="31809" y="136227"/>
                    <a:pt x="23411" y="154423"/>
                  </a:cubicBezTo>
                  <a:cubicBezTo>
                    <a:pt x="15079" y="172529"/>
                    <a:pt x="12831" y="192932"/>
                    <a:pt x="8677" y="212626"/>
                  </a:cubicBezTo>
                  <a:cubicBezTo>
                    <a:pt x="4597" y="232003"/>
                    <a:pt x="-347" y="251534"/>
                    <a:pt x="19" y="271815"/>
                  </a:cubicBezTo>
                  <a:cubicBezTo>
                    <a:pt x="369" y="291428"/>
                    <a:pt x="2878" y="311521"/>
                    <a:pt x="7781" y="331387"/>
                  </a:cubicBezTo>
                  <a:moveTo>
                    <a:pt x="120955" y="303474"/>
                  </a:moveTo>
                  <a:cubicBezTo>
                    <a:pt x="116002" y="283381"/>
                    <a:pt x="113038" y="263222"/>
                    <a:pt x="115986" y="243959"/>
                  </a:cubicBezTo>
                  <a:cubicBezTo>
                    <a:pt x="119024" y="224004"/>
                    <a:pt x="127568" y="205304"/>
                    <a:pt x="137855" y="188281"/>
                  </a:cubicBezTo>
                  <a:cubicBezTo>
                    <a:pt x="148142" y="171274"/>
                    <a:pt x="161809" y="156500"/>
                    <a:pt x="178066" y="144511"/>
                  </a:cubicBezTo>
                  <a:cubicBezTo>
                    <a:pt x="193754" y="132953"/>
                    <a:pt x="212202" y="126046"/>
                    <a:pt x="232287" y="121086"/>
                  </a:cubicBezTo>
                  <a:cubicBezTo>
                    <a:pt x="252380" y="116142"/>
                    <a:pt x="272262" y="111515"/>
                    <a:pt x="291509" y="114456"/>
                  </a:cubicBezTo>
                  <a:cubicBezTo>
                    <a:pt x="311480" y="117494"/>
                    <a:pt x="330710" y="125435"/>
                    <a:pt x="347708" y="135714"/>
                  </a:cubicBezTo>
                  <a:cubicBezTo>
                    <a:pt x="364723" y="145993"/>
                    <a:pt x="380198" y="159676"/>
                    <a:pt x="392171" y="175933"/>
                  </a:cubicBezTo>
                  <a:cubicBezTo>
                    <a:pt x="403729" y="191612"/>
                    <a:pt x="409789" y="210900"/>
                    <a:pt x="414741" y="230985"/>
                  </a:cubicBezTo>
                  <a:cubicBezTo>
                    <a:pt x="419709" y="251070"/>
                    <a:pt x="420418" y="270520"/>
                    <a:pt x="417478" y="289775"/>
                  </a:cubicBezTo>
                  <a:cubicBezTo>
                    <a:pt x="414439" y="309746"/>
                    <a:pt x="410245" y="329652"/>
                    <a:pt x="399974" y="346659"/>
                  </a:cubicBezTo>
                  <a:cubicBezTo>
                    <a:pt x="389703" y="363665"/>
                    <a:pt x="374244" y="376933"/>
                    <a:pt x="357987" y="388914"/>
                  </a:cubicBezTo>
                  <a:cubicBezTo>
                    <a:pt x="342308" y="400464"/>
                    <a:pt x="325326" y="411785"/>
                    <a:pt x="305241" y="416737"/>
                  </a:cubicBezTo>
                  <a:cubicBezTo>
                    <a:pt x="285156" y="421689"/>
                    <a:pt x="264427" y="422341"/>
                    <a:pt x="245180" y="419409"/>
                  </a:cubicBezTo>
                  <a:cubicBezTo>
                    <a:pt x="225225" y="416362"/>
                    <a:pt x="205547" y="409456"/>
                    <a:pt x="188533" y="399185"/>
                  </a:cubicBezTo>
                  <a:cubicBezTo>
                    <a:pt x="171526" y="388898"/>
                    <a:pt x="158022" y="373398"/>
                    <a:pt x="146041" y="357149"/>
                  </a:cubicBezTo>
                  <a:cubicBezTo>
                    <a:pt x="134475" y="341454"/>
                    <a:pt x="125907" y="323560"/>
                    <a:pt x="120955" y="303474"/>
                  </a:cubicBezTo>
                </a:path>
              </a:pathLst>
            </a:custGeom>
            <a:solidFill>
              <a:srgbClr val="7F7C7A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FF98BBA7-FF6B-1E26-7805-15FCC1E1203F}"/>
                </a:ext>
              </a:extLst>
            </p:cNvPr>
            <p:cNvSpPr/>
            <p:nvPr/>
          </p:nvSpPr>
          <p:spPr>
            <a:xfrm>
              <a:off x="5128712" y="4228626"/>
              <a:ext cx="136206" cy="135262"/>
            </a:xfrm>
            <a:custGeom>
              <a:avLst/>
              <a:gdLst>
                <a:gd name="connsiteX0" fmla="*/ 2369 w 136206"/>
                <a:gd name="connsiteY0" fmla="*/ 83125 h 135262"/>
                <a:gd name="connsiteX1" fmla="*/ 33588 w 136206"/>
                <a:gd name="connsiteY1" fmla="*/ 124484 h 135262"/>
                <a:gd name="connsiteX2" fmla="*/ 84868 w 136206"/>
                <a:gd name="connsiteY2" fmla="*/ 133468 h 135262"/>
                <a:gd name="connsiteX3" fmla="*/ 128859 w 136206"/>
                <a:gd name="connsiteY3" fmla="*/ 103340 h 135262"/>
                <a:gd name="connsiteX4" fmla="*/ 133119 w 136206"/>
                <a:gd name="connsiteY4" fmla="*/ 50871 h 135262"/>
                <a:gd name="connsiteX5" fmla="*/ 103520 w 136206"/>
                <a:gd name="connsiteY5" fmla="*/ 8729 h 135262"/>
                <a:gd name="connsiteX6" fmla="*/ 52517 w 136206"/>
                <a:gd name="connsiteY6" fmla="*/ 2400 h 135262"/>
                <a:gd name="connsiteX7" fmla="*/ 8812 w 136206"/>
                <a:gd name="connsiteY7" fmla="*/ 30818 h 135262"/>
                <a:gd name="connsiteX8" fmla="*/ 2369 w 136206"/>
                <a:gd name="connsiteY8" fmla="*/ 83125 h 13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06" h="135262">
                  <a:moveTo>
                    <a:pt x="2369" y="83125"/>
                  </a:moveTo>
                  <a:cubicBezTo>
                    <a:pt x="6906" y="101508"/>
                    <a:pt x="18553" y="115411"/>
                    <a:pt x="33588" y="124484"/>
                  </a:cubicBezTo>
                  <a:cubicBezTo>
                    <a:pt x="48616" y="133550"/>
                    <a:pt x="66485" y="138005"/>
                    <a:pt x="84868" y="133468"/>
                  </a:cubicBezTo>
                  <a:cubicBezTo>
                    <a:pt x="103260" y="128932"/>
                    <a:pt x="119794" y="118368"/>
                    <a:pt x="128859" y="103340"/>
                  </a:cubicBezTo>
                  <a:cubicBezTo>
                    <a:pt x="137940" y="88329"/>
                    <a:pt x="137656" y="69246"/>
                    <a:pt x="133119" y="50871"/>
                  </a:cubicBezTo>
                  <a:cubicBezTo>
                    <a:pt x="128582" y="32480"/>
                    <a:pt x="118548" y="17794"/>
                    <a:pt x="103520" y="8729"/>
                  </a:cubicBezTo>
                  <a:cubicBezTo>
                    <a:pt x="88501" y="-344"/>
                    <a:pt x="70908" y="-2144"/>
                    <a:pt x="52517" y="2400"/>
                  </a:cubicBezTo>
                  <a:cubicBezTo>
                    <a:pt x="34118" y="6937"/>
                    <a:pt x="17877" y="15791"/>
                    <a:pt x="8812" y="30818"/>
                  </a:cubicBezTo>
                  <a:cubicBezTo>
                    <a:pt x="-262" y="45829"/>
                    <a:pt x="-2176" y="64733"/>
                    <a:pt x="2369" y="83125"/>
                  </a:cubicBezTo>
                </a:path>
              </a:pathLst>
            </a:custGeom>
            <a:solidFill>
              <a:srgbClr val="C9C9C9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2984FF9F-4F8B-8381-CEF5-312A816CE018}"/>
                </a:ext>
              </a:extLst>
            </p:cNvPr>
            <p:cNvSpPr/>
            <p:nvPr/>
          </p:nvSpPr>
          <p:spPr>
            <a:xfrm>
              <a:off x="5151667" y="4252514"/>
              <a:ext cx="90912" cy="88269"/>
            </a:xfrm>
            <a:custGeom>
              <a:avLst/>
              <a:gdLst>
                <a:gd name="connsiteX0" fmla="*/ 1177 w 90912"/>
                <a:gd name="connsiteY0" fmla="*/ 53869 h 88269"/>
                <a:gd name="connsiteX1" fmla="*/ 56334 w 90912"/>
                <a:gd name="connsiteY1" fmla="*/ 87043 h 88269"/>
                <a:gd name="connsiteX2" fmla="*/ 89696 w 90912"/>
                <a:gd name="connsiteY2" fmla="*/ 32017 h 88269"/>
                <a:gd name="connsiteX3" fmla="*/ 35215 w 90912"/>
                <a:gd name="connsiteY3" fmla="*/ 1384 h 88269"/>
                <a:gd name="connsiteX4" fmla="*/ 1177 w 90912"/>
                <a:gd name="connsiteY4" fmla="*/ 53869 h 8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12" h="88269">
                  <a:moveTo>
                    <a:pt x="1177" y="53869"/>
                  </a:moveTo>
                  <a:cubicBezTo>
                    <a:pt x="6984" y="77408"/>
                    <a:pt x="32812" y="92851"/>
                    <a:pt x="56334" y="87043"/>
                  </a:cubicBezTo>
                  <a:cubicBezTo>
                    <a:pt x="79881" y="81228"/>
                    <a:pt x="95503" y="55563"/>
                    <a:pt x="89696" y="32017"/>
                  </a:cubicBezTo>
                  <a:cubicBezTo>
                    <a:pt x="83880" y="8478"/>
                    <a:pt x="58737" y="-4424"/>
                    <a:pt x="35215" y="1384"/>
                  </a:cubicBezTo>
                  <a:cubicBezTo>
                    <a:pt x="11684" y="7191"/>
                    <a:pt x="-4622" y="30314"/>
                    <a:pt x="1177" y="53869"/>
                  </a:cubicBezTo>
                </a:path>
              </a:pathLst>
            </a:custGeom>
            <a:solidFill>
              <a:srgbClr val="E1E1E0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5BB62ACD-069D-51AB-28AC-BE0D04F87E43}"/>
                </a:ext>
              </a:extLst>
            </p:cNvPr>
            <p:cNvSpPr/>
            <p:nvPr/>
          </p:nvSpPr>
          <p:spPr>
            <a:xfrm>
              <a:off x="4547858" y="3548697"/>
              <a:ext cx="88893" cy="79168"/>
            </a:xfrm>
            <a:custGeom>
              <a:avLst/>
              <a:gdLst>
                <a:gd name="connsiteX0" fmla="*/ 79787 w 88893"/>
                <a:gd name="connsiteY0" fmla="*/ 75177 h 79168"/>
                <a:gd name="connsiteX1" fmla="*/ 8642 w 88893"/>
                <a:gd name="connsiteY1" fmla="*/ 79168 h 79168"/>
                <a:gd name="connsiteX2" fmla="*/ 2378 w 88893"/>
                <a:gd name="connsiteY2" fmla="*/ 69354 h 79168"/>
                <a:gd name="connsiteX3" fmla="*/ 0 w 88893"/>
                <a:gd name="connsiteY3" fmla="*/ 8405 h 79168"/>
                <a:gd name="connsiteX4" fmla="*/ 8642 w 88893"/>
                <a:gd name="connsiteY4" fmla="*/ 1531 h 79168"/>
                <a:gd name="connsiteX5" fmla="*/ 79787 w 88893"/>
                <a:gd name="connsiteY5" fmla="*/ 0 h 79168"/>
                <a:gd name="connsiteX6" fmla="*/ 88893 w 88893"/>
                <a:gd name="connsiteY6" fmla="*/ 8405 h 79168"/>
                <a:gd name="connsiteX7" fmla="*/ 85342 w 88893"/>
                <a:gd name="connsiteY7" fmla="*/ 69354 h 79168"/>
                <a:gd name="connsiteX8" fmla="*/ 79787 w 88893"/>
                <a:gd name="connsiteY8" fmla="*/ 75177 h 79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893" h="79168">
                  <a:moveTo>
                    <a:pt x="79787" y="75177"/>
                  </a:moveTo>
                  <a:cubicBezTo>
                    <a:pt x="44210" y="75177"/>
                    <a:pt x="44210" y="79168"/>
                    <a:pt x="8642" y="79168"/>
                  </a:cubicBezTo>
                  <a:cubicBezTo>
                    <a:pt x="4349" y="79168"/>
                    <a:pt x="2378" y="73638"/>
                    <a:pt x="2378" y="69354"/>
                  </a:cubicBezTo>
                  <a:cubicBezTo>
                    <a:pt x="2378" y="38884"/>
                    <a:pt x="0" y="38884"/>
                    <a:pt x="0" y="8405"/>
                  </a:cubicBezTo>
                  <a:cubicBezTo>
                    <a:pt x="0" y="4113"/>
                    <a:pt x="4341" y="1531"/>
                    <a:pt x="8642" y="1531"/>
                  </a:cubicBezTo>
                  <a:cubicBezTo>
                    <a:pt x="44210" y="1531"/>
                    <a:pt x="44210" y="0"/>
                    <a:pt x="79787" y="0"/>
                  </a:cubicBezTo>
                  <a:cubicBezTo>
                    <a:pt x="84063" y="0"/>
                    <a:pt x="88893" y="4113"/>
                    <a:pt x="88893" y="8405"/>
                  </a:cubicBezTo>
                  <a:cubicBezTo>
                    <a:pt x="88893" y="38884"/>
                    <a:pt x="85342" y="38884"/>
                    <a:pt x="85342" y="69354"/>
                  </a:cubicBezTo>
                  <a:cubicBezTo>
                    <a:pt x="85350" y="73638"/>
                    <a:pt x="84063" y="75177"/>
                    <a:pt x="79787" y="75177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FFAF0191-344D-6024-5BBD-FF03E1E9D95D}"/>
                </a:ext>
              </a:extLst>
            </p:cNvPr>
            <p:cNvSpPr/>
            <p:nvPr/>
          </p:nvSpPr>
          <p:spPr>
            <a:xfrm>
              <a:off x="5167146" y="3541187"/>
              <a:ext cx="85146" cy="79942"/>
            </a:xfrm>
            <a:custGeom>
              <a:avLst/>
              <a:gdLst>
                <a:gd name="connsiteX0" fmla="*/ 78867 w 85146"/>
                <a:gd name="connsiteY0" fmla="*/ 76000 h 79942"/>
                <a:gd name="connsiteX1" fmla="*/ 7721 w 85146"/>
                <a:gd name="connsiteY1" fmla="*/ 79942 h 79942"/>
                <a:gd name="connsiteX2" fmla="*/ 0 w 85146"/>
                <a:gd name="connsiteY2" fmla="*/ 70299 h 79942"/>
                <a:gd name="connsiteX3" fmla="*/ 1051 w 85146"/>
                <a:gd name="connsiteY3" fmla="*/ 9342 h 79942"/>
                <a:gd name="connsiteX4" fmla="*/ 7721 w 85146"/>
                <a:gd name="connsiteY4" fmla="*/ 3812 h 79942"/>
                <a:gd name="connsiteX5" fmla="*/ 78867 w 85146"/>
                <a:gd name="connsiteY5" fmla="*/ 0 h 79942"/>
                <a:gd name="connsiteX6" fmla="*/ 85147 w 85146"/>
                <a:gd name="connsiteY6" fmla="*/ 9334 h 79942"/>
                <a:gd name="connsiteX7" fmla="*/ 84430 w 85146"/>
                <a:gd name="connsiteY7" fmla="*/ 70290 h 79942"/>
                <a:gd name="connsiteX8" fmla="*/ 78867 w 85146"/>
                <a:gd name="connsiteY8" fmla="*/ 76000 h 7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146" h="79942">
                  <a:moveTo>
                    <a:pt x="78867" y="76000"/>
                  </a:moveTo>
                  <a:cubicBezTo>
                    <a:pt x="43298" y="76000"/>
                    <a:pt x="43298" y="79942"/>
                    <a:pt x="7721" y="79942"/>
                  </a:cubicBezTo>
                  <a:cubicBezTo>
                    <a:pt x="3429" y="79942"/>
                    <a:pt x="0" y="74591"/>
                    <a:pt x="0" y="70299"/>
                  </a:cubicBezTo>
                  <a:cubicBezTo>
                    <a:pt x="0" y="39820"/>
                    <a:pt x="1051" y="39820"/>
                    <a:pt x="1051" y="9342"/>
                  </a:cubicBezTo>
                  <a:cubicBezTo>
                    <a:pt x="1051" y="5066"/>
                    <a:pt x="3429" y="3812"/>
                    <a:pt x="7721" y="3812"/>
                  </a:cubicBezTo>
                  <a:cubicBezTo>
                    <a:pt x="43298" y="3812"/>
                    <a:pt x="43298" y="0"/>
                    <a:pt x="78867" y="0"/>
                  </a:cubicBezTo>
                  <a:cubicBezTo>
                    <a:pt x="83143" y="0"/>
                    <a:pt x="85147" y="5058"/>
                    <a:pt x="85147" y="9334"/>
                  </a:cubicBezTo>
                  <a:cubicBezTo>
                    <a:pt x="85147" y="39812"/>
                    <a:pt x="84430" y="39812"/>
                    <a:pt x="84430" y="70290"/>
                  </a:cubicBezTo>
                  <a:cubicBezTo>
                    <a:pt x="84430" y="74599"/>
                    <a:pt x="83143" y="76000"/>
                    <a:pt x="78867" y="76000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3CD8F498-5309-4074-EB07-17FDEB373F42}"/>
                </a:ext>
              </a:extLst>
            </p:cNvPr>
            <p:cNvSpPr/>
            <p:nvPr/>
          </p:nvSpPr>
          <p:spPr>
            <a:xfrm>
              <a:off x="4539542" y="3946396"/>
              <a:ext cx="91181" cy="111202"/>
            </a:xfrm>
            <a:custGeom>
              <a:avLst/>
              <a:gdLst>
                <a:gd name="connsiteX0" fmla="*/ 79926 w 91181"/>
                <a:gd name="connsiteY0" fmla="*/ 111202 h 111202"/>
                <a:gd name="connsiteX1" fmla="*/ 11272 w 91181"/>
                <a:gd name="connsiteY1" fmla="*/ 109793 h 111202"/>
                <a:gd name="connsiteX2" fmla="*/ 0 w 91181"/>
                <a:gd name="connsiteY2" fmla="*/ 102683 h 111202"/>
                <a:gd name="connsiteX3" fmla="*/ 554 w 91181"/>
                <a:gd name="connsiteY3" fmla="*/ 56705 h 111202"/>
                <a:gd name="connsiteX4" fmla="*/ 2932 w 91181"/>
                <a:gd name="connsiteY4" fmla="*/ 10719 h 111202"/>
                <a:gd name="connsiteX5" fmla="*/ 11264 w 91181"/>
                <a:gd name="connsiteY5" fmla="*/ 0 h 111202"/>
                <a:gd name="connsiteX6" fmla="*/ 79918 w 91181"/>
                <a:gd name="connsiteY6" fmla="*/ 2598 h 111202"/>
                <a:gd name="connsiteX7" fmla="*/ 88551 w 91181"/>
                <a:gd name="connsiteY7" fmla="*/ 10719 h 111202"/>
                <a:gd name="connsiteX8" fmla="*/ 87224 w 91181"/>
                <a:gd name="connsiteY8" fmla="*/ 56705 h 111202"/>
                <a:gd name="connsiteX9" fmla="*/ 91182 w 91181"/>
                <a:gd name="connsiteY9" fmla="*/ 102683 h 111202"/>
                <a:gd name="connsiteX10" fmla="*/ 79926 w 91181"/>
                <a:gd name="connsiteY10" fmla="*/ 111202 h 1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181" h="111202">
                  <a:moveTo>
                    <a:pt x="79926" y="111202"/>
                  </a:moveTo>
                  <a:cubicBezTo>
                    <a:pt x="45603" y="111202"/>
                    <a:pt x="45603" y="109793"/>
                    <a:pt x="11272" y="109793"/>
                  </a:cubicBezTo>
                  <a:cubicBezTo>
                    <a:pt x="6100" y="109793"/>
                    <a:pt x="0" y="107863"/>
                    <a:pt x="0" y="102683"/>
                  </a:cubicBezTo>
                  <a:cubicBezTo>
                    <a:pt x="0" y="79698"/>
                    <a:pt x="554" y="79698"/>
                    <a:pt x="554" y="56705"/>
                  </a:cubicBezTo>
                  <a:cubicBezTo>
                    <a:pt x="554" y="33712"/>
                    <a:pt x="2932" y="33712"/>
                    <a:pt x="2932" y="10719"/>
                  </a:cubicBezTo>
                  <a:cubicBezTo>
                    <a:pt x="2932" y="5539"/>
                    <a:pt x="6100" y="0"/>
                    <a:pt x="11264" y="0"/>
                  </a:cubicBezTo>
                  <a:cubicBezTo>
                    <a:pt x="45595" y="0"/>
                    <a:pt x="45595" y="2598"/>
                    <a:pt x="79918" y="2598"/>
                  </a:cubicBezTo>
                  <a:cubicBezTo>
                    <a:pt x="85106" y="2598"/>
                    <a:pt x="88551" y="5539"/>
                    <a:pt x="88551" y="10719"/>
                  </a:cubicBezTo>
                  <a:cubicBezTo>
                    <a:pt x="88551" y="33704"/>
                    <a:pt x="87224" y="33704"/>
                    <a:pt x="87224" y="56705"/>
                  </a:cubicBezTo>
                  <a:cubicBezTo>
                    <a:pt x="87224" y="79690"/>
                    <a:pt x="91182" y="79690"/>
                    <a:pt x="91182" y="102683"/>
                  </a:cubicBezTo>
                  <a:cubicBezTo>
                    <a:pt x="91190" y="107863"/>
                    <a:pt x="85114" y="111202"/>
                    <a:pt x="79926" y="111202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948C7C2B-7FA3-9207-0E37-039E218C6BAA}"/>
                </a:ext>
              </a:extLst>
            </p:cNvPr>
            <p:cNvSpPr/>
            <p:nvPr/>
          </p:nvSpPr>
          <p:spPr>
            <a:xfrm>
              <a:off x="4496570" y="3194767"/>
              <a:ext cx="254445" cy="182862"/>
            </a:xfrm>
            <a:custGeom>
              <a:avLst/>
              <a:gdLst>
                <a:gd name="connsiteX0" fmla="*/ 204966 w 254445"/>
                <a:gd name="connsiteY0" fmla="*/ 169538 h 182862"/>
                <a:gd name="connsiteX1" fmla="*/ 237513 w 254445"/>
                <a:gd name="connsiteY1" fmla="*/ 117687 h 182862"/>
                <a:gd name="connsiteX2" fmla="*/ 252451 w 254445"/>
                <a:gd name="connsiteY2" fmla="*/ 57146 h 182862"/>
                <a:gd name="connsiteX3" fmla="*/ 254299 w 254445"/>
                <a:gd name="connsiteY3" fmla="*/ 43642 h 182862"/>
                <a:gd name="connsiteX4" fmla="*/ 205829 w 254445"/>
                <a:gd name="connsiteY4" fmla="*/ 15762 h 182862"/>
                <a:gd name="connsiteX5" fmla="*/ 131654 w 254445"/>
                <a:gd name="connsiteY5" fmla="*/ 10 h 182862"/>
                <a:gd name="connsiteX6" fmla="*/ 75592 w 254445"/>
                <a:gd name="connsiteY6" fmla="*/ 10859 h 182862"/>
                <a:gd name="connsiteX7" fmla="*/ 31366 w 254445"/>
                <a:gd name="connsiteY7" fmla="*/ 45727 h 182862"/>
                <a:gd name="connsiteX8" fmla="*/ 17878 w 254445"/>
                <a:gd name="connsiteY8" fmla="*/ 60575 h 182862"/>
                <a:gd name="connsiteX9" fmla="*/ 6125 w 254445"/>
                <a:gd name="connsiteY9" fmla="*/ 80840 h 182862"/>
                <a:gd name="connsiteX10" fmla="*/ 1449 w 254445"/>
                <a:gd name="connsiteY10" fmla="*/ 105030 h 182862"/>
                <a:gd name="connsiteX11" fmla="*/ 1189 w 254445"/>
                <a:gd name="connsiteY11" fmla="*/ 122411 h 182862"/>
                <a:gd name="connsiteX12" fmla="*/ 1963 w 254445"/>
                <a:gd name="connsiteY12" fmla="*/ 147734 h 182862"/>
                <a:gd name="connsiteX13" fmla="*/ 12412 w 254445"/>
                <a:gd name="connsiteY13" fmla="*/ 156074 h 182862"/>
                <a:gd name="connsiteX14" fmla="*/ 39910 w 254445"/>
                <a:gd name="connsiteY14" fmla="*/ 182227 h 182862"/>
                <a:gd name="connsiteX15" fmla="*/ 87899 w 254445"/>
                <a:gd name="connsiteY15" fmla="*/ 173064 h 182862"/>
                <a:gd name="connsiteX16" fmla="*/ 138471 w 254445"/>
                <a:gd name="connsiteY16" fmla="*/ 166255 h 182862"/>
                <a:gd name="connsiteX17" fmla="*/ 188757 w 254445"/>
                <a:gd name="connsiteY17" fmla="*/ 171549 h 182862"/>
                <a:gd name="connsiteX18" fmla="*/ 204966 w 254445"/>
                <a:gd name="connsiteY18" fmla="*/ 169538 h 18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445" h="182862">
                  <a:moveTo>
                    <a:pt x="204966" y="169538"/>
                  </a:moveTo>
                  <a:cubicBezTo>
                    <a:pt x="219276" y="161287"/>
                    <a:pt x="229905" y="140314"/>
                    <a:pt x="237513" y="117687"/>
                  </a:cubicBezTo>
                  <a:cubicBezTo>
                    <a:pt x="245006" y="95419"/>
                    <a:pt x="248842" y="71424"/>
                    <a:pt x="252451" y="57146"/>
                  </a:cubicBezTo>
                  <a:cubicBezTo>
                    <a:pt x="253591" y="52626"/>
                    <a:pt x="254886" y="48244"/>
                    <a:pt x="254299" y="43642"/>
                  </a:cubicBezTo>
                  <a:cubicBezTo>
                    <a:pt x="251644" y="23019"/>
                    <a:pt x="221638" y="20559"/>
                    <a:pt x="205829" y="15762"/>
                  </a:cubicBezTo>
                  <a:cubicBezTo>
                    <a:pt x="181598" y="8407"/>
                    <a:pt x="157107" y="336"/>
                    <a:pt x="131654" y="10"/>
                  </a:cubicBezTo>
                  <a:cubicBezTo>
                    <a:pt x="112725" y="-226"/>
                    <a:pt x="93144" y="3732"/>
                    <a:pt x="75592" y="10859"/>
                  </a:cubicBezTo>
                  <a:cubicBezTo>
                    <a:pt x="57722" y="18116"/>
                    <a:pt x="42597" y="30056"/>
                    <a:pt x="31366" y="45727"/>
                  </a:cubicBezTo>
                  <a:cubicBezTo>
                    <a:pt x="27489" y="51135"/>
                    <a:pt x="21869" y="55240"/>
                    <a:pt x="17878" y="60575"/>
                  </a:cubicBezTo>
                  <a:cubicBezTo>
                    <a:pt x="13219" y="66823"/>
                    <a:pt x="9382" y="73770"/>
                    <a:pt x="6125" y="80840"/>
                  </a:cubicBezTo>
                  <a:cubicBezTo>
                    <a:pt x="2638" y="88349"/>
                    <a:pt x="1865" y="96755"/>
                    <a:pt x="1449" y="105030"/>
                  </a:cubicBezTo>
                  <a:cubicBezTo>
                    <a:pt x="1156" y="110813"/>
                    <a:pt x="1482" y="116629"/>
                    <a:pt x="1189" y="122411"/>
                  </a:cubicBezTo>
                  <a:cubicBezTo>
                    <a:pt x="773" y="130727"/>
                    <a:pt x="-1670" y="140233"/>
                    <a:pt x="1963" y="147734"/>
                  </a:cubicBezTo>
                  <a:cubicBezTo>
                    <a:pt x="3820" y="151562"/>
                    <a:pt x="9659" y="152841"/>
                    <a:pt x="12412" y="156074"/>
                  </a:cubicBezTo>
                  <a:cubicBezTo>
                    <a:pt x="21689" y="166923"/>
                    <a:pt x="25794" y="179548"/>
                    <a:pt x="39910" y="182227"/>
                  </a:cubicBezTo>
                  <a:cubicBezTo>
                    <a:pt x="54774" y="185046"/>
                    <a:pt x="73809" y="177854"/>
                    <a:pt x="87899" y="173064"/>
                  </a:cubicBezTo>
                  <a:cubicBezTo>
                    <a:pt x="104132" y="168308"/>
                    <a:pt x="121586" y="167102"/>
                    <a:pt x="138471" y="166255"/>
                  </a:cubicBezTo>
                  <a:cubicBezTo>
                    <a:pt x="155355" y="165408"/>
                    <a:pt x="172126" y="168446"/>
                    <a:pt x="188757" y="171549"/>
                  </a:cubicBezTo>
                  <a:cubicBezTo>
                    <a:pt x="194109" y="172568"/>
                    <a:pt x="200234" y="172266"/>
                    <a:pt x="204966" y="169538"/>
                  </a:cubicBezTo>
                </a:path>
              </a:pathLst>
            </a:custGeom>
            <a:solidFill>
              <a:srgbClr val="F8C1B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58ACB332-1DDA-C0F5-74AC-126E4E90A60B}"/>
                </a:ext>
              </a:extLst>
            </p:cNvPr>
            <p:cNvSpPr/>
            <p:nvPr/>
          </p:nvSpPr>
          <p:spPr>
            <a:xfrm>
              <a:off x="4671414" y="2760790"/>
              <a:ext cx="536157" cy="629895"/>
            </a:xfrm>
            <a:custGeom>
              <a:avLst/>
              <a:gdLst>
                <a:gd name="connsiteX0" fmla="*/ 532743 w 536157"/>
                <a:gd name="connsiteY0" fmla="*/ 420703 h 629895"/>
                <a:gd name="connsiteX1" fmla="*/ 531146 w 536157"/>
                <a:gd name="connsiteY1" fmla="*/ 395861 h 629895"/>
                <a:gd name="connsiteX2" fmla="*/ 516428 w 536157"/>
                <a:gd name="connsiteY2" fmla="*/ 329146 h 629895"/>
                <a:gd name="connsiteX3" fmla="*/ 502810 w 536157"/>
                <a:gd name="connsiteY3" fmla="*/ 262228 h 629895"/>
                <a:gd name="connsiteX4" fmla="*/ 479255 w 536157"/>
                <a:gd name="connsiteY4" fmla="*/ 198168 h 629895"/>
                <a:gd name="connsiteX5" fmla="*/ 458649 w 536157"/>
                <a:gd name="connsiteY5" fmla="*/ 150235 h 629895"/>
                <a:gd name="connsiteX6" fmla="*/ 433676 w 536157"/>
                <a:gd name="connsiteY6" fmla="*/ 104477 h 629895"/>
                <a:gd name="connsiteX7" fmla="*/ 408093 w 536157"/>
                <a:gd name="connsiteY7" fmla="*/ 64413 h 629895"/>
                <a:gd name="connsiteX8" fmla="*/ 382176 w 536157"/>
                <a:gd name="connsiteY8" fmla="*/ 25260 h 629895"/>
                <a:gd name="connsiteX9" fmla="*/ 342103 w 536157"/>
                <a:gd name="connsiteY9" fmla="*/ 174 h 629895"/>
                <a:gd name="connsiteX10" fmla="*/ 270917 w 536157"/>
                <a:gd name="connsiteY10" fmla="*/ 44352 h 629895"/>
                <a:gd name="connsiteX11" fmla="*/ 265892 w 536157"/>
                <a:gd name="connsiteY11" fmla="*/ 83700 h 629895"/>
                <a:gd name="connsiteX12" fmla="*/ 264197 w 536157"/>
                <a:gd name="connsiteY12" fmla="*/ 142530 h 629895"/>
                <a:gd name="connsiteX13" fmla="*/ 261290 w 536157"/>
                <a:gd name="connsiteY13" fmla="*/ 201377 h 629895"/>
                <a:gd name="connsiteX14" fmla="*/ 267252 w 536157"/>
                <a:gd name="connsiteY14" fmla="*/ 259939 h 629895"/>
                <a:gd name="connsiteX15" fmla="*/ 268873 w 536157"/>
                <a:gd name="connsiteY15" fmla="*/ 323941 h 629895"/>
                <a:gd name="connsiteX16" fmla="*/ 247134 w 536157"/>
                <a:gd name="connsiteY16" fmla="*/ 381721 h 629895"/>
                <a:gd name="connsiteX17" fmla="*/ 177397 w 536157"/>
                <a:gd name="connsiteY17" fmla="*/ 412843 h 629895"/>
                <a:gd name="connsiteX18" fmla="*/ 109110 w 536157"/>
                <a:gd name="connsiteY18" fmla="*/ 423154 h 629895"/>
                <a:gd name="connsiteX19" fmla="*/ 50679 w 536157"/>
                <a:gd name="connsiteY19" fmla="*/ 429801 h 629895"/>
                <a:gd name="connsiteX20" fmla="*/ 33583 w 536157"/>
                <a:gd name="connsiteY20" fmla="*/ 454251 h 629895"/>
                <a:gd name="connsiteX21" fmla="*/ 15501 w 536157"/>
                <a:gd name="connsiteY21" fmla="*/ 505809 h 629895"/>
                <a:gd name="connsiteX22" fmla="*/ 3382 w 536157"/>
                <a:gd name="connsiteY22" fmla="*/ 559076 h 629895"/>
                <a:gd name="connsiteX23" fmla="*/ 9303 w 536157"/>
                <a:gd name="connsiteY23" fmla="*/ 615195 h 629895"/>
                <a:gd name="connsiteX24" fmla="*/ 76906 w 536157"/>
                <a:gd name="connsiteY24" fmla="*/ 629684 h 629895"/>
                <a:gd name="connsiteX25" fmla="*/ 131631 w 536157"/>
                <a:gd name="connsiteY25" fmla="*/ 628104 h 629895"/>
                <a:gd name="connsiteX26" fmla="*/ 185941 w 536157"/>
                <a:gd name="connsiteY26" fmla="*/ 621784 h 629895"/>
                <a:gd name="connsiteX27" fmla="*/ 240341 w 536157"/>
                <a:gd name="connsiteY27" fmla="*/ 616921 h 629895"/>
                <a:gd name="connsiteX28" fmla="*/ 300524 w 536157"/>
                <a:gd name="connsiteY28" fmla="*/ 611318 h 629895"/>
                <a:gd name="connsiteX29" fmla="*/ 360804 w 536157"/>
                <a:gd name="connsiteY29" fmla="*/ 608060 h 629895"/>
                <a:gd name="connsiteX30" fmla="*/ 419447 w 536157"/>
                <a:gd name="connsiteY30" fmla="*/ 594344 h 629895"/>
                <a:gd name="connsiteX31" fmla="*/ 468471 w 536157"/>
                <a:gd name="connsiteY31" fmla="*/ 573762 h 629895"/>
                <a:gd name="connsiteX32" fmla="*/ 508691 w 536157"/>
                <a:gd name="connsiteY32" fmla="*/ 539268 h 629895"/>
                <a:gd name="connsiteX33" fmla="*/ 533590 w 536157"/>
                <a:gd name="connsiteY33" fmla="*/ 492036 h 629895"/>
                <a:gd name="connsiteX34" fmla="*/ 532743 w 536157"/>
                <a:gd name="connsiteY34" fmla="*/ 420703 h 62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6157" h="629895">
                  <a:moveTo>
                    <a:pt x="532743" y="420703"/>
                  </a:moveTo>
                  <a:cubicBezTo>
                    <a:pt x="531798" y="412476"/>
                    <a:pt x="532400" y="404006"/>
                    <a:pt x="531146" y="395861"/>
                  </a:cubicBezTo>
                  <a:cubicBezTo>
                    <a:pt x="527677" y="373405"/>
                    <a:pt x="520973" y="351455"/>
                    <a:pt x="516428" y="329146"/>
                  </a:cubicBezTo>
                  <a:cubicBezTo>
                    <a:pt x="511875" y="306845"/>
                    <a:pt x="508886" y="284153"/>
                    <a:pt x="502810" y="262228"/>
                  </a:cubicBezTo>
                  <a:cubicBezTo>
                    <a:pt x="496726" y="240310"/>
                    <a:pt x="487351" y="219459"/>
                    <a:pt x="479255" y="198168"/>
                  </a:cubicBezTo>
                  <a:cubicBezTo>
                    <a:pt x="473057" y="181870"/>
                    <a:pt x="466256" y="165930"/>
                    <a:pt x="458649" y="150235"/>
                  </a:cubicBezTo>
                  <a:cubicBezTo>
                    <a:pt x="451057" y="134540"/>
                    <a:pt x="442864" y="119301"/>
                    <a:pt x="433676" y="104477"/>
                  </a:cubicBezTo>
                  <a:cubicBezTo>
                    <a:pt x="425197" y="90786"/>
                    <a:pt x="417207" y="77241"/>
                    <a:pt x="408093" y="64413"/>
                  </a:cubicBezTo>
                  <a:cubicBezTo>
                    <a:pt x="399020" y="51609"/>
                    <a:pt x="392251" y="37689"/>
                    <a:pt x="382176" y="25260"/>
                  </a:cubicBezTo>
                  <a:cubicBezTo>
                    <a:pt x="372011" y="12725"/>
                    <a:pt x="358157" y="1811"/>
                    <a:pt x="342103" y="174"/>
                  </a:cubicBezTo>
                  <a:cubicBezTo>
                    <a:pt x="318051" y="-2286"/>
                    <a:pt x="279860" y="21831"/>
                    <a:pt x="270917" y="44352"/>
                  </a:cubicBezTo>
                  <a:cubicBezTo>
                    <a:pt x="265998" y="56748"/>
                    <a:pt x="266462" y="70358"/>
                    <a:pt x="265892" y="83700"/>
                  </a:cubicBezTo>
                  <a:cubicBezTo>
                    <a:pt x="265052" y="103296"/>
                    <a:pt x="264686" y="122901"/>
                    <a:pt x="264197" y="142530"/>
                  </a:cubicBezTo>
                  <a:cubicBezTo>
                    <a:pt x="263733" y="162159"/>
                    <a:pt x="260793" y="181764"/>
                    <a:pt x="261290" y="201377"/>
                  </a:cubicBezTo>
                  <a:cubicBezTo>
                    <a:pt x="261770" y="220982"/>
                    <a:pt x="265216" y="240415"/>
                    <a:pt x="267252" y="259939"/>
                  </a:cubicBezTo>
                  <a:cubicBezTo>
                    <a:pt x="269418" y="280668"/>
                    <a:pt x="269907" y="302952"/>
                    <a:pt x="268873" y="323941"/>
                  </a:cubicBezTo>
                  <a:cubicBezTo>
                    <a:pt x="267773" y="346039"/>
                    <a:pt x="261827" y="365423"/>
                    <a:pt x="247134" y="381721"/>
                  </a:cubicBezTo>
                  <a:cubicBezTo>
                    <a:pt x="229459" y="401318"/>
                    <a:pt x="203591" y="409577"/>
                    <a:pt x="177397" y="412843"/>
                  </a:cubicBezTo>
                  <a:cubicBezTo>
                    <a:pt x="154877" y="415653"/>
                    <a:pt x="131655" y="421517"/>
                    <a:pt x="109110" y="423154"/>
                  </a:cubicBezTo>
                  <a:cubicBezTo>
                    <a:pt x="90288" y="424514"/>
                    <a:pt x="67360" y="418039"/>
                    <a:pt x="50679" y="429801"/>
                  </a:cubicBezTo>
                  <a:cubicBezTo>
                    <a:pt x="42339" y="435689"/>
                    <a:pt x="37028" y="444624"/>
                    <a:pt x="33583" y="454251"/>
                  </a:cubicBezTo>
                  <a:cubicBezTo>
                    <a:pt x="27458" y="471372"/>
                    <a:pt x="20486" y="488330"/>
                    <a:pt x="15501" y="505809"/>
                  </a:cubicBezTo>
                  <a:cubicBezTo>
                    <a:pt x="10517" y="523288"/>
                    <a:pt x="7202" y="541304"/>
                    <a:pt x="3382" y="559076"/>
                  </a:cubicBezTo>
                  <a:cubicBezTo>
                    <a:pt x="-186" y="575586"/>
                    <a:pt x="-3973" y="601519"/>
                    <a:pt x="9303" y="615195"/>
                  </a:cubicBezTo>
                  <a:cubicBezTo>
                    <a:pt x="23271" y="629570"/>
                    <a:pt x="57871" y="628984"/>
                    <a:pt x="76906" y="629684"/>
                  </a:cubicBezTo>
                  <a:cubicBezTo>
                    <a:pt x="95134" y="630360"/>
                    <a:pt x="113460" y="629302"/>
                    <a:pt x="131631" y="628104"/>
                  </a:cubicBezTo>
                  <a:cubicBezTo>
                    <a:pt x="149786" y="626891"/>
                    <a:pt x="167811" y="623682"/>
                    <a:pt x="185941" y="621784"/>
                  </a:cubicBezTo>
                  <a:cubicBezTo>
                    <a:pt x="204056" y="619894"/>
                    <a:pt x="222211" y="618314"/>
                    <a:pt x="240341" y="616921"/>
                  </a:cubicBezTo>
                  <a:cubicBezTo>
                    <a:pt x="260361" y="615382"/>
                    <a:pt x="280406" y="612466"/>
                    <a:pt x="300524" y="611318"/>
                  </a:cubicBezTo>
                  <a:cubicBezTo>
                    <a:pt x="320698" y="610161"/>
                    <a:pt x="340930" y="610674"/>
                    <a:pt x="360804" y="608060"/>
                  </a:cubicBezTo>
                  <a:cubicBezTo>
                    <a:pt x="380783" y="605437"/>
                    <a:pt x="400144" y="600330"/>
                    <a:pt x="419447" y="594344"/>
                  </a:cubicBezTo>
                  <a:cubicBezTo>
                    <a:pt x="436535" y="589058"/>
                    <a:pt x="453338" y="582794"/>
                    <a:pt x="468471" y="573762"/>
                  </a:cubicBezTo>
                  <a:cubicBezTo>
                    <a:pt x="484036" y="564468"/>
                    <a:pt x="497744" y="553155"/>
                    <a:pt x="508691" y="539268"/>
                  </a:cubicBezTo>
                  <a:cubicBezTo>
                    <a:pt x="519385" y="525707"/>
                    <a:pt x="529737" y="510590"/>
                    <a:pt x="533590" y="492036"/>
                  </a:cubicBezTo>
                  <a:cubicBezTo>
                    <a:pt x="538411" y="468733"/>
                    <a:pt x="535455" y="444429"/>
                    <a:pt x="532743" y="420703"/>
                  </a:cubicBezTo>
                </a:path>
              </a:pathLst>
            </a:custGeom>
            <a:solidFill>
              <a:srgbClr val="71BEC6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8F81AC2F-FFC2-314B-3BD0-6F72AB7AF9F3}"/>
                </a:ext>
              </a:extLst>
            </p:cNvPr>
            <p:cNvSpPr/>
            <p:nvPr/>
          </p:nvSpPr>
          <p:spPr>
            <a:xfrm>
              <a:off x="4708077" y="2874771"/>
              <a:ext cx="238573" cy="322520"/>
            </a:xfrm>
            <a:custGeom>
              <a:avLst/>
              <a:gdLst>
                <a:gd name="connsiteX0" fmla="*/ 219936 w 238573"/>
                <a:gd name="connsiteY0" fmla="*/ 4424 h 322520"/>
                <a:gd name="connsiteX1" fmla="*/ 217875 w 238573"/>
                <a:gd name="connsiteY1" fmla="*/ 64191 h 322520"/>
                <a:gd name="connsiteX2" fmla="*/ 222175 w 238573"/>
                <a:gd name="connsiteY2" fmla="*/ 127257 h 322520"/>
                <a:gd name="connsiteX3" fmla="*/ 225523 w 238573"/>
                <a:gd name="connsiteY3" fmla="*/ 185982 h 322520"/>
                <a:gd name="connsiteX4" fmla="*/ 218917 w 238573"/>
                <a:gd name="connsiteY4" fmla="*/ 245032 h 322520"/>
                <a:gd name="connsiteX5" fmla="*/ 126277 w 238573"/>
                <a:gd name="connsiteY5" fmla="*/ 293397 h 322520"/>
                <a:gd name="connsiteX6" fmla="*/ 67927 w 238573"/>
                <a:gd name="connsiteY6" fmla="*/ 299709 h 322520"/>
                <a:gd name="connsiteX7" fmla="*/ 5855 w 238573"/>
                <a:gd name="connsiteY7" fmla="*/ 310273 h 322520"/>
                <a:gd name="connsiteX8" fmla="*/ 5855 w 238573"/>
                <a:gd name="connsiteY8" fmla="*/ 322490 h 322520"/>
                <a:gd name="connsiteX9" fmla="*/ 105459 w 238573"/>
                <a:gd name="connsiteY9" fmla="*/ 307569 h 322520"/>
                <a:gd name="connsiteX10" fmla="*/ 191331 w 238573"/>
                <a:gd name="connsiteY10" fmla="*/ 288640 h 322520"/>
                <a:gd name="connsiteX11" fmla="*/ 237805 w 238573"/>
                <a:gd name="connsiteY11" fmla="*/ 227407 h 322520"/>
                <a:gd name="connsiteX12" fmla="*/ 237667 w 238573"/>
                <a:gd name="connsiteY12" fmla="*/ 180077 h 322520"/>
                <a:gd name="connsiteX13" fmla="*/ 234393 w 238573"/>
                <a:gd name="connsiteY13" fmla="*/ 127249 h 322520"/>
                <a:gd name="connsiteX14" fmla="*/ 230597 w 238573"/>
                <a:gd name="connsiteY14" fmla="*/ 70121 h 322520"/>
                <a:gd name="connsiteX15" fmla="*/ 231705 w 238573"/>
                <a:gd name="connsiteY15" fmla="*/ 7649 h 322520"/>
                <a:gd name="connsiteX16" fmla="*/ 219936 w 238573"/>
                <a:gd name="connsiteY16" fmla="*/ 4424 h 32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8573" h="322520">
                  <a:moveTo>
                    <a:pt x="219936" y="4424"/>
                  </a:moveTo>
                  <a:cubicBezTo>
                    <a:pt x="216669" y="24420"/>
                    <a:pt x="216311" y="43943"/>
                    <a:pt x="217875" y="64191"/>
                  </a:cubicBezTo>
                  <a:cubicBezTo>
                    <a:pt x="219496" y="85205"/>
                    <a:pt x="220400" y="106260"/>
                    <a:pt x="222175" y="127257"/>
                  </a:cubicBezTo>
                  <a:cubicBezTo>
                    <a:pt x="223837" y="146781"/>
                    <a:pt x="225425" y="166369"/>
                    <a:pt x="225523" y="185982"/>
                  </a:cubicBezTo>
                  <a:cubicBezTo>
                    <a:pt x="225637" y="205823"/>
                    <a:pt x="229221" y="227179"/>
                    <a:pt x="218917" y="245032"/>
                  </a:cubicBezTo>
                  <a:cubicBezTo>
                    <a:pt x="199272" y="279103"/>
                    <a:pt x="162913" y="289666"/>
                    <a:pt x="126277" y="293397"/>
                  </a:cubicBezTo>
                  <a:cubicBezTo>
                    <a:pt x="106803" y="295392"/>
                    <a:pt x="87272" y="296655"/>
                    <a:pt x="67927" y="299709"/>
                  </a:cubicBezTo>
                  <a:cubicBezTo>
                    <a:pt x="47174" y="302983"/>
                    <a:pt x="26812" y="308343"/>
                    <a:pt x="5855" y="310273"/>
                  </a:cubicBezTo>
                  <a:cubicBezTo>
                    <a:pt x="-1915" y="310982"/>
                    <a:pt x="-1988" y="323207"/>
                    <a:pt x="5855" y="322490"/>
                  </a:cubicBezTo>
                  <a:cubicBezTo>
                    <a:pt x="39323" y="319420"/>
                    <a:pt x="71902" y="310648"/>
                    <a:pt x="105459" y="307569"/>
                  </a:cubicBezTo>
                  <a:cubicBezTo>
                    <a:pt x="134634" y="304889"/>
                    <a:pt x="165194" y="303382"/>
                    <a:pt x="191331" y="288640"/>
                  </a:cubicBezTo>
                  <a:cubicBezTo>
                    <a:pt x="213053" y="276382"/>
                    <a:pt x="235028" y="253202"/>
                    <a:pt x="237805" y="227407"/>
                  </a:cubicBezTo>
                  <a:cubicBezTo>
                    <a:pt x="239459" y="212037"/>
                    <a:pt x="237976" y="195560"/>
                    <a:pt x="237667" y="180077"/>
                  </a:cubicBezTo>
                  <a:cubicBezTo>
                    <a:pt x="237325" y="162427"/>
                    <a:pt x="235900" y="144834"/>
                    <a:pt x="234393" y="127249"/>
                  </a:cubicBezTo>
                  <a:cubicBezTo>
                    <a:pt x="232780" y="108231"/>
                    <a:pt x="232169" y="89147"/>
                    <a:pt x="230597" y="70121"/>
                  </a:cubicBezTo>
                  <a:cubicBezTo>
                    <a:pt x="228871" y="49058"/>
                    <a:pt x="228284" y="28549"/>
                    <a:pt x="231705" y="7649"/>
                  </a:cubicBezTo>
                  <a:cubicBezTo>
                    <a:pt x="232976" y="-23"/>
                    <a:pt x="221190" y="-3330"/>
                    <a:pt x="219936" y="4424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6A61DBBA-C36A-78B5-597F-F90519A90559}"/>
                </a:ext>
              </a:extLst>
            </p:cNvPr>
            <p:cNvSpPr/>
            <p:nvPr/>
          </p:nvSpPr>
          <p:spPr>
            <a:xfrm>
              <a:off x="4515534" y="3306534"/>
              <a:ext cx="80096" cy="46481"/>
            </a:xfrm>
            <a:custGeom>
              <a:avLst/>
              <a:gdLst>
                <a:gd name="connsiteX0" fmla="*/ 72388 w 80096"/>
                <a:gd name="connsiteY0" fmla="*/ 121 h 46481"/>
                <a:gd name="connsiteX1" fmla="*/ 1992 w 80096"/>
                <a:gd name="connsiteY1" fmla="*/ 36260 h 46481"/>
                <a:gd name="connsiteX2" fmla="*/ 10650 w 80096"/>
                <a:gd name="connsiteY2" fmla="*/ 44910 h 46481"/>
                <a:gd name="connsiteX3" fmla="*/ 75638 w 80096"/>
                <a:gd name="connsiteY3" fmla="*/ 11907 h 46481"/>
                <a:gd name="connsiteX4" fmla="*/ 79906 w 80096"/>
                <a:gd name="connsiteY4" fmla="*/ 4389 h 46481"/>
                <a:gd name="connsiteX5" fmla="*/ 72388 w 80096"/>
                <a:gd name="connsiteY5" fmla="*/ 121 h 4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096" h="46481">
                  <a:moveTo>
                    <a:pt x="72388" y="121"/>
                  </a:moveTo>
                  <a:cubicBezTo>
                    <a:pt x="45811" y="4731"/>
                    <a:pt x="22142" y="18773"/>
                    <a:pt x="1992" y="36260"/>
                  </a:cubicBezTo>
                  <a:cubicBezTo>
                    <a:pt x="-3946" y="41432"/>
                    <a:pt x="4720" y="50033"/>
                    <a:pt x="10650" y="44910"/>
                  </a:cubicBezTo>
                  <a:cubicBezTo>
                    <a:pt x="29269" y="28734"/>
                    <a:pt x="51113" y="16175"/>
                    <a:pt x="75638" y="11907"/>
                  </a:cubicBezTo>
                  <a:cubicBezTo>
                    <a:pt x="78896" y="11345"/>
                    <a:pt x="80712" y="7354"/>
                    <a:pt x="79906" y="4389"/>
                  </a:cubicBezTo>
                  <a:cubicBezTo>
                    <a:pt x="78961" y="952"/>
                    <a:pt x="75638" y="-441"/>
                    <a:pt x="72388" y="121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FF671311-20D2-AFBB-2E94-AC56D58F08BD}"/>
                </a:ext>
              </a:extLst>
            </p:cNvPr>
            <p:cNvSpPr/>
            <p:nvPr/>
          </p:nvSpPr>
          <p:spPr>
            <a:xfrm>
              <a:off x="4507673" y="3260699"/>
              <a:ext cx="85417" cy="52059"/>
            </a:xfrm>
            <a:custGeom>
              <a:avLst/>
              <a:gdLst>
                <a:gd name="connsiteX0" fmla="*/ 78017 w 85417"/>
                <a:gd name="connsiteY0" fmla="*/ 402 h 52059"/>
                <a:gd name="connsiteX1" fmla="*/ 2693 w 85417"/>
                <a:gd name="connsiteY1" fmla="*/ 40393 h 52059"/>
                <a:gd name="connsiteX2" fmla="*/ 8859 w 85417"/>
                <a:gd name="connsiteY2" fmla="*/ 50949 h 52059"/>
                <a:gd name="connsiteX3" fmla="*/ 81259 w 85417"/>
                <a:gd name="connsiteY3" fmla="*/ 12179 h 52059"/>
                <a:gd name="connsiteX4" fmla="*/ 78017 w 85417"/>
                <a:gd name="connsiteY4" fmla="*/ 402 h 5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17" h="52059">
                  <a:moveTo>
                    <a:pt x="78017" y="402"/>
                  </a:moveTo>
                  <a:cubicBezTo>
                    <a:pt x="51155" y="10200"/>
                    <a:pt x="25996" y="23892"/>
                    <a:pt x="2693" y="40393"/>
                  </a:cubicBezTo>
                  <a:cubicBezTo>
                    <a:pt x="-3676" y="44906"/>
                    <a:pt x="2424" y="55494"/>
                    <a:pt x="8859" y="50949"/>
                  </a:cubicBezTo>
                  <a:cubicBezTo>
                    <a:pt x="31282" y="35066"/>
                    <a:pt x="55423" y="21603"/>
                    <a:pt x="81259" y="12179"/>
                  </a:cubicBezTo>
                  <a:cubicBezTo>
                    <a:pt x="88589" y="9500"/>
                    <a:pt x="85421" y="-2310"/>
                    <a:pt x="78017" y="402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8C97135C-7C8A-FEFE-2360-DF3F635DE6D5}"/>
                </a:ext>
              </a:extLst>
            </p:cNvPr>
            <p:cNvSpPr/>
            <p:nvPr/>
          </p:nvSpPr>
          <p:spPr>
            <a:xfrm>
              <a:off x="4534737" y="3217934"/>
              <a:ext cx="88519" cy="47937"/>
            </a:xfrm>
            <a:custGeom>
              <a:avLst/>
              <a:gdLst>
                <a:gd name="connsiteX0" fmla="*/ 80812 w 88519"/>
                <a:gd name="connsiteY0" fmla="*/ 88 h 47937"/>
                <a:gd name="connsiteX1" fmla="*/ 2027 w 88519"/>
                <a:gd name="connsiteY1" fmla="*/ 37766 h 47937"/>
                <a:gd name="connsiteX2" fmla="*/ 10677 w 88519"/>
                <a:gd name="connsiteY2" fmla="*/ 46408 h 47937"/>
                <a:gd name="connsiteX3" fmla="*/ 84062 w 88519"/>
                <a:gd name="connsiteY3" fmla="*/ 11882 h 47937"/>
                <a:gd name="connsiteX4" fmla="*/ 88330 w 88519"/>
                <a:gd name="connsiteY4" fmla="*/ 4356 h 47937"/>
                <a:gd name="connsiteX5" fmla="*/ 80812 w 88519"/>
                <a:gd name="connsiteY5" fmla="*/ 88 h 4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19" h="47937">
                  <a:moveTo>
                    <a:pt x="80812" y="88"/>
                  </a:moveTo>
                  <a:cubicBezTo>
                    <a:pt x="51320" y="4063"/>
                    <a:pt x="24548" y="18780"/>
                    <a:pt x="2027" y="37766"/>
                  </a:cubicBezTo>
                  <a:cubicBezTo>
                    <a:pt x="-3976" y="42840"/>
                    <a:pt x="4690" y="51450"/>
                    <a:pt x="10677" y="46408"/>
                  </a:cubicBezTo>
                  <a:cubicBezTo>
                    <a:pt x="31658" y="28709"/>
                    <a:pt x="56639" y="15563"/>
                    <a:pt x="84062" y="11882"/>
                  </a:cubicBezTo>
                  <a:cubicBezTo>
                    <a:pt x="87337" y="11434"/>
                    <a:pt x="89129" y="7239"/>
                    <a:pt x="88330" y="4356"/>
                  </a:cubicBezTo>
                  <a:cubicBezTo>
                    <a:pt x="87353" y="829"/>
                    <a:pt x="84087" y="-352"/>
                    <a:pt x="80812" y="88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F0742D8B-6105-F73C-E31E-56EA3225FD43}"/>
                </a:ext>
              </a:extLst>
            </p:cNvPr>
            <p:cNvSpPr/>
            <p:nvPr/>
          </p:nvSpPr>
          <p:spPr>
            <a:xfrm>
              <a:off x="4009128" y="3168015"/>
              <a:ext cx="283514" cy="219511"/>
            </a:xfrm>
            <a:custGeom>
              <a:avLst/>
              <a:gdLst>
                <a:gd name="connsiteX0" fmla="*/ 282287 w 283514"/>
                <a:gd name="connsiteY0" fmla="*/ 68464 h 219511"/>
                <a:gd name="connsiteX1" fmla="*/ 258309 w 283514"/>
                <a:gd name="connsiteY1" fmla="*/ 145148 h 219511"/>
                <a:gd name="connsiteX2" fmla="*/ 247672 w 283514"/>
                <a:gd name="connsiteY2" fmla="*/ 173631 h 219511"/>
                <a:gd name="connsiteX3" fmla="*/ 191920 w 283514"/>
                <a:gd name="connsiteY3" fmla="*/ 219340 h 219511"/>
                <a:gd name="connsiteX4" fmla="*/ 178090 w 283514"/>
                <a:gd name="connsiteY4" fmla="*/ 214331 h 219511"/>
                <a:gd name="connsiteX5" fmla="*/ 174612 w 283514"/>
                <a:gd name="connsiteY5" fmla="*/ 209379 h 219511"/>
                <a:gd name="connsiteX6" fmla="*/ 177226 w 283514"/>
                <a:gd name="connsiteY6" fmla="*/ 184073 h 219511"/>
                <a:gd name="connsiteX7" fmla="*/ 174718 w 283514"/>
                <a:gd name="connsiteY7" fmla="*/ 160347 h 219511"/>
                <a:gd name="connsiteX8" fmla="*/ 156653 w 283514"/>
                <a:gd name="connsiteY8" fmla="*/ 154865 h 219511"/>
                <a:gd name="connsiteX9" fmla="*/ 116775 w 283514"/>
                <a:gd name="connsiteY9" fmla="*/ 173761 h 219511"/>
                <a:gd name="connsiteX10" fmla="*/ 80742 w 283514"/>
                <a:gd name="connsiteY10" fmla="*/ 201217 h 219511"/>
                <a:gd name="connsiteX11" fmla="*/ 4481 w 283514"/>
                <a:gd name="connsiteY11" fmla="*/ 181849 h 219511"/>
                <a:gd name="connsiteX12" fmla="*/ 1859 w 283514"/>
                <a:gd name="connsiteY12" fmla="*/ 142542 h 219511"/>
                <a:gd name="connsiteX13" fmla="*/ 36458 w 283514"/>
                <a:gd name="connsiteY13" fmla="*/ 83825 h 219511"/>
                <a:gd name="connsiteX14" fmla="*/ 93595 w 283514"/>
                <a:gd name="connsiteY14" fmla="*/ 43288 h 219511"/>
                <a:gd name="connsiteX15" fmla="*/ 156367 w 283514"/>
                <a:gd name="connsiteY15" fmla="*/ 8664 h 219511"/>
                <a:gd name="connsiteX16" fmla="*/ 226658 w 283514"/>
                <a:gd name="connsiteY16" fmla="*/ 4119 h 219511"/>
                <a:gd name="connsiteX17" fmla="*/ 279241 w 283514"/>
                <a:gd name="connsiteY17" fmla="*/ 51726 h 219511"/>
                <a:gd name="connsiteX18" fmla="*/ 282287 w 283514"/>
                <a:gd name="connsiteY18" fmla="*/ 68464 h 21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3514" h="219511">
                  <a:moveTo>
                    <a:pt x="282287" y="68464"/>
                  </a:moveTo>
                  <a:cubicBezTo>
                    <a:pt x="288315" y="100872"/>
                    <a:pt x="270836" y="118245"/>
                    <a:pt x="258309" y="145148"/>
                  </a:cubicBezTo>
                  <a:cubicBezTo>
                    <a:pt x="254008" y="154392"/>
                    <a:pt x="251304" y="164109"/>
                    <a:pt x="247672" y="173631"/>
                  </a:cubicBezTo>
                  <a:cubicBezTo>
                    <a:pt x="238737" y="196933"/>
                    <a:pt x="216623" y="215699"/>
                    <a:pt x="191920" y="219340"/>
                  </a:cubicBezTo>
                  <a:cubicBezTo>
                    <a:pt x="186723" y="220114"/>
                    <a:pt x="181592" y="218248"/>
                    <a:pt x="178090" y="214331"/>
                  </a:cubicBezTo>
                  <a:cubicBezTo>
                    <a:pt x="176632" y="212718"/>
                    <a:pt x="175093" y="211488"/>
                    <a:pt x="174612" y="209379"/>
                  </a:cubicBezTo>
                  <a:cubicBezTo>
                    <a:pt x="172747" y="200998"/>
                    <a:pt x="175003" y="192364"/>
                    <a:pt x="177226" y="184073"/>
                  </a:cubicBezTo>
                  <a:cubicBezTo>
                    <a:pt x="179450" y="175797"/>
                    <a:pt x="180167" y="166968"/>
                    <a:pt x="174718" y="160347"/>
                  </a:cubicBezTo>
                  <a:cubicBezTo>
                    <a:pt x="170263" y="154930"/>
                    <a:pt x="163608" y="153888"/>
                    <a:pt x="156653" y="154865"/>
                  </a:cubicBezTo>
                  <a:cubicBezTo>
                    <a:pt x="141918" y="156958"/>
                    <a:pt x="128935" y="164020"/>
                    <a:pt x="116775" y="173761"/>
                  </a:cubicBezTo>
                  <a:cubicBezTo>
                    <a:pt x="104802" y="183356"/>
                    <a:pt x="94140" y="195931"/>
                    <a:pt x="80742" y="201217"/>
                  </a:cubicBezTo>
                  <a:cubicBezTo>
                    <a:pt x="54556" y="211513"/>
                    <a:pt x="17896" y="206577"/>
                    <a:pt x="4481" y="181849"/>
                  </a:cubicBezTo>
                  <a:cubicBezTo>
                    <a:pt x="-1912" y="170079"/>
                    <a:pt x="-177" y="155777"/>
                    <a:pt x="1859" y="142542"/>
                  </a:cubicBezTo>
                  <a:cubicBezTo>
                    <a:pt x="5597" y="118270"/>
                    <a:pt x="18874" y="99928"/>
                    <a:pt x="36458" y="83825"/>
                  </a:cubicBezTo>
                  <a:cubicBezTo>
                    <a:pt x="53685" y="68065"/>
                    <a:pt x="74919" y="55864"/>
                    <a:pt x="93595" y="43288"/>
                  </a:cubicBezTo>
                  <a:cubicBezTo>
                    <a:pt x="113151" y="30109"/>
                    <a:pt x="134050" y="16662"/>
                    <a:pt x="156367" y="8664"/>
                  </a:cubicBezTo>
                  <a:cubicBezTo>
                    <a:pt x="179646" y="307"/>
                    <a:pt x="203249" y="-3513"/>
                    <a:pt x="226658" y="4119"/>
                  </a:cubicBezTo>
                  <a:cubicBezTo>
                    <a:pt x="249806" y="11661"/>
                    <a:pt x="269964" y="29205"/>
                    <a:pt x="279241" y="51726"/>
                  </a:cubicBezTo>
                  <a:cubicBezTo>
                    <a:pt x="281400" y="56971"/>
                    <a:pt x="281245" y="62893"/>
                    <a:pt x="282287" y="68464"/>
                  </a:cubicBezTo>
                </a:path>
              </a:pathLst>
            </a:custGeom>
            <a:solidFill>
              <a:srgbClr val="F8C1B3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AEB44EBB-6EE4-6902-FACB-CD8E8448DD5D}"/>
                </a:ext>
              </a:extLst>
            </p:cNvPr>
            <p:cNvSpPr/>
            <p:nvPr/>
          </p:nvSpPr>
          <p:spPr>
            <a:xfrm>
              <a:off x="4062785" y="3261142"/>
              <a:ext cx="81495" cy="88931"/>
            </a:xfrm>
            <a:custGeom>
              <a:avLst/>
              <a:gdLst>
                <a:gd name="connsiteX0" fmla="*/ 75596 w 81495"/>
                <a:gd name="connsiteY0" fmla="*/ 8 h 88931"/>
                <a:gd name="connsiteX1" fmla="*/ 65497 w 81495"/>
                <a:gd name="connsiteY1" fmla="*/ 4748 h 88931"/>
                <a:gd name="connsiteX2" fmla="*/ 55047 w 81495"/>
                <a:gd name="connsiteY2" fmla="*/ 14807 h 88931"/>
                <a:gd name="connsiteX3" fmla="*/ 34066 w 81495"/>
                <a:gd name="connsiteY3" fmla="*/ 35829 h 88931"/>
                <a:gd name="connsiteX4" fmla="*/ 672 w 81495"/>
                <a:gd name="connsiteY4" fmla="*/ 79632 h 88931"/>
                <a:gd name="connsiteX5" fmla="*/ 11219 w 81495"/>
                <a:gd name="connsiteY5" fmla="*/ 85806 h 88931"/>
                <a:gd name="connsiteX6" fmla="*/ 40769 w 81495"/>
                <a:gd name="connsiteY6" fmla="*/ 46621 h 88931"/>
                <a:gd name="connsiteX7" fmla="*/ 58973 w 81495"/>
                <a:gd name="connsiteY7" fmla="*/ 27961 h 88931"/>
                <a:gd name="connsiteX8" fmla="*/ 68934 w 81495"/>
                <a:gd name="connsiteY8" fmla="*/ 18456 h 88931"/>
                <a:gd name="connsiteX9" fmla="*/ 73389 w 81495"/>
                <a:gd name="connsiteY9" fmla="*/ 14172 h 88931"/>
                <a:gd name="connsiteX10" fmla="*/ 74855 w 81495"/>
                <a:gd name="connsiteY10" fmla="*/ 12640 h 88931"/>
                <a:gd name="connsiteX11" fmla="*/ 75605 w 81495"/>
                <a:gd name="connsiteY11" fmla="*/ 12225 h 88931"/>
                <a:gd name="connsiteX12" fmla="*/ 75596 w 81495"/>
                <a:gd name="connsiteY12" fmla="*/ 8 h 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495" h="88931">
                  <a:moveTo>
                    <a:pt x="75596" y="8"/>
                  </a:moveTo>
                  <a:cubicBezTo>
                    <a:pt x="71410" y="-139"/>
                    <a:pt x="68315" y="1848"/>
                    <a:pt x="65497" y="4748"/>
                  </a:cubicBezTo>
                  <a:cubicBezTo>
                    <a:pt x="62125" y="8209"/>
                    <a:pt x="58541" y="11476"/>
                    <a:pt x="55047" y="14807"/>
                  </a:cubicBezTo>
                  <a:cubicBezTo>
                    <a:pt x="47879" y="21640"/>
                    <a:pt x="40769" y="28547"/>
                    <a:pt x="34066" y="35829"/>
                  </a:cubicBezTo>
                  <a:cubicBezTo>
                    <a:pt x="21791" y="49235"/>
                    <a:pt x="8654" y="63147"/>
                    <a:pt x="672" y="79632"/>
                  </a:cubicBezTo>
                  <a:cubicBezTo>
                    <a:pt x="-2741" y="86686"/>
                    <a:pt x="7790" y="92884"/>
                    <a:pt x="11219" y="85806"/>
                  </a:cubicBezTo>
                  <a:cubicBezTo>
                    <a:pt x="18411" y="70966"/>
                    <a:pt x="29863" y="58806"/>
                    <a:pt x="40769" y="46621"/>
                  </a:cubicBezTo>
                  <a:cubicBezTo>
                    <a:pt x="46568" y="40146"/>
                    <a:pt x="52709" y="33996"/>
                    <a:pt x="58973" y="27961"/>
                  </a:cubicBezTo>
                  <a:cubicBezTo>
                    <a:pt x="62263" y="24768"/>
                    <a:pt x="65595" y="21616"/>
                    <a:pt x="68934" y="18456"/>
                  </a:cubicBezTo>
                  <a:cubicBezTo>
                    <a:pt x="70433" y="17030"/>
                    <a:pt x="71956" y="15638"/>
                    <a:pt x="73389" y="14172"/>
                  </a:cubicBezTo>
                  <a:cubicBezTo>
                    <a:pt x="73886" y="13667"/>
                    <a:pt x="74326" y="13088"/>
                    <a:pt x="74855" y="12640"/>
                  </a:cubicBezTo>
                  <a:cubicBezTo>
                    <a:pt x="76435" y="11231"/>
                    <a:pt x="74725" y="12192"/>
                    <a:pt x="75605" y="12225"/>
                  </a:cubicBezTo>
                  <a:cubicBezTo>
                    <a:pt x="83464" y="12469"/>
                    <a:pt x="83456" y="252"/>
                    <a:pt x="75596" y="8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297E1830-4DCF-E56D-E64A-F6710807254F}"/>
                </a:ext>
              </a:extLst>
            </p:cNvPr>
            <p:cNvSpPr/>
            <p:nvPr/>
          </p:nvSpPr>
          <p:spPr>
            <a:xfrm>
              <a:off x="4027666" y="3242000"/>
              <a:ext cx="82831" cy="98425"/>
            </a:xfrm>
            <a:custGeom>
              <a:avLst/>
              <a:gdLst>
                <a:gd name="connsiteX0" fmla="*/ 73965 w 82831"/>
                <a:gd name="connsiteY0" fmla="*/ 1109 h 98425"/>
                <a:gd name="connsiteX1" fmla="*/ 31441 w 82831"/>
                <a:gd name="connsiteY1" fmla="*/ 39276 h 98425"/>
                <a:gd name="connsiteX2" fmla="*/ 613 w 82831"/>
                <a:gd name="connsiteY2" fmla="*/ 89090 h 98425"/>
                <a:gd name="connsiteX3" fmla="*/ 11160 w 82831"/>
                <a:gd name="connsiteY3" fmla="*/ 95256 h 98425"/>
                <a:gd name="connsiteX4" fmla="*/ 40091 w 82831"/>
                <a:gd name="connsiteY4" fmla="*/ 47910 h 98425"/>
                <a:gd name="connsiteX5" fmla="*/ 80131 w 82831"/>
                <a:gd name="connsiteY5" fmla="*/ 11656 h 98425"/>
                <a:gd name="connsiteX6" fmla="*/ 73965 w 82831"/>
                <a:gd name="connsiteY6" fmla="*/ 1109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31" h="98425">
                  <a:moveTo>
                    <a:pt x="73965" y="1109"/>
                  </a:moveTo>
                  <a:cubicBezTo>
                    <a:pt x="58335" y="12096"/>
                    <a:pt x="43740" y="24599"/>
                    <a:pt x="31441" y="39276"/>
                  </a:cubicBezTo>
                  <a:cubicBezTo>
                    <a:pt x="18816" y="54352"/>
                    <a:pt x="8766" y="71228"/>
                    <a:pt x="613" y="89090"/>
                  </a:cubicBezTo>
                  <a:cubicBezTo>
                    <a:pt x="-2629" y="96193"/>
                    <a:pt x="7894" y="102407"/>
                    <a:pt x="11160" y="95256"/>
                  </a:cubicBezTo>
                  <a:cubicBezTo>
                    <a:pt x="18841" y="78412"/>
                    <a:pt x="28167" y="62155"/>
                    <a:pt x="40091" y="47910"/>
                  </a:cubicBezTo>
                  <a:cubicBezTo>
                    <a:pt x="51705" y="34039"/>
                    <a:pt x="65348" y="22049"/>
                    <a:pt x="80131" y="11656"/>
                  </a:cubicBezTo>
                  <a:cubicBezTo>
                    <a:pt x="86509" y="7169"/>
                    <a:pt x="80416" y="-3436"/>
                    <a:pt x="73965" y="1109"/>
                  </a:cubicBezTo>
                </a:path>
              </a:pathLst>
            </a:custGeom>
            <a:solidFill>
              <a:srgbClr val="1D1D1D"/>
            </a:solidFill>
            <a:ln w="81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6" name="그래픽 238">
            <a:extLst>
              <a:ext uri="{FF2B5EF4-FFF2-40B4-BE49-F238E27FC236}">
                <a16:creationId xmlns:a16="http://schemas.microsoft.com/office/drawing/2014/main" id="{0FBBF333-8834-23E2-609E-AA889CF038C2}"/>
              </a:ext>
            </a:extLst>
          </p:cNvPr>
          <p:cNvGrpSpPr/>
          <p:nvPr/>
        </p:nvGrpSpPr>
        <p:grpSpPr>
          <a:xfrm>
            <a:off x="5181116" y="5122149"/>
            <a:ext cx="1130425" cy="969722"/>
            <a:chOff x="3617149" y="2014097"/>
            <a:chExt cx="1655054" cy="1419769"/>
          </a:xfrm>
        </p:grpSpPr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A3A3C47B-5634-33B6-BE4B-4DECA0E08A5D}"/>
                </a:ext>
              </a:extLst>
            </p:cNvPr>
            <p:cNvSpPr/>
            <p:nvPr/>
          </p:nvSpPr>
          <p:spPr>
            <a:xfrm>
              <a:off x="4270350" y="3105433"/>
              <a:ext cx="246076" cy="233342"/>
            </a:xfrm>
            <a:custGeom>
              <a:avLst/>
              <a:gdLst>
                <a:gd name="connsiteX0" fmla="*/ 0 w 246076"/>
                <a:gd name="connsiteY0" fmla="*/ 0 h 233342"/>
                <a:gd name="connsiteX1" fmla="*/ 246077 w 246076"/>
                <a:gd name="connsiteY1" fmla="*/ 0 h 233342"/>
                <a:gd name="connsiteX2" fmla="*/ 246077 w 246076"/>
                <a:gd name="connsiteY2" fmla="*/ 233343 h 233342"/>
                <a:gd name="connsiteX3" fmla="*/ 0 w 246076"/>
                <a:gd name="connsiteY3" fmla="*/ 233343 h 23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076" h="233342">
                  <a:moveTo>
                    <a:pt x="0" y="0"/>
                  </a:moveTo>
                  <a:lnTo>
                    <a:pt x="246077" y="0"/>
                  </a:lnTo>
                  <a:lnTo>
                    <a:pt x="246077" y="233343"/>
                  </a:lnTo>
                  <a:lnTo>
                    <a:pt x="0" y="233343"/>
                  </a:lnTo>
                  <a:close/>
                </a:path>
              </a:pathLst>
            </a:custGeom>
            <a:solidFill>
              <a:srgbClr val="3A3A3A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D047715A-1EE5-30C4-AAB5-7C7D35258B52}"/>
                </a:ext>
              </a:extLst>
            </p:cNvPr>
            <p:cNvSpPr/>
            <p:nvPr/>
          </p:nvSpPr>
          <p:spPr>
            <a:xfrm>
              <a:off x="3617149" y="2014097"/>
              <a:ext cx="1655054" cy="1128618"/>
            </a:xfrm>
            <a:custGeom>
              <a:avLst/>
              <a:gdLst>
                <a:gd name="connsiteX0" fmla="*/ 83864 w 1655054"/>
                <a:gd name="connsiteY0" fmla="*/ 1128618 h 1128618"/>
                <a:gd name="connsiteX1" fmla="*/ 1559316 w 1655054"/>
                <a:gd name="connsiteY1" fmla="*/ 1128618 h 1128618"/>
                <a:gd name="connsiteX2" fmla="*/ 1655055 w 1655054"/>
                <a:gd name="connsiteY2" fmla="*/ 1032886 h 1128618"/>
                <a:gd name="connsiteX3" fmla="*/ 1655055 w 1655054"/>
                <a:gd name="connsiteY3" fmla="*/ 95739 h 1128618"/>
                <a:gd name="connsiteX4" fmla="*/ 1559316 w 1655054"/>
                <a:gd name="connsiteY4" fmla="*/ 0 h 1128618"/>
                <a:gd name="connsiteX5" fmla="*/ 83864 w 1655054"/>
                <a:gd name="connsiteY5" fmla="*/ 0 h 1128618"/>
                <a:gd name="connsiteX6" fmla="*/ 0 w 1655054"/>
                <a:gd name="connsiteY6" fmla="*/ 83871 h 1128618"/>
                <a:gd name="connsiteX7" fmla="*/ 0 w 1655054"/>
                <a:gd name="connsiteY7" fmla="*/ 1044747 h 1128618"/>
                <a:gd name="connsiteX8" fmla="*/ 83864 w 1655054"/>
                <a:gd name="connsiteY8" fmla="*/ 1128618 h 112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054" h="1128618">
                  <a:moveTo>
                    <a:pt x="83864" y="1128618"/>
                  </a:moveTo>
                  <a:lnTo>
                    <a:pt x="1559316" y="1128618"/>
                  </a:lnTo>
                  <a:cubicBezTo>
                    <a:pt x="1612196" y="1128618"/>
                    <a:pt x="1655055" y="1085759"/>
                    <a:pt x="1655055" y="1032886"/>
                  </a:cubicBezTo>
                  <a:lnTo>
                    <a:pt x="1655055" y="95739"/>
                  </a:lnTo>
                  <a:cubicBezTo>
                    <a:pt x="1655055" y="42866"/>
                    <a:pt x="1612196" y="0"/>
                    <a:pt x="1559316" y="0"/>
                  </a:cubicBezTo>
                  <a:lnTo>
                    <a:pt x="83864" y="0"/>
                  </a:lnTo>
                  <a:cubicBezTo>
                    <a:pt x="37549" y="0"/>
                    <a:pt x="0" y="37549"/>
                    <a:pt x="0" y="83871"/>
                  </a:cubicBezTo>
                  <a:lnTo>
                    <a:pt x="0" y="1044747"/>
                  </a:lnTo>
                  <a:cubicBezTo>
                    <a:pt x="7" y="1091076"/>
                    <a:pt x="37549" y="1128618"/>
                    <a:pt x="83864" y="1128618"/>
                  </a:cubicBezTo>
                </a:path>
              </a:pathLst>
            </a:custGeom>
            <a:solidFill>
              <a:srgbClr val="3A3A3A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9125A05E-5A55-93B7-9CB3-D56347959DF9}"/>
                </a:ext>
              </a:extLst>
            </p:cNvPr>
            <p:cNvSpPr/>
            <p:nvPr/>
          </p:nvSpPr>
          <p:spPr>
            <a:xfrm>
              <a:off x="3617149" y="2014097"/>
              <a:ext cx="89487" cy="1128618"/>
            </a:xfrm>
            <a:custGeom>
              <a:avLst/>
              <a:gdLst>
                <a:gd name="connsiteX0" fmla="*/ 83864 w 89487"/>
                <a:gd name="connsiteY0" fmla="*/ 1128618 h 1128618"/>
                <a:gd name="connsiteX1" fmla="*/ 89488 w 89487"/>
                <a:gd name="connsiteY1" fmla="*/ 1128618 h 1128618"/>
                <a:gd name="connsiteX2" fmla="*/ 89488 w 89487"/>
                <a:gd name="connsiteY2" fmla="*/ 0 h 1128618"/>
                <a:gd name="connsiteX3" fmla="*/ 83864 w 89487"/>
                <a:gd name="connsiteY3" fmla="*/ 0 h 1128618"/>
                <a:gd name="connsiteX4" fmla="*/ 0 w 89487"/>
                <a:gd name="connsiteY4" fmla="*/ 83871 h 1128618"/>
                <a:gd name="connsiteX5" fmla="*/ 0 w 89487"/>
                <a:gd name="connsiteY5" fmla="*/ 1044747 h 1128618"/>
                <a:gd name="connsiteX6" fmla="*/ 83864 w 89487"/>
                <a:gd name="connsiteY6" fmla="*/ 1128618 h 112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87" h="1128618">
                  <a:moveTo>
                    <a:pt x="83864" y="1128618"/>
                  </a:moveTo>
                  <a:lnTo>
                    <a:pt x="89488" y="1128618"/>
                  </a:lnTo>
                  <a:lnTo>
                    <a:pt x="89488" y="0"/>
                  </a:lnTo>
                  <a:lnTo>
                    <a:pt x="83864" y="0"/>
                  </a:lnTo>
                  <a:cubicBezTo>
                    <a:pt x="37549" y="0"/>
                    <a:pt x="0" y="37549"/>
                    <a:pt x="0" y="83871"/>
                  </a:cubicBezTo>
                  <a:lnTo>
                    <a:pt x="0" y="1044747"/>
                  </a:lnTo>
                  <a:cubicBezTo>
                    <a:pt x="7" y="1091076"/>
                    <a:pt x="37549" y="1128618"/>
                    <a:pt x="83864" y="1128618"/>
                  </a:cubicBezTo>
                </a:path>
              </a:pathLst>
            </a:custGeom>
            <a:solidFill>
              <a:srgbClr val="515151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0F6E016D-3A45-E1B9-6690-D975CACE4F23}"/>
                </a:ext>
              </a:extLst>
            </p:cNvPr>
            <p:cNvSpPr/>
            <p:nvPr/>
          </p:nvSpPr>
          <p:spPr>
            <a:xfrm>
              <a:off x="3782089" y="2086086"/>
              <a:ext cx="1422939" cy="984641"/>
            </a:xfrm>
            <a:custGeom>
              <a:avLst/>
              <a:gdLst>
                <a:gd name="connsiteX0" fmla="*/ 1340630 w 1422939"/>
                <a:gd name="connsiteY0" fmla="*/ 0 h 984641"/>
                <a:gd name="connsiteX1" fmla="*/ 76938 w 1422939"/>
                <a:gd name="connsiteY1" fmla="*/ 0 h 984641"/>
                <a:gd name="connsiteX2" fmla="*/ 72104 w 1422939"/>
                <a:gd name="connsiteY2" fmla="*/ 0 h 984641"/>
                <a:gd name="connsiteX3" fmla="*/ 0 w 1422939"/>
                <a:gd name="connsiteY3" fmla="*/ 73168 h 984641"/>
                <a:gd name="connsiteX4" fmla="*/ 0 w 1422939"/>
                <a:gd name="connsiteY4" fmla="*/ 911480 h 984641"/>
                <a:gd name="connsiteX5" fmla="*/ 72104 w 1422939"/>
                <a:gd name="connsiteY5" fmla="*/ 984641 h 984641"/>
                <a:gd name="connsiteX6" fmla="*/ 76938 w 1422939"/>
                <a:gd name="connsiteY6" fmla="*/ 984641 h 984641"/>
                <a:gd name="connsiteX7" fmla="*/ 1340637 w 1422939"/>
                <a:gd name="connsiteY7" fmla="*/ 984641 h 984641"/>
                <a:gd name="connsiteX8" fmla="*/ 1422940 w 1422939"/>
                <a:gd name="connsiteY8" fmla="*/ 901125 h 984641"/>
                <a:gd name="connsiteX9" fmla="*/ 1422940 w 1422939"/>
                <a:gd name="connsiteY9" fmla="*/ 83523 h 984641"/>
                <a:gd name="connsiteX10" fmla="*/ 1340630 w 1422939"/>
                <a:gd name="connsiteY10" fmla="*/ 0 h 98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2939" h="984641">
                  <a:moveTo>
                    <a:pt x="1340630" y="0"/>
                  </a:moveTo>
                  <a:lnTo>
                    <a:pt x="76938" y="0"/>
                  </a:lnTo>
                  <a:lnTo>
                    <a:pt x="72104" y="0"/>
                  </a:lnTo>
                  <a:cubicBezTo>
                    <a:pt x="32286" y="0"/>
                    <a:pt x="0" y="32763"/>
                    <a:pt x="0" y="73168"/>
                  </a:cubicBezTo>
                  <a:lnTo>
                    <a:pt x="0" y="911480"/>
                  </a:lnTo>
                  <a:cubicBezTo>
                    <a:pt x="0" y="951892"/>
                    <a:pt x="32286" y="984641"/>
                    <a:pt x="72104" y="984641"/>
                  </a:cubicBezTo>
                  <a:lnTo>
                    <a:pt x="76938" y="984641"/>
                  </a:lnTo>
                  <a:lnTo>
                    <a:pt x="1340637" y="984641"/>
                  </a:lnTo>
                  <a:cubicBezTo>
                    <a:pt x="1386093" y="984641"/>
                    <a:pt x="1422940" y="947249"/>
                    <a:pt x="1422940" y="901125"/>
                  </a:cubicBezTo>
                  <a:lnTo>
                    <a:pt x="1422940" y="83523"/>
                  </a:lnTo>
                  <a:cubicBezTo>
                    <a:pt x="1422933" y="37399"/>
                    <a:pt x="1386086" y="0"/>
                    <a:pt x="1340630" y="0"/>
                  </a:cubicBezTo>
                </a:path>
              </a:pathLst>
            </a:custGeom>
            <a:solidFill>
              <a:srgbClr val="A3DEF3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DAF6C5AE-C9AF-9490-6EE6-605A1E0FE2AB}"/>
                </a:ext>
              </a:extLst>
            </p:cNvPr>
            <p:cNvSpPr/>
            <p:nvPr/>
          </p:nvSpPr>
          <p:spPr>
            <a:xfrm>
              <a:off x="3782082" y="2987204"/>
              <a:ext cx="1422939" cy="83523"/>
            </a:xfrm>
            <a:custGeom>
              <a:avLst/>
              <a:gdLst>
                <a:gd name="connsiteX0" fmla="*/ 0 w 1422939"/>
                <a:gd name="connsiteY0" fmla="*/ 10362 h 83523"/>
                <a:gd name="connsiteX1" fmla="*/ 72104 w 1422939"/>
                <a:gd name="connsiteY1" fmla="*/ 83523 h 83523"/>
                <a:gd name="connsiteX2" fmla="*/ 76944 w 1422939"/>
                <a:gd name="connsiteY2" fmla="*/ 83523 h 83523"/>
                <a:gd name="connsiteX3" fmla="*/ 1340630 w 1422939"/>
                <a:gd name="connsiteY3" fmla="*/ 83523 h 83523"/>
                <a:gd name="connsiteX4" fmla="*/ 1422939 w 1422939"/>
                <a:gd name="connsiteY4" fmla="*/ 0 h 83523"/>
                <a:gd name="connsiteX5" fmla="*/ 0 w 1422939"/>
                <a:gd name="connsiteY5" fmla="*/ 10362 h 8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939" h="83523">
                  <a:moveTo>
                    <a:pt x="0" y="10362"/>
                  </a:moveTo>
                  <a:cubicBezTo>
                    <a:pt x="0" y="50774"/>
                    <a:pt x="32286" y="83523"/>
                    <a:pt x="72104" y="83523"/>
                  </a:cubicBezTo>
                  <a:lnTo>
                    <a:pt x="76944" y="83523"/>
                  </a:lnTo>
                  <a:lnTo>
                    <a:pt x="1340630" y="83523"/>
                  </a:lnTo>
                  <a:cubicBezTo>
                    <a:pt x="1386093" y="83523"/>
                    <a:pt x="1422939" y="46131"/>
                    <a:pt x="1422939" y="0"/>
                  </a:cubicBezTo>
                  <a:lnTo>
                    <a:pt x="0" y="10362"/>
                  </a:lnTo>
                  <a:close/>
                </a:path>
              </a:pathLst>
            </a:custGeom>
            <a:solidFill>
              <a:srgbClr val="4896A8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71CA4676-7DDB-6D7A-1B57-E52E8936A736}"/>
                </a:ext>
              </a:extLst>
            </p:cNvPr>
            <p:cNvSpPr/>
            <p:nvPr/>
          </p:nvSpPr>
          <p:spPr>
            <a:xfrm>
              <a:off x="3814818" y="3273617"/>
              <a:ext cx="1070782" cy="160249"/>
            </a:xfrm>
            <a:custGeom>
              <a:avLst/>
              <a:gdLst>
                <a:gd name="connsiteX0" fmla="*/ 0 w 1070782"/>
                <a:gd name="connsiteY0" fmla="*/ 160249 h 160249"/>
                <a:gd name="connsiteX1" fmla="*/ 1070782 w 1070782"/>
                <a:gd name="connsiteY1" fmla="*/ 160249 h 160249"/>
                <a:gd name="connsiteX2" fmla="*/ 910539 w 1070782"/>
                <a:gd name="connsiteY2" fmla="*/ 0 h 160249"/>
                <a:gd name="connsiteX3" fmla="*/ 160243 w 1070782"/>
                <a:gd name="connsiteY3" fmla="*/ 0 h 160249"/>
                <a:gd name="connsiteX4" fmla="*/ 0 w 1070782"/>
                <a:gd name="connsiteY4" fmla="*/ 160249 h 1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0782" h="160249">
                  <a:moveTo>
                    <a:pt x="0" y="160249"/>
                  </a:moveTo>
                  <a:lnTo>
                    <a:pt x="1070782" y="160249"/>
                  </a:lnTo>
                  <a:cubicBezTo>
                    <a:pt x="1070782" y="71750"/>
                    <a:pt x="999046" y="0"/>
                    <a:pt x="910539" y="0"/>
                  </a:cubicBezTo>
                  <a:lnTo>
                    <a:pt x="160243" y="0"/>
                  </a:lnTo>
                  <a:cubicBezTo>
                    <a:pt x="71743" y="7"/>
                    <a:pt x="0" y="71750"/>
                    <a:pt x="0" y="160249"/>
                  </a:cubicBezTo>
                </a:path>
              </a:pathLst>
            </a:custGeom>
            <a:solidFill>
              <a:srgbClr val="3A3A3A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DEFBB1E4-4EBD-417A-A5D6-2920C6A3594A}"/>
                </a:ext>
              </a:extLst>
            </p:cNvPr>
            <p:cNvSpPr/>
            <p:nvPr/>
          </p:nvSpPr>
          <p:spPr>
            <a:xfrm>
              <a:off x="3957070" y="2213184"/>
              <a:ext cx="630717" cy="709550"/>
            </a:xfrm>
            <a:custGeom>
              <a:avLst/>
              <a:gdLst>
                <a:gd name="connsiteX0" fmla="*/ 0 w 630717"/>
                <a:gd name="connsiteY0" fmla="*/ 0 h 709550"/>
                <a:gd name="connsiteX1" fmla="*/ 630718 w 630717"/>
                <a:gd name="connsiteY1" fmla="*/ 0 h 709550"/>
                <a:gd name="connsiteX2" fmla="*/ 630718 w 630717"/>
                <a:gd name="connsiteY2" fmla="*/ 709551 h 709550"/>
                <a:gd name="connsiteX3" fmla="*/ 0 w 630717"/>
                <a:gd name="connsiteY3" fmla="*/ 709551 h 7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717" h="709550">
                  <a:moveTo>
                    <a:pt x="0" y="0"/>
                  </a:moveTo>
                  <a:lnTo>
                    <a:pt x="630718" y="0"/>
                  </a:lnTo>
                  <a:lnTo>
                    <a:pt x="630718" y="709551"/>
                  </a:lnTo>
                  <a:lnTo>
                    <a:pt x="0" y="709551"/>
                  </a:lnTo>
                  <a:close/>
                </a:path>
              </a:pathLst>
            </a:custGeom>
            <a:solidFill>
              <a:srgbClr val="E0E0E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A16FA022-B701-8E09-63FC-D6A9ED88AE2C}"/>
                </a:ext>
              </a:extLst>
            </p:cNvPr>
            <p:cNvSpPr/>
            <p:nvPr/>
          </p:nvSpPr>
          <p:spPr>
            <a:xfrm>
              <a:off x="3957070" y="2213184"/>
              <a:ext cx="630717" cy="53384"/>
            </a:xfrm>
            <a:custGeom>
              <a:avLst/>
              <a:gdLst>
                <a:gd name="connsiteX0" fmla="*/ 0 w 630717"/>
                <a:gd name="connsiteY0" fmla="*/ 0 h 53384"/>
                <a:gd name="connsiteX1" fmla="*/ 630718 w 630717"/>
                <a:gd name="connsiteY1" fmla="*/ 0 h 53384"/>
                <a:gd name="connsiteX2" fmla="*/ 630718 w 630717"/>
                <a:gd name="connsiteY2" fmla="*/ 53385 h 53384"/>
                <a:gd name="connsiteX3" fmla="*/ 0 w 630717"/>
                <a:gd name="connsiteY3" fmla="*/ 53385 h 5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717" h="53384">
                  <a:moveTo>
                    <a:pt x="0" y="0"/>
                  </a:moveTo>
                  <a:lnTo>
                    <a:pt x="630718" y="0"/>
                  </a:lnTo>
                  <a:lnTo>
                    <a:pt x="630718" y="53385"/>
                  </a:lnTo>
                  <a:lnTo>
                    <a:pt x="0" y="53385"/>
                  </a:lnTo>
                  <a:close/>
                </a:path>
              </a:pathLst>
            </a:custGeom>
            <a:solidFill>
              <a:srgbClr val="B6BFC1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20F2E031-DB8B-9F52-F028-52EB87D1D91E}"/>
                </a:ext>
              </a:extLst>
            </p:cNvPr>
            <p:cNvSpPr/>
            <p:nvPr/>
          </p:nvSpPr>
          <p:spPr>
            <a:xfrm>
              <a:off x="4804585" y="2338018"/>
              <a:ext cx="271006" cy="300572"/>
            </a:xfrm>
            <a:custGeom>
              <a:avLst/>
              <a:gdLst>
                <a:gd name="connsiteX0" fmla="*/ 0 w 271006"/>
                <a:gd name="connsiteY0" fmla="*/ 0 h 300572"/>
                <a:gd name="connsiteX1" fmla="*/ 271007 w 271006"/>
                <a:gd name="connsiteY1" fmla="*/ 0 h 300572"/>
                <a:gd name="connsiteX2" fmla="*/ 271007 w 271006"/>
                <a:gd name="connsiteY2" fmla="*/ 300573 h 300572"/>
                <a:gd name="connsiteX3" fmla="*/ 0 w 271006"/>
                <a:gd name="connsiteY3" fmla="*/ 300573 h 30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006" h="300572">
                  <a:moveTo>
                    <a:pt x="0" y="0"/>
                  </a:moveTo>
                  <a:lnTo>
                    <a:pt x="271007" y="0"/>
                  </a:lnTo>
                  <a:lnTo>
                    <a:pt x="271007" y="300573"/>
                  </a:lnTo>
                  <a:lnTo>
                    <a:pt x="0" y="300573"/>
                  </a:lnTo>
                  <a:close/>
                </a:path>
              </a:pathLst>
            </a:custGeom>
            <a:solidFill>
              <a:srgbClr val="E0E0E0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7953D6A0-C7AE-1557-1AFE-0425D3BAF965}"/>
                </a:ext>
              </a:extLst>
            </p:cNvPr>
            <p:cNvSpPr/>
            <p:nvPr/>
          </p:nvSpPr>
          <p:spPr>
            <a:xfrm>
              <a:off x="4669082" y="2148305"/>
              <a:ext cx="271006" cy="300572"/>
            </a:xfrm>
            <a:custGeom>
              <a:avLst/>
              <a:gdLst>
                <a:gd name="connsiteX0" fmla="*/ 0 w 271006"/>
                <a:gd name="connsiteY0" fmla="*/ 0 h 300572"/>
                <a:gd name="connsiteX1" fmla="*/ 271007 w 271006"/>
                <a:gd name="connsiteY1" fmla="*/ 0 h 300572"/>
                <a:gd name="connsiteX2" fmla="*/ 271007 w 271006"/>
                <a:gd name="connsiteY2" fmla="*/ 300573 h 300572"/>
                <a:gd name="connsiteX3" fmla="*/ 0 w 271006"/>
                <a:gd name="connsiteY3" fmla="*/ 300573 h 30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006" h="300572">
                  <a:moveTo>
                    <a:pt x="0" y="0"/>
                  </a:moveTo>
                  <a:lnTo>
                    <a:pt x="271007" y="0"/>
                  </a:lnTo>
                  <a:lnTo>
                    <a:pt x="271007" y="300573"/>
                  </a:lnTo>
                  <a:lnTo>
                    <a:pt x="0" y="300573"/>
                  </a:lnTo>
                  <a:close/>
                </a:path>
              </a:pathLst>
            </a:custGeom>
            <a:solidFill>
              <a:srgbClr val="F2DD82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1" name="그래픽 238">
            <a:extLst>
              <a:ext uri="{FF2B5EF4-FFF2-40B4-BE49-F238E27FC236}">
                <a16:creationId xmlns:a16="http://schemas.microsoft.com/office/drawing/2014/main" id="{B289F7E7-23BD-9D88-3047-D2B9FA4D8ECD}"/>
              </a:ext>
            </a:extLst>
          </p:cNvPr>
          <p:cNvGrpSpPr/>
          <p:nvPr/>
        </p:nvGrpSpPr>
        <p:grpSpPr>
          <a:xfrm>
            <a:off x="4891943" y="5576402"/>
            <a:ext cx="404479" cy="515469"/>
            <a:chOff x="5714222" y="3042572"/>
            <a:chExt cx="303891" cy="387279"/>
          </a:xfrm>
        </p:grpSpPr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8CD0781F-DBD0-9773-CC9A-883BA0B04418}"/>
                </a:ext>
              </a:extLst>
            </p:cNvPr>
            <p:cNvSpPr/>
            <p:nvPr/>
          </p:nvSpPr>
          <p:spPr>
            <a:xfrm>
              <a:off x="5829987" y="3042572"/>
              <a:ext cx="188126" cy="238414"/>
            </a:xfrm>
            <a:custGeom>
              <a:avLst/>
              <a:gdLst>
                <a:gd name="connsiteX0" fmla="*/ 188124 w 188126"/>
                <a:gd name="connsiteY0" fmla="*/ 0 h 238414"/>
                <a:gd name="connsiteX1" fmla="*/ 5146 w 188126"/>
                <a:gd name="connsiteY1" fmla="*/ 238414 h 238414"/>
                <a:gd name="connsiteX2" fmla="*/ 188124 w 188126"/>
                <a:gd name="connsiteY2" fmla="*/ 0 h 23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126" h="238414">
                  <a:moveTo>
                    <a:pt x="188124" y="0"/>
                  </a:moveTo>
                  <a:cubicBezTo>
                    <a:pt x="104921" y="8787"/>
                    <a:pt x="-27787" y="150488"/>
                    <a:pt x="5146" y="238414"/>
                  </a:cubicBezTo>
                  <a:cubicBezTo>
                    <a:pt x="130608" y="237889"/>
                    <a:pt x="188580" y="109783"/>
                    <a:pt x="188124" y="0"/>
                  </a:cubicBezTo>
                </a:path>
              </a:pathLst>
            </a:custGeom>
            <a:solidFill>
              <a:srgbClr val="78A1A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1DF2A3FC-085C-9BE4-A8CE-C7865178AD75}"/>
                </a:ext>
              </a:extLst>
            </p:cNvPr>
            <p:cNvSpPr/>
            <p:nvPr/>
          </p:nvSpPr>
          <p:spPr>
            <a:xfrm>
              <a:off x="5714222" y="3042572"/>
              <a:ext cx="188134" cy="238414"/>
            </a:xfrm>
            <a:custGeom>
              <a:avLst/>
              <a:gdLst>
                <a:gd name="connsiteX0" fmla="*/ 3 w 188134"/>
                <a:gd name="connsiteY0" fmla="*/ 0 h 238414"/>
                <a:gd name="connsiteX1" fmla="*/ 182987 w 188134"/>
                <a:gd name="connsiteY1" fmla="*/ 238414 h 238414"/>
                <a:gd name="connsiteX2" fmla="*/ 3 w 188134"/>
                <a:gd name="connsiteY2" fmla="*/ 0 h 23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134" h="238414">
                  <a:moveTo>
                    <a:pt x="3" y="0"/>
                  </a:moveTo>
                  <a:cubicBezTo>
                    <a:pt x="83205" y="8787"/>
                    <a:pt x="215927" y="150488"/>
                    <a:pt x="182987" y="238414"/>
                  </a:cubicBezTo>
                  <a:cubicBezTo>
                    <a:pt x="57519" y="237889"/>
                    <a:pt x="-447" y="109783"/>
                    <a:pt x="3" y="0"/>
                  </a:cubicBezTo>
                </a:path>
              </a:pathLst>
            </a:custGeom>
            <a:solidFill>
              <a:srgbClr val="78A1AD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E749769D-002E-DC34-3852-769FCCD0C9D0}"/>
                </a:ext>
              </a:extLst>
            </p:cNvPr>
            <p:cNvSpPr/>
            <p:nvPr/>
          </p:nvSpPr>
          <p:spPr>
            <a:xfrm>
              <a:off x="5737273" y="3250719"/>
              <a:ext cx="251243" cy="179132"/>
            </a:xfrm>
            <a:custGeom>
              <a:avLst/>
              <a:gdLst>
                <a:gd name="connsiteX0" fmla="*/ 226000 w 251243"/>
                <a:gd name="connsiteY0" fmla="*/ 179133 h 179132"/>
                <a:gd name="connsiteX1" fmla="*/ 25244 w 251243"/>
                <a:gd name="connsiteY1" fmla="*/ 179133 h 179132"/>
                <a:gd name="connsiteX2" fmla="*/ 0 w 251243"/>
                <a:gd name="connsiteY2" fmla="*/ 0 h 179132"/>
                <a:gd name="connsiteX3" fmla="*/ 251244 w 251243"/>
                <a:gd name="connsiteY3" fmla="*/ 0 h 17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243" h="179132">
                  <a:moveTo>
                    <a:pt x="226000" y="179133"/>
                  </a:moveTo>
                  <a:lnTo>
                    <a:pt x="25244" y="179133"/>
                  </a:lnTo>
                  <a:lnTo>
                    <a:pt x="0" y="0"/>
                  </a:lnTo>
                  <a:lnTo>
                    <a:pt x="251244" y="0"/>
                  </a:lnTo>
                  <a:close/>
                </a:path>
              </a:pathLst>
            </a:custGeom>
            <a:solidFill>
              <a:srgbClr val="8B7447"/>
            </a:solidFill>
            <a:ln w="68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65C7E199-A251-491C-F735-749361AD442F}"/>
                </a:ext>
              </a:extLst>
            </p:cNvPr>
            <p:cNvSpPr/>
            <p:nvPr/>
          </p:nvSpPr>
          <p:spPr>
            <a:xfrm>
              <a:off x="5721962" y="3211541"/>
              <a:ext cx="281873" cy="58592"/>
            </a:xfrm>
            <a:custGeom>
              <a:avLst/>
              <a:gdLst>
                <a:gd name="connsiteX0" fmla="*/ 0 w 281873"/>
                <a:gd name="connsiteY0" fmla="*/ 0 h 58592"/>
                <a:gd name="connsiteX1" fmla="*/ 281873 w 281873"/>
                <a:gd name="connsiteY1" fmla="*/ 0 h 58592"/>
                <a:gd name="connsiteX2" fmla="*/ 281873 w 281873"/>
                <a:gd name="connsiteY2" fmla="*/ 58593 h 58592"/>
                <a:gd name="connsiteX3" fmla="*/ 0 w 281873"/>
                <a:gd name="connsiteY3" fmla="*/ 58593 h 5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73" h="58592">
                  <a:moveTo>
                    <a:pt x="0" y="0"/>
                  </a:moveTo>
                  <a:lnTo>
                    <a:pt x="281873" y="0"/>
                  </a:lnTo>
                  <a:lnTo>
                    <a:pt x="281873" y="58593"/>
                  </a:lnTo>
                  <a:lnTo>
                    <a:pt x="0" y="58593"/>
                  </a:lnTo>
                  <a:close/>
                </a:path>
              </a:pathLst>
            </a:custGeom>
            <a:solidFill>
              <a:srgbClr val="8B7447"/>
            </a:solidFill>
            <a:ln w="68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67" name="그래픽 265">
            <a:extLst>
              <a:ext uri="{FF2B5EF4-FFF2-40B4-BE49-F238E27FC236}">
                <a16:creationId xmlns:a16="http://schemas.microsoft.com/office/drawing/2014/main" id="{A4ED46D1-3CEB-71BC-89F8-D06CF5C0B8B2}"/>
              </a:ext>
            </a:extLst>
          </p:cNvPr>
          <p:cNvGrpSpPr/>
          <p:nvPr/>
        </p:nvGrpSpPr>
        <p:grpSpPr>
          <a:xfrm>
            <a:off x="4922624" y="2218635"/>
            <a:ext cx="1177464" cy="362156"/>
            <a:chOff x="7088142" y="915661"/>
            <a:chExt cx="1424731" cy="438209"/>
          </a:xfrm>
        </p:grpSpPr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99918979-80FC-900C-3E42-E76876B76BC4}"/>
                </a:ext>
              </a:extLst>
            </p:cNvPr>
            <p:cNvSpPr/>
            <p:nvPr/>
          </p:nvSpPr>
          <p:spPr>
            <a:xfrm>
              <a:off x="7088142" y="915661"/>
              <a:ext cx="1017031" cy="337167"/>
            </a:xfrm>
            <a:custGeom>
              <a:avLst/>
              <a:gdLst>
                <a:gd name="connsiteX0" fmla="*/ 892741 w 1017031"/>
                <a:gd name="connsiteY0" fmla="*/ 203971 h 337167"/>
                <a:gd name="connsiteX1" fmla="*/ 866957 w 1017031"/>
                <a:gd name="connsiteY1" fmla="*/ 4756 h 337167"/>
                <a:gd name="connsiteX2" fmla="*/ 178280 w 1017031"/>
                <a:gd name="connsiteY2" fmla="*/ 109035 h 337167"/>
                <a:gd name="connsiteX3" fmla="*/ 150353 w 1017031"/>
                <a:gd name="connsiteY3" fmla="*/ 121008 h 337167"/>
                <a:gd name="connsiteX4" fmla="*/ 147696 w 1017031"/>
                <a:gd name="connsiteY4" fmla="*/ 332263 h 337167"/>
                <a:gd name="connsiteX5" fmla="*/ 867290 w 1017031"/>
                <a:gd name="connsiteY5" fmla="*/ 216716 h 337167"/>
                <a:gd name="connsiteX6" fmla="*/ 892741 w 1017031"/>
                <a:gd name="connsiteY6" fmla="*/ 203971 h 33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031" h="337167">
                  <a:moveTo>
                    <a:pt x="892741" y="203971"/>
                  </a:moveTo>
                  <a:cubicBezTo>
                    <a:pt x="1073259" y="111445"/>
                    <a:pt x="1050656" y="22996"/>
                    <a:pt x="866957" y="4756"/>
                  </a:cubicBezTo>
                  <a:cubicBezTo>
                    <a:pt x="668999" y="-14904"/>
                    <a:pt x="379791" y="27654"/>
                    <a:pt x="178280" y="109035"/>
                  </a:cubicBezTo>
                  <a:lnTo>
                    <a:pt x="150353" y="121008"/>
                  </a:lnTo>
                  <a:cubicBezTo>
                    <a:pt x="-59521" y="214839"/>
                    <a:pt x="-39642" y="314137"/>
                    <a:pt x="147696" y="332263"/>
                  </a:cubicBezTo>
                  <a:cubicBezTo>
                    <a:pt x="352378" y="352056"/>
                    <a:pt x="663550" y="311613"/>
                    <a:pt x="867290" y="216716"/>
                  </a:cubicBezTo>
                  <a:lnTo>
                    <a:pt x="892741" y="203971"/>
                  </a:lnTo>
                  <a:close/>
                </a:path>
              </a:pathLst>
            </a:custGeom>
            <a:solidFill>
              <a:srgbClr val="0040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89775622-83F4-03BB-C155-185EB815B647}"/>
                </a:ext>
              </a:extLst>
            </p:cNvPr>
            <p:cNvSpPr/>
            <p:nvPr/>
          </p:nvSpPr>
          <p:spPr>
            <a:xfrm>
              <a:off x="7906455" y="1029307"/>
              <a:ext cx="69341" cy="108537"/>
            </a:xfrm>
            <a:custGeom>
              <a:avLst/>
              <a:gdLst>
                <a:gd name="connsiteX0" fmla="*/ 35451 w 69341"/>
                <a:gd name="connsiteY0" fmla="*/ 108460 h 108537"/>
                <a:gd name="connsiteX1" fmla="*/ 142 w 69341"/>
                <a:gd name="connsiteY1" fmla="*/ 83447 h 108537"/>
                <a:gd name="connsiteX2" fmla="*/ 142 w 69341"/>
                <a:gd name="connsiteY2" fmla="*/ 29660 h 108537"/>
                <a:gd name="connsiteX3" fmla="*/ 34470 w 69341"/>
                <a:gd name="connsiteY3" fmla="*/ 8 h 108537"/>
                <a:gd name="connsiteX4" fmla="*/ 66284 w 69341"/>
                <a:gd name="connsiteY4" fmla="*/ 14124 h 108537"/>
                <a:gd name="connsiteX5" fmla="*/ 68703 w 69341"/>
                <a:gd name="connsiteY5" fmla="*/ 34622 h 108537"/>
                <a:gd name="connsiteX6" fmla="*/ 41890 w 69341"/>
                <a:gd name="connsiteY6" fmla="*/ 34622 h 108537"/>
                <a:gd name="connsiteX7" fmla="*/ 41890 w 69341"/>
                <a:gd name="connsiteY7" fmla="*/ 26173 h 108537"/>
                <a:gd name="connsiteX8" fmla="*/ 34909 w 69341"/>
                <a:gd name="connsiteY8" fmla="*/ 19334 h 108537"/>
                <a:gd name="connsiteX9" fmla="*/ 27641 w 69341"/>
                <a:gd name="connsiteY9" fmla="*/ 25354 h 108537"/>
                <a:gd name="connsiteX10" fmla="*/ 27641 w 69341"/>
                <a:gd name="connsiteY10" fmla="*/ 80980 h 108537"/>
                <a:gd name="connsiteX11" fmla="*/ 35528 w 69341"/>
                <a:gd name="connsiteY11" fmla="*/ 88457 h 108537"/>
                <a:gd name="connsiteX12" fmla="*/ 42224 w 69341"/>
                <a:gd name="connsiteY12" fmla="*/ 80466 h 108537"/>
                <a:gd name="connsiteX13" fmla="*/ 42224 w 69341"/>
                <a:gd name="connsiteY13" fmla="*/ 64359 h 108537"/>
                <a:gd name="connsiteX14" fmla="*/ 34899 w 69341"/>
                <a:gd name="connsiteY14" fmla="*/ 64359 h 108537"/>
                <a:gd name="connsiteX15" fmla="*/ 34899 w 69341"/>
                <a:gd name="connsiteY15" fmla="*/ 49395 h 108537"/>
                <a:gd name="connsiteX16" fmla="*/ 69341 w 69341"/>
                <a:gd name="connsiteY16" fmla="*/ 49395 h 108537"/>
                <a:gd name="connsiteX17" fmla="*/ 69341 w 69341"/>
                <a:gd name="connsiteY17" fmla="*/ 80980 h 108537"/>
                <a:gd name="connsiteX18" fmla="*/ 66493 w 69341"/>
                <a:gd name="connsiteY18" fmla="*/ 91515 h 108537"/>
                <a:gd name="connsiteX19" fmla="*/ 62626 w 69341"/>
                <a:gd name="connsiteY19" fmla="*/ 96544 h 108537"/>
                <a:gd name="connsiteX20" fmla="*/ 35451 w 69341"/>
                <a:gd name="connsiteY20" fmla="*/ 108460 h 10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341" h="108537">
                  <a:moveTo>
                    <a:pt x="35451" y="108460"/>
                  </a:moveTo>
                  <a:cubicBezTo>
                    <a:pt x="35451" y="108460"/>
                    <a:pt x="961" y="111251"/>
                    <a:pt x="142" y="83447"/>
                  </a:cubicBezTo>
                  <a:lnTo>
                    <a:pt x="142" y="29660"/>
                  </a:lnTo>
                  <a:cubicBezTo>
                    <a:pt x="142" y="29660"/>
                    <a:pt x="-4154" y="8"/>
                    <a:pt x="34470" y="8"/>
                  </a:cubicBezTo>
                  <a:cubicBezTo>
                    <a:pt x="34470" y="8"/>
                    <a:pt x="59654" y="-820"/>
                    <a:pt x="66284" y="14124"/>
                  </a:cubicBezTo>
                  <a:cubicBezTo>
                    <a:pt x="66284" y="14124"/>
                    <a:pt x="69560" y="18125"/>
                    <a:pt x="68703" y="34622"/>
                  </a:cubicBezTo>
                  <a:lnTo>
                    <a:pt x="41890" y="34622"/>
                  </a:lnTo>
                  <a:lnTo>
                    <a:pt x="41890" y="26173"/>
                  </a:lnTo>
                  <a:cubicBezTo>
                    <a:pt x="41890" y="26173"/>
                    <a:pt x="41871" y="19334"/>
                    <a:pt x="34909" y="19334"/>
                  </a:cubicBezTo>
                  <a:cubicBezTo>
                    <a:pt x="34909" y="19334"/>
                    <a:pt x="27641" y="19649"/>
                    <a:pt x="27641" y="25354"/>
                  </a:cubicBezTo>
                  <a:lnTo>
                    <a:pt x="27641" y="80980"/>
                  </a:lnTo>
                  <a:cubicBezTo>
                    <a:pt x="27641" y="80980"/>
                    <a:pt x="27336" y="88457"/>
                    <a:pt x="35528" y="88457"/>
                  </a:cubicBezTo>
                  <a:cubicBezTo>
                    <a:pt x="35528" y="88457"/>
                    <a:pt x="42224" y="88305"/>
                    <a:pt x="42224" y="80466"/>
                  </a:cubicBezTo>
                  <a:lnTo>
                    <a:pt x="42224" y="64359"/>
                  </a:lnTo>
                  <a:lnTo>
                    <a:pt x="34899" y="64359"/>
                  </a:lnTo>
                  <a:lnTo>
                    <a:pt x="34899" y="49395"/>
                  </a:lnTo>
                  <a:lnTo>
                    <a:pt x="69341" y="49395"/>
                  </a:lnTo>
                  <a:lnTo>
                    <a:pt x="69341" y="80980"/>
                  </a:lnTo>
                  <a:cubicBezTo>
                    <a:pt x="69341" y="80980"/>
                    <a:pt x="69246" y="87638"/>
                    <a:pt x="66493" y="91515"/>
                  </a:cubicBezTo>
                  <a:cubicBezTo>
                    <a:pt x="66493" y="91515"/>
                    <a:pt x="63703" y="95754"/>
                    <a:pt x="62626" y="96544"/>
                  </a:cubicBezTo>
                  <a:cubicBezTo>
                    <a:pt x="62626" y="96544"/>
                    <a:pt x="53368" y="108460"/>
                    <a:pt x="35451" y="10846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6830412E-C37A-DA1D-399C-A4A20D6F26B4}"/>
                </a:ext>
              </a:extLst>
            </p:cNvPr>
            <p:cNvSpPr/>
            <p:nvPr/>
          </p:nvSpPr>
          <p:spPr>
            <a:xfrm>
              <a:off x="7785154" y="1033345"/>
              <a:ext cx="85810" cy="101584"/>
            </a:xfrm>
            <a:custGeom>
              <a:avLst/>
              <a:gdLst>
                <a:gd name="connsiteX0" fmla="*/ 85811 w 85810"/>
                <a:gd name="connsiteY0" fmla="*/ 0 h 101584"/>
                <a:gd name="connsiteX1" fmla="*/ 58988 w 85810"/>
                <a:gd name="connsiteY1" fmla="*/ 0 h 101584"/>
                <a:gd name="connsiteX2" fmla="*/ 60903 w 85810"/>
                <a:gd name="connsiteY2" fmla="*/ 61617 h 101584"/>
                <a:gd name="connsiteX3" fmla="*/ 59731 w 85810"/>
                <a:gd name="connsiteY3" fmla="*/ 61617 h 101584"/>
                <a:gd name="connsiteX4" fmla="*/ 32528 w 85810"/>
                <a:gd name="connsiteY4" fmla="*/ 10 h 101584"/>
                <a:gd name="connsiteX5" fmla="*/ 0 w 85810"/>
                <a:gd name="connsiteY5" fmla="*/ 10 h 101584"/>
                <a:gd name="connsiteX6" fmla="*/ 0 w 85810"/>
                <a:gd name="connsiteY6" fmla="*/ 101584 h 101584"/>
                <a:gd name="connsiteX7" fmla="*/ 26479 w 85810"/>
                <a:gd name="connsiteY7" fmla="*/ 101584 h 101584"/>
                <a:gd name="connsiteX8" fmla="*/ 24889 w 85810"/>
                <a:gd name="connsiteY8" fmla="*/ 39472 h 101584"/>
                <a:gd name="connsiteX9" fmla="*/ 26079 w 85810"/>
                <a:gd name="connsiteY9" fmla="*/ 39472 h 101584"/>
                <a:gd name="connsiteX10" fmla="*/ 54245 w 85810"/>
                <a:gd name="connsiteY10" fmla="*/ 101584 h 101584"/>
                <a:gd name="connsiteX11" fmla="*/ 85811 w 85810"/>
                <a:gd name="connsiteY11" fmla="*/ 101584 h 10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810" h="101584">
                  <a:moveTo>
                    <a:pt x="85811" y="0"/>
                  </a:moveTo>
                  <a:lnTo>
                    <a:pt x="58988" y="0"/>
                  </a:lnTo>
                  <a:lnTo>
                    <a:pt x="60903" y="61617"/>
                  </a:lnTo>
                  <a:lnTo>
                    <a:pt x="59731" y="61617"/>
                  </a:lnTo>
                  <a:lnTo>
                    <a:pt x="32528" y="10"/>
                  </a:lnTo>
                  <a:lnTo>
                    <a:pt x="0" y="10"/>
                  </a:lnTo>
                  <a:lnTo>
                    <a:pt x="0" y="101584"/>
                  </a:lnTo>
                  <a:lnTo>
                    <a:pt x="26479" y="101584"/>
                  </a:lnTo>
                  <a:lnTo>
                    <a:pt x="24889" y="39472"/>
                  </a:lnTo>
                  <a:lnTo>
                    <a:pt x="26079" y="39472"/>
                  </a:lnTo>
                  <a:lnTo>
                    <a:pt x="54245" y="101584"/>
                  </a:lnTo>
                  <a:lnTo>
                    <a:pt x="85811" y="1015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07923FD4-A06B-AD56-A6E7-C288417EF137}"/>
                </a:ext>
              </a:extLst>
            </p:cNvPr>
            <p:cNvSpPr/>
            <p:nvPr/>
          </p:nvSpPr>
          <p:spPr>
            <a:xfrm>
              <a:off x="7675786" y="1032907"/>
              <a:ext cx="73105" cy="104994"/>
            </a:xfrm>
            <a:custGeom>
              <a:avLst/>
              <a:gdLst>
                <a:gd name="connsiteX0" fmla="*/ 29072 w 73105"/>
                <a:gd name="connsiteY0" fmla="*/ 0 h 104994"/>
                <a:gd name="connsiteX1" fmla="*/ 49 w 73105"/>
                <a:gd name="connsiteY1" fmla="*/ 0 h 104994"/>
                <a:gd name="connsiteX2" fmla="*/ 49 w 73105"/>
                <a:gd name="connsiteY2" fmla="*/ 76181 h 104994"/>
                <a:gd name="connsiteX3" fmla="*/ 37740 w 73105"/>
                <a:gd name="connsiteY3" fmla="*/ 104994 h 104994"/>
                <a:gd name="connsiteX4" fmla="*/ 73106 w 73105"/>
                <a:gd name="connsiteY4" fmla="*/ 77514 h 104994"/>
                <a:gd name="connsiteX5" fmla="*/ 73106 w 73105"/>
                <a:gd name="connsiteY5" fmla="*/ 19 h 104994"/>
                <a:gd name="connsiteX6" fmla="*/ 44721 w 73105"/>
                <a:gd name="connsiteY6" fmla="*/ 19 h 104994"/>
                <a:gd name="connsiteX7" fmla="*/ 44721 w 73105"/>
                <a:gd name="connsiteY7" fmla="*/ 76591 h 104994"/>
                <a:gd name="connsiteX8" fmla="*/ 37340 w 73105"/>
                <a:gd name="connsiteY8" fmla="*/ 84963 h 104994"/>
                <a:gd name="connsiteX9" fmla="*/ 29177 w 73105"/>
                <a:gd name="connsiteY9" fmla="*/ 76800 h 104994"/>
                <a:gd name="connsiteX10" fmla="*/ 29072 w 73105"/>
                <a:gd name="connsiteY10" fmla="*/ 0 h 10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05" h="104994">
                  <a:moveTo>
                    <a:pt x="29072" y="0"/>
                  </a:moveTo>
                  <a:lnTo>
                    <a:pt x="49" y="0"/>
                  </a:lnTo>
                  <a:lnTo>
                    <a:pt x="49" y="76181"/>
                  </a:lnTo>
                  <a:cubicBezTo>
                    <a:pt x="49" y="76181"/>
                    <a:pt x="-2942" y="104994"/>
                    <a:pt x="37740" y="104994"/>
                  </a:cubicBezTo>
                  <a:cubicBezTo>
                    <a:pt x="37740" y="104994"/>
                    <a:pt x="73106" y="105423"/>
                    <a:pt x="73106" y="77514"/>
                  </a:cubicBezTo>
                  <a:lnTo>
                    <a:pt x="73106" y="19"/>
                  </a:lnTo>
                  <a:lnTo>
                    <a:pt x="44721" y="19"/>
                  </a:lnTo>
                  <a:lnTo>
                    <a:pt x="44721" y="76591"/>
                  </a:lnTo>
                  <a:cubicBezTo>
                    <a:pt x="44721" y="76591"/>
                    <a:pt x="45112" y="84963"/>
                    <a:pt x="37340" y="84963"/>
                  </a:cubicBezTo>
                  <a:cubicBezTo>
                    <a:pt x="37340" y="84963"/>
                    <a:pt x="29177" y="85392"/>
                    <a:pt x="29177" y="76800"/>
                  </a:cubicBezTo>
                  <a:lnTo>
                    <a:pt x="290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1B0B45B6-0BDD-7D9E-C66A-62F35DC40BD8}"/>
                </a:ext>
              </a:extLst>
            </p:cNvPr>
            <p:cNvSpPr/>
            <p:nvPr/>
          </p:nvSpPr>
          <p:spPr>
            <a:xfrm>
              <a:off x="7571831" y="1029762"/>
              <a:ext cx="72439" cy="108635"/>
            </a:xfrm>
            <a:custGeom>
              <a:avLst/>
              <a:gdLst>
                <a:gd name="connsiteX0" fmla="*/ 70629 w 72439"/>
                <a:gd name="connsiteY0" fmla="*/ 34577 h 108635"/>
                <a:gd name="connsiteX1" fmla="*/ 70572 w 72439"/>
                <a:gd name="connsiteY1" fmla="*/ 21851 h 108635"/>
                <a:gd name="connsiteX2" fmla="*/ 39082 w 72439"/>
                <a:gd name="connsiteY2" fmla="*/ 68 h 108635"/>
                <a:gd name="connsiteX3" fmla="*/ 5145 w 72439"/>
                <a:gd name="connsiteY3" fmla="*/ 12536 h 108635"/>
                <a:gd name="connsiteX4" fmla="*/ 2173 w 72439"/>
                <a:gd name="connsiteY4" fmla="*/ 26757 h 108635"/>
                <a:gd name="connsiteX5" fmla="*/ 2173 w 72439"/>
                <a:gd name="connsiteY5" fmla="*/ 34739 h 108635"/>
                <a:gd name="connsiteX6" fmla="*/ 6564 w 72439"/>
                <a:gd name="connsiteY6" fmla="*/ 49864 h 108635"/>
                <a:gd name="connsiteX7" fmla="*/ 15765 w 72439"/>
                <a:gd name="connsiteY7" fmla="*/ 58037 h 108635"/>
                <a:gd name="connsiteX8" fmla="*/ 37044 w 72439"/>
                <a:gd name="connsiteY8" fmla="*/ 69295 h 108635"/>
                <a:gd name="connsiteX9" fmla="*/ 44026 w 72439"/>
                <a:gd name="connsiteY9" fmla="*/ 81202 h 108635"/>
                <a:gd name="connsiteX10" fmla="*/ 35596 w 72439"/>
                <a:gd name="connsiteY10" fmla="*/ 88393 h 108635"/>
                <a:gd name="connsiteX11" fmla="*/ 28491 w 72439"/>
                <a:gd name="connsiteY11" fmla="*/ 80735 h 108635"/>
                <a:gd name="connsiteX12" fmla="*/ 28491 w 72439"/>
                <a:gd name="connsiteY12" fmla="*/ 72086 h 108635"/>
                <a:gd name="connsiteX13" fmla="*/ 1 w 72439"/>
                <a:gd name="connsiteY13" fmla="*/ 72086 h 108635"/>
                <a:gd name="connsiteX14" fmla="*/ 1 w 72439"/>
                <a:gd name="connsiteY14" fmla="*/ 84621 h 108635"/>
                <a:gd name="connsiteX15" fmla="*/ 35815 w 72439"/>
                <a:gd name="connsiteY15" fmla="*/ 108634 h 108635"/>
                <a:gd name="connsiteX16" fmla="*/ 72410 w 72439"/>
                <a:gd name="connsiteY16" fmla="*/ 84002 h 108635"/>
                <a:gd name="connsiteX17" fmla="*/ 72410 w 72439"/>
                <a:gd name="connsiteY17" fmla="*/ 73772 h 108635"/>
                <a:gd name="connsiteX18" fmla="*/ 60047 w 72439"/>
                <a:gd name="connsiteY18" fmla="*/ 50064 h 108635"/>
                <a:gd name="connsiteX19" fmla="*/ 48284 w 72439"/>
                <a:gd name="connsiteY19" fmla="*/ 43845 h 108635"/>
                <a:gd name="connsiteX20" fmla="*/ 31615 w 72439"/>
                <a:gd name="connsiteY20" fmla="*/ 34320 h 108635"/>
                <a:gd name="connsiteX21" fmla="*/ 29376 w 72439"/>
                <a:gd name="connsiteY21" fmla="*/ 23280 h 108635"/>
                <a:gd name="connsiteX22" fmla="*/ 36425 w 72439"/>
                <a:gd name="connsiteY22" fmla="*/ 19384 h 108635"/>
                <a:gd name="connsiteX23" fmla="*/ 43893 w 72439"/>
                <a:gd name="connsiteY23" fmla="*/ 25947 h 108635"/>
                <a:gd name="connsiteX24" fmla="*/ 43893 w 72439"/>
                <a:gd name="connsiteY24" fmla="*/ 34577 h 108635"/>
                <a:gd name="connsiteX25" fmla="*/ 70629 w 72439"/>
                <a:gd name="connsiteY25" fmla="*/ 34577 h 10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439" h="108635">
                  <a:moveTo>
                    <a:pt x="70629" y="34577"/>
                  </a:moveTo>
                  <a:lnTo>
                    <a:pt x="70572" y="21851"/>
                  </a:lnTo>
                  <a:cubicBezTo>
                    <a:pt x="70572" y="21851"/>
                    <a:pt x="72620" y="982"/>
                    <a:pt x="39082" y="68"/>
                  </a:cubicBezTo>
                  <a:cubicBezTo>
                    <a:pt x="39082" y="68"/>
                    <a:pt x="12698" y="-1675"/>
                    <a:pt x="5145" y="12536"/>
                  </a:cubicBezTo>
                  <a:cubicBezTo>
                    <a:pt x="5145" y="12536"/>
                    <a:pt x="2173" y="15717"/>
                    <a:pt x="2173" y="26757"/>
                  </a:cubicBezTo>
                  <a:lnTo>
                    <a:pt x="2173" y="34739"/>
                  </a:lnTo>
                  <a:cubicBezTo>
                    <a:pt x="2173" y="34739"/>
                    <a:pt x="1868" y="43930"/>
                    <a:pt x="6564" y="49864"/>
                  </a:cubicBezTo>
                  <a:cubicBezTo>
                    <a:pt x="6564" y="49864"/>
                    <a:pt x="9231" y="53751"/>
                    <a:pt x="15765" y="58037"/>
                  </a:cubicBezTo>
                  <a:cubicBezTo>
                    <a:pt x="15765" y="58037"/>
                    <a:pt x="29072" y="65200"/>
                    <a:pt x="37044" y="69295"/>
                  </a:cubicBezTo>
                  <a:cubicBezTo>
                    <a:pt x="37044" y="69295"/>
                    <a:pt x="45093" y="73886"/>
                    <a:pt x="44026" y="81202"/>
                  </a:cubicBezTo>
                  <a:cubicBezTo>
                    <a:pt x="44026" y="81202"/>
                    <a:pt x="43378" y="88717"/>
                    <a:pt x="35596" y="88393"/>
                  </a:cubicBezTo>
                  <a:cubicBezTo>
                    <a:pt x="35596" y="88393"/>
                    <a:pt x="28491" y="88088"/>
                    <a:pt x="28491" y="80735"/>
                  </a:cubicBezTo>
                  <a:lnTo>
                    <a:pt x="28491" y="72086"/>
                  </a:lnTo>
                  <a:lnTo>
                    <a:pt x="1" y="72086"/>
                  </a:lnTo>
                  <a:lnTo>
                    <a:pt x="1" y="84621"/>
                  </a:lnTo>
                  <a:cubicBezTo>
                    <a:pt x="1" y="84621"/>
                    <a:pt x="-789" y="108634"/>
                    <a:pt x="35815" y="108634"/>
                  </a:cubicBezTo>
                  <a:cubicBezTo>
                    <a:pt x="35815" y="108634"/>
                    <a:pt x="70782" y="109367"/>
                    <a:pt x="72410" y="84002"/>
                  </a:cubicBezTo>
                  <a:lnTo>
                    <a:pt x="72410" y="73772"/>
                  </a:lnTo>
                  <a:cubicBezTo>
                    <a:pt x="72410" y="73772"/>
                    <a:pt x="73639" y="58237"/>
                    <a:pt x="60047" y="50064"/>
                  </a:cubicBezTo>
                  <a:cubicBezTo>
                    <a:pt x="60047" y="50064"/>
                    <a:pt x="52789" y="45559"/>
                    <a:pt x="48284" y="43845"/>
                  </a:cubicBezTo>
                  <a:cubicBezTo>
                    <a:pt x="48284" y="43845"/>
                    <a:pt x="34377" y="37377"/>
                    <a:pt x="31615" y="34320"/>
                  </a:cubicBezTo>
                  <a:cubicBezTo>
                    <a:pt x="31615" y="34320"/>
                    <a:pt x="26205" y="29205"/>
                    <a:pt x="29376" y="23280"/>
                  </a:cubicBezTo>
                  <a:cubicBezTo>
                    <a:pt x="29376" y="23280"/>
                    <a:pt x="30710" y="19384"/>
                    <a:pt x="36425" y="19384"/>
                  </a:cubicBezTo>
                  <a:cubicBezTo>
                    <a:pt x="36425" y="19384"/>
                    <a:pt x="43893" y="19794"/>
                    <a:pt x="43893" y="25947"/>
                  </a:cubicBezTo>
                  <a:lnTo>
                    <a:pt x="43893" y="34577"/>
                  </a:lnTo>
                  <a:lnTo>
                    <a:pt x="70629" y="345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32A0A23C-7AB9-071A-5BC3-54EC263F47A8}"/>
                </a:ext>
              </a:extLst>
            </p:cNvPr>
            <p:cNvSpPr/>
            <p:nvPr/>
          </p:nvSpPr>
          <p:spPr>
            <a:xfrm>
              <a:off x="7428547" y="1033335"/>
              <a:ext cx="113557" cy="101593"/>
            </a:xfrm>
            <a:custGeom>
              <a:avLst/>
              <a:gdLst>
                <a:gd name="connsiteX0" fmla="*/ 2229 w 113557"/>
                <a:gd name="connsiteY0" fmla="*/ 0 h 101593"/>
                <a:gd name="connsiteX1" fmla="*/ 0 w 113557"/>
                <a:gd name="connsiteY1" fmla="*/ 101575 h 101593"/>
                <a:gd name="connsiteX2" fmla="*/ 26432 w 113557"/>
                <a:gd name="connsiteY2" fmla="*/ 101594 h 101593"/>
                <a:gd name="connsiteX3" fmla="*/ 26746 w 113557"/>
                <a:gd name="connsiteY3" fmla="*/ 25032 h 101593"/>
                <a:gd name="connsiteX4" fmla="*/ 28832 w 113557"/>
                <a:gd name="connsiteY4" fmla="*/ 25032 h 101593"/>
                <a:gd name="connsiteX5" fmla="*/ 42853 w 113557"/>
                <a:gd name="connsiteY5" fmla="*/ 101556 h 101593"/>
                <a:gd name="connsiteX6" fmla="*/ 70675 w 113557"/>
                <a:gd name="connsiteY6" fmla="*/ 101556 h 101593"/>
                <a:gd name="connsiteX7" fmla="*/ 84515 w 113557"/>
                <a:gd name="connsiteY7" fmla="*/ 25060 h 101593"/>
                <a:gd name="connsiteX8" fmla="*/ 86335 w 113557"/>
                <a:gd name="connsiteY8" fmla="*/ 25060 h 101593"/>
                <a:gd name="connsiteX9" fmla="*/ 86982 w 113557"/>
                <a:gd name="connsiteY9" fmla="*/ 101575 h 101593"/>
                <a:gd name="connsiteX10" fmla="*/ 113557 w 113557"/>
                <a:gd name="connsiteY10" fmla="*/ 101575 h 101593"/>
                <a:gd name="connsiteX11" fmla="*/ 110709 w 113557"/>
                <a:gd name="connsiteY11" fmla="*/ 0 h 101593"/>
                <a:gd name="connsiteX12" fmla="*/ 66485 w 113557"/>
                <a:gd name="connsiteY12" fmla="*/ 0 h 101593"/>
                <a:gd name="connsiteX13" fmla="*/ 57531 w 113557"/>
                <a:gd name="connsiteY13" fmla="*/ 55588 h 101593"/>
                <a:gd name="connsiteX14" fmla="*/ 55435 w 113557"/>
                <a:gd name="connsiteY14" fmla="*/ 55588 h 101593"/>
                <a:gd name="connsiteX15" fmla="*/ 46882 w 113557"/>
                <a:gd name="connsiteY15" fmla="*/ 0 h 101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557" h="101593">
                  <a:moveTo>
                    <a:pt x="2229" y="0"/>
                  </a:moveTo>
                  <a:lnTo>
                    <a:pt x="0" y="101575"/>
                  </a:lnTo>
                  <a:lnTo>
                    <a:pt x="26432" y="101594"/>
                  </a:lnTo>
                  <a:lnTo>
                    <a:pt x="26746" y="25032"/>
                  </a:lnTo>
                  <a:lnTo>
                    <a:pt x="28832" y="25032"/>
                  </a:lnTo>
                  <a:lnTo>
                    <a:pt x="42853" y="101556"/>
                  </a:lnTo>
                  <a:lnTo>
                    <a:pt x="70675" y="101556"/>
                  </a:lnTo>
                  <a:lnTo>
                    <a:pt x="84515" y="25060"/>
                  </a:lnTo>
                  <a:lnTo>
                    <a:pt x="86335" y="25060"/>
                  </a:lnTo>
                  <a:lnTo>
                    <a:pt x="86982" y="101575"/>
                  </a:lnTo>
                  <a:lnTo>
                    <a:pt x="113557" y="101575"/>
                  </a:lnTo>
                  <a:lnTo>
                    <a:pt x="110709" y="0"/>
                  </a:lnTo>
                  <a:lnTo>
                    <a:pt x="66485" y="0"/>
                  </a:lnTo>
                  <a:lnTo>
                    <a:pt x="57531" y="55588"/>
                  </a:lnTo>
                  <a:lnTo>
                    <a:pt x="55435" y="55588"/>
                  </a:lnTo>
                  <a:lnTo>
                    <a:pt x="4688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6D07C591-EAAA-2807-AB5F-04822002531A}"/>
                </a:ext>
              </a:extLst>
            </p:cNvPr>
            <p:cNvSpPr/>
            <p:nvPr/>
          </p:nvSpPr>
          <p:spPr>
            <a:xfrm>
              <a:off x="7320067" y="1033240"/>
              <a:ext cx="80086" cy="101565"/>
            </a:xfrm>
            <a:custGeom>
              <a:avLst/>
              <a:gdLst>
                <a:gd name="connsiteX0" fmla="*/ 80086 w 80086"/>
                <a:gd name="connsiteY0" fmla="*/ 101565 h 101565"/>
                <a:gd name="connsiteX1" fmla="*/ 62503 w 80086"/>
                <a:gd name="connsiteY1" fmla="*/ 0 h 101565"/>
                <a:gd name="connsiteX2" fmla="*/ 17574 w 80086"/>
                <a:gd name="connsiteY2" fmla="*/ 0 h 101565"/>
                <a:gd name="connsiteX3" fmla="*/ 0 w 80086"/>
                <a:gd name="connsiteY3" fmla="*/ 101565 h 101565"/>
                <a:gd name="connsiteX4" fmla="*/ 28442 w 80086"/>
                <a:gd name="connsiteY4" fmla="*/ 101565 h 101565"/>
                <a:gd name="connsiteX5" fmla="*/ 38862 w 80086"/>
                <a:gd name="connsiteY5" fmla="*/ 22803 h 101565"/>
                <a:gd name="connsiteX6" fmla="*/ 41205 w 80086"/>
                <a:gd name="connsiteY6" fmla="*/ 22803 h 101565"/>
                <a:gd name="connsiteX7" fmla="*/ 51626 w 80086"/>
                <a:gd name="connsiteY7" fmla="*/ 101565 h 10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086" h="101565">
                  <a:moveTo>
                    <a:pt x="80086" y="101565"/>
                  </a:moveTo>
                  <a:lnTo>
                    <a:pt x="62503" y="0"/>
                  </a:lnTo>
                  <a:lnTo>
                    <a:pt x="17574" y="0"/>
                  </a:lnTo>
                  <a:lnTo>
                    <a:pt x="0" y="101565"/>
                  </a:lnTo>
                  <a:lnTo>
                    <a:pt x="28442" y="101565"/>
                  </a:lnTo>
                  <a:lnTo>
                    <a:pt x="38862" y="22803"/>
                  </a:lnTo>
                  <a:lnTo>
                    <a:pt x="41205" y="22803"/>
                  </a:lnTo>
                  <a:lnTo>
                    <a:pt x="51626" y="10156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35D7C8BF-63BC-A8DA-00E7-FC94BFF260FE}"/>
                </a:ext>
              </a:extLst>
            </p:cNvPr>
            <p:cNvSpPr/>
            <p:nvPr/>
          </p:nvSpPr>
          <p:spPr>
            <a:xfrm>
              <a:off x="7221511" y="1029762"/>
              <a:ext cx="72439" cy="108635"/>
            </a:xfrm>
            <a:custGeom>
              <a:avLst/>
              <a:gdLst>
                <a:gd name="connsiteX0" fmla="*/ 70629 w 72439"/>
                <a:gd name="connsiteY0" fmla="*/ 34577 h 108635"/>
                <a:gd name="connsiteX1" fmla="*/ 70572 w 72439"/>
                <a:gd name="connsiteY1" fmla="*/ 21851 h 108635"/>
                <a:gd name="connsiteX2" fmla="*/ 39073 w 72439"/>
                <a:gd name="connsiteY2" fmla="*/ 68 h 108635"/>
                <a:gd name="connsiteX3" fmla="*/ 5145 w 72439"/>
                <a:gd name="connsiteY3" fmla="*/ 12536 h 108635"/>
                <a:gd name="connsiteX4" fmla="*/ 2173 w 72439"/>
                <a:gd name="connsiteY4" fmla="*/ 26757 h 108635"/>
                <a:gd name="connsiteX5" fmla="*/ 2173 w 72439"/>
                <a:gd name="connsiteY5" fmla="*/ 34739 h 108635"/>
                <a:gd name="connsiteX6" fmla="*/ 6564 w 72439"/>
                <a:gd name="connsiteY6" fmla="*/ 49864 h 108635"/>
                <a:gd name="connsiteX7" fmla="*/ 15765 w 72439"/>
                <a:gd name="connsiteY7" fmla="*/ 58037 h 108635"/>
                <a:gd name="connsiteX8" fmla="*/ 37035 w 72439"/>
                <a:gd name="connsiteY8" fmla="*/ 69295 h 108635"/>
                <a:gd name="connsiteX9" fmla="*/ 44026 w 72439"/>
                <a:gd name="connsiteY9" fmla="*/ 81202 h 108635"/>
                <a:gd name="connsiteX10" fmla="*/ 35596 w 72439"/>
                <a:gd name="connsiteY10" fmla="*/ 88393 h 108635"/>
                <a:gd name="connsiteX11" fmla="*/ 28491 w 72439"/>
                <a:gd name="connsiteY11" fmla="*/ 80735 h 108635"/>
                <a:gd name="connsiteX12" fmla="*/ 28491 w 72439"/>
                <a:gd name="connsiteY12" fmla="*/ 72086 h 108635"/>
                <a:gd name="connsiteX13" fmla="*/ 1 w 72439"/>
                <a:gd name="connsiteY13" fmla="*/ 72086 h 108635"/>
                <a:gd name="connsiteX14" fmla="*/ 1 w 72439"/>
                <a:gd name="connsiteY14" fmla="*/ 84621 h 108635"/>
                <a:gd name="connsiteX15" fmla="*/ 35806 w 72439"/>
                <a:gd name="connsiteY15" fmla="*/ 108634 h 108635"/>
                <a:gd name="connsiteX16" fmla="*/ 72410 w 72439"/>
                <a:gd name="connsiteY16" fmla="*/ 84002 h 108635"/>
                <a:gd name="connsiteX17" fmla="*/ 72410 w 72439"/>
                <a:gd name="connsiteY17" fmla="*/ 73772 h 108635"/>
                <a:gd name="connsiteX18" fmla="*/ 60047 w 72439"/>
                <a:gd name="connsiteY18" fmla="*/ 50064 h 108635"/>
                <a:gd name="connsiteX19" fmla="*/ 48284 w 72439"/>
                <a:gd name="connsiteY19" fmla="*/ 43845 h 108635"/>
                <a:gd name="connsiteX20" fmla="*/ 31615 w 72439"/>
                <a:gd name="connsiteY20" fmla="*/ 34320 h 108635"/>
                <a:gd name="connsiteX21" fmla="*/ 29367 w 72439"/>
                <a:gd name="connsiteY21" fmla="*/ 23280 h 108635"/>
                <a:gd name="connsiteX22" fmla="*/ 36415 w 72439"/>
                <a:gd name="connsiteY22" fmla="*/ 19384 h 108635"/>
                <a:gd name="connsiteX23" fmla="*/ 43883 w 72439"/>
                <a:gd name="connsiteY23" fmla="*/ 25947 h 108635"/>
                <a:gd name="connsiteX24" fmla="*/ 43883 w 72439"/>
                <a:gd name="connsiteY24" fmla="*/ 34577 h 108635"/>
                <a:gd name="connsiteX25" fmla="*/ 70629 w 72439"/>
                <a:gd name="connsiteY25" fmla="*/ 34577 h 10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439" h="108635">
                  <a:moveTo>
                    <a:pt x="70629" y="34577"/>
                  </a:moveTo>
                  <a:lnTo>
                    <a:pt x="70572" y="21851"/>
                  </a:lnTo>
                  <a:cubicBezTo>
                    <a:pt x="70572" y="21851"/>
                    <a:pt x="72620" y="982"/>
                    <a:pt x="39073" y="68"/>
                  </a:cubicBezTo>
                  <a:cubicBezTo>
                    <a:pt x="39073" y="68"/>
                    <a:pt x="12698" y="-1675"/>
                    <a:pt x="5145" y="12536"/>
                  </a:cubicBezTo>
                  <a:cubicBezTo>
                    <a:pt x="5145" y="12536"/>
                    <a:pt x="2173" y="15717"/>
                    <a:pt x="2173" y="26757"/>
                  </a:cubicBezTo>
                  <a:lnTo>
                    <a:pt x="2173" y="34739"/>
                  </a:lnTo>
                  <a:cubicBezTo>
                    <a:pt x="2173" y="34739"/>
                    <a:pt x="1859" y="43930"/>
                    <a:pt x="6564" y="49864"/>
                  </a:cubicBezTo>
                  <a:cubicBezTo>
                    <a:pt x="6564" y="49864"/>
                    <a:pt x="9222" y="53751"/>
                    <a:pt x="15765" y="58037"/>
                  </a:cubicBezTo>
                  <a:cubicBezTo>
                    <a:pt x="15765" y="58037"/>
                    <a:pt x="29072" y="65200"/>
                    <a:pt x="37035" y="69295"/>
                  </a:cubicBezTo>
                  <a:cubicBezTo>
                    <a:pt x="37035" y="69295"/>
                    <a:pt x="45083" y="73886"/>
                    <a:pt x="44026" y="81202"/>
                  </a:cubicBezTo>
                  <a:cubicBezTo>
                    <a:pt x="44026" y="81202"/>
                    <a:pt x="43378" y="88717"/>
                    <a:pt x="35596" y="88393"/>
                  </a:cubicBezTo>
                  <a:cubicBezTo>
                    <a:pt x="35596" y="88393"/>
                    <a:pt x="28491" y="88088"/>
                    <a:pt x="28491" y="80735"/>
                  </a:cubicBezTo>
                  <a:lnTo>
                    <a:pt x="28491" y="72086"/>
                  </a:lnTo>
                  <a:lnTo>
                    <a:pt x="1" y="72086"/>
                  </a:lnTo>
                  <a:lnTo>
                    <a:pt x="1" y="84621"/>
                  </a:lnTo>
                  <a:cubicBezTo>
                    <a:pt x="1" y="84621"/>
                    <a:pt x="-789" y="108634"/>
                    <a:pt x="35806" y="108634"/>
                  </a:cubicBezTo>
                  <a:cubicBezTo>
                    <a:pt x="35806" y="108634"/>
                    <a:pt x="70782" y="109367"/>
                    <a:pt x="72410" y="84002"/>
                  </a:cubicBezTo>
                  <a:lnTo>
                    <a:pt x="72410" y="73772"/>
                  </a:lnTo>
                  <a:cubicBezTo>
                    <a:pt x="72410" y="73772"/>
                    <a:pt x="73639" y="58237"/>
                    <a:pt x="60047" y="50064"/>
                  </a:cubicBezTo>
                  <a:cubicBezTo>
                    <a:pt x="60047" y="50064"/>
                    <a:pt x="52770" y="45559"/>
                    <a:pt x="48284" y="43845"/>
                  </a:cubicBezTo>
                  <a:cubicBezTo>
                    <a:pt x="48284" y="43845"/>
                    <a:pt x="34368" y="37377"/>
                    <a:pt x="31615" y="34320"/>
                  </a:cubicBezTo>
                  <a:cubicBezTo>
                    <a:pt x="31615" y="34320"/>
                    <a:pt x="26205" y="29205"/>
                    <a:pt x="29367" y="23280"/>
                  </a:cubicBezTo>
                  <a:cubicBezTo>
                    <a:pt x="29367" y="23280"/>
                    <a:pt x="30710" y="19384"/>
                    <a:pt x="36415" y="19384"/>
                  </a:cubicBezTo>
                  <a:cubicBezTo>
                    <a:pt x="36415" y="19384"/>
                    <a:pt x="43883" y="19794"/>
                    <a:pt x="43883" y="25947"/>
                  </a:cubicBezTo>
                  <a:lnTo>
                    <a:pt x="43883" y="34577"/>
                  </a:lnTo>
                  <a:lnTo>
                    <a:pt x="70629" y="345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D1F74F43-5F27-B1FF-DB14-2F0941AF6BE3}"/>
                </a:ext>
              </a:extLst>
            </p:cNvPr>
            <p:cNvSpPr/>
            <p:nvPr/>
          </p:nvSpPr>
          <p:spPr>
            <a:xfrm>
              <a:off x="8105232" y="1204757"/>
              <a:ext cx="34471" cy="75847"/>
            </a:xfrm>
            <a:custGeom>
              <a:avLst/>
              <a:gdLst>
                <a:gd name="connsiteX0" fmla="*/ 0 w 34471"/>
                <a:gd name="connsiteY0" fmla="*/ 0 h 75847"/>
                <a:gd name="connsiteX1" fmla="*/ 0 w 34471"/>
                <a:gd name="connsiteY1" fmla="*/ 75848 h 75847"/>
                <a:gd name="connsiteX2" fmla="*/ 18279 w 34471"/>
                <a:gd name="connsiteY2" fmla="*/ 75848 h 75847"/>
                <a:gd name="connsiteX3" fmla="*/ 18279 w 34471"/>
                <a:gd name="connsiteY3" fmla="*/ 47568 h 75847"/>
                <a:gd name="connsiteX4" fmla="*/ 34471 w 34471"/>
                <a:gd name="connsiteY4" fmla="*/ 47568 h 75847"/>
                <a:gd name="connsiteX5" fmla="*/ 34471 w 34471"/>
                <a:gd name="connsiteY5" fmla="*/ 32061 h 75847"/>
                <a:gd name="connsiteX6" fmla="*/ 18621 w 34471"/>
                <a:gd name="connsiteY6" fmla="*/ 32061 h 75847"/>
                <a:gd name="connsiteX7" fmla="*/ 18621 w 34471"/>
                <a:gd name="connsiteY7" fmla="*/ 0 h 7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471" h="75847">
                  <a:moveTo>
                    <a:pt x="0" y="0"/>
                  </a:moveTo>
                  <a:lnTo>
                    <a:pt x="0" y="75848"/>
                  </a:lnTo>
                  <a:lnTo>
                    <a:pt x="18279" y="75848"/>
                  </a:lnTo>
                  <a:lnTo>
                    <a:pt x="18279" y="47568"/>
                  </a:lnTo>
                  <a:lnTo>
                    <a:pt x="34471" y="47568"/>
                  </a:lnTo>
                  <a:lnTo>
                    <a:pt x="34471" y="32061"/>
                  </a:lnTo>
                  <a:lnTo>
                    <a:pt x="18621" y="32061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11557AD4-55B6-A7A4-51B6-A84F5041223D}"/>
                </a:ext>
              </a:extLst>
            </p:cNvPr>
            <p:cNvSpPr/>
            <p:nvPr/>
          </p:nvSpPr>
          <p:spPr>
            <a:xfrm>
              <a:off x="8036271" y="1286815"/>
              <a:ext cx="87582" cy="62074"/>
            </a:xfrm>
            <a:custGeom>
              <a:avLst/>
              <a:gdLst>
                <a:gd name="connsiteX0" fmla="*/ 0 w 87582"/>
                <a:gd name="connsiteY0" fmla="*/ 0 h 62074"/>
                <a:gd name="connsiteX1" fmla="*/ 87582 w 87582"/>
                <a:gd name="connsiteY1" fmla="*/ 0 h 62074"/>
                <a:gd name="connsiteX2" fmla="*/ 87582 w 87582"/>
                <a:gd name="connsiteY2" fmla="*/ 62074 h 62074"/>
                <a:gd name="connsiteX3" fmla="*/ 0 w 87582"/>
                <a:gd name="connsiteY3" fmla="*/ 62074 h 62074"/>
                <a:gd name="connsiteX4" fmla="*/ 0 w 87582"/>
                <a:gd name="connsiteY4" fmla="*/ 0 h 62074"/>
                <a:gd name="connsiteX5" fmla="*/ 69694 w 87582"/>
                <a:gd name="connsiteY5" fmla="*/ 15145 h 62074"/>
                <a:gd name="connsiteX6" fmla="*/ 17897 w 87582"/>
                <a:gd name="connsiteY6" fmla="*/ 15145 h 62074"/>
                <a:gd name="connsiteX7" fmla="*/ 17897 w 87582"/>
                <a:gd name="connsiteY7" fmla="*/ 46920 h 62074"/>
                <a:gd name="connsiteX8" fmla="*/ 69694 w 87582"/>
                <a:gd name="connsiteY8" fmla="*/ 46920 h 62074"/>
                <a:gd name="connsiteX9" fmla="*/ 69694 w 87582"/>
                <a:gd name="connsiteY9" fmla="*/ 15145 h 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582" h="62074">
                  <a:moveTo>
                    <a:pt x="0" y="0"/>
                  </a:moveTo>
                  <a:lnTo>
                    <a:pt x="87582" y="0"/>
                  </a:lnTo>
                  <a:lnTo>
                    <a:pt x="87582" y="62074"/>
                  </a:lnTo>
                  <a:lnTo>
                    <a:pt x="0" y="62074"/>
                  </a:lnTo>
                  <a:lnTo>
                    <a:pt x="0" y="0"/>
                  </a:lnTo>
                  <a:close/>
                  <a:moveTo>
                    <a:pt x="69694" y="15145"/>
                  </a:moveTo>
                  <a:lnTo>
                    <a:pt x="17897" y="15145"/>
                  </a:lnTo>
                  <a:lnTo>
                    <a:pt x="17897" y="46920"/>
                  </a:lnTo>
                  <a:lnTo>
                    <a:pt x="69694" y="46920"/>
                  </a:lnTo>
                  <a:lnTo>
                    <a:pt x="69694" y="15145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30171137-5E2C-2A42-4112-20F21F2FC239}"/>
                </a:ext>
              </a:extLst>
            </p:cNvPr>
            <p:cNvSpPr/>
            <p:nvPr/>
          </p:nvSpPr>
          <p:spPr>
            <a:xfrm>
              <a:off x="8207978" y="1204757"/>
              <a:ext cx="42062" cy="75847"/>
            </a:xfrm>
            <a:custGeom>
              <a:avLst/>
              <a:gdLst>
                <a:gd name="connsiteX0" fmla="*/ 42062 w 42062"/>
                <a:gd name="connsiteY0" fmla="*/ 0 h 75847"/>
                <a:gd name="connsiteX1" fmla="*/ 42062 w 42062"/>
                <a:gd name="connsiteY1" fmla="*/ 75848 h 75847"/>
                <a:gd name="connsiteX2" fmla="*/ 23793 w 42062"/>
                <a:gd name="connsiteY2" fmla="*/ 75848 h 75847"/>
                <a:gd name="connsiteX3" fmla="*/ 23793 w 42062"/>
                <a:gd name="connsiteY3" fmla="*/ 41024 h 75847"/>
                <a:gd name="connsiteX4" fmla="*/ 0 w 42062"/>
                <a:gd name="connsiteY4" fmla="*/ 41024 h 75847"/>
                <a:gd name="connsiteX5" fmla="*/ 0 w 42062"/>
                <a:gd name="connsiteY5" fmla="*/ 25508 h 75847"/>
                <a:gd name="connsiteX6" fmla="*/ 23451 w 42062"/>
                <a:gd name="connsiteY6" fmla="*/ 25508 h 75847"/>
                <a:gd name="connsiteX7" fmla="*/ 23451 w 42062"/>
                <a:gd name="connsiteY7" fmla="*/ 0 h 7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62" h="75847">
                  <a:moveTo>
                    <a:pt x="42062" y="0"/>
                  </a:moveTo>
                  <a:lnTo>
                    <a:pt x="42062" y="75848"/>
                  </a:lnTo>
                  <a:lnTo>
                    <a:pt x="23793" y="75848"/>
                  </a:lnTo>
                  <a:lnTo>
                    <a:pt x="23793" y="41024"/>
                  </a:lnTo>
                  <a:lnTo>
                    <a:pt x="0" y="41024"/>
                  </a:lnTo>
                  <a:lnTo>
                    <a:pt x="0" y="25508"/>
                  </a:lnTo>
                  <a:lnTo>
                    <a:pt x="23451" y="25508"/>
                  </a:lnTo>
                  <a:lnTo>
                    <a:pt x="23451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5F809AD1-5FEA-E5FF-F8A5-CCAEFF8672E6}"/>
                </a:ext>
              </a:extLst>
            </p:cNvPr>
            <p:cNvSpPr/>
            <p:nvPr/>
          </p:nvSpPr>
          <p:spPr>
            <a:xfrm>
              <a:off x="8155276" y="1279747"/>
              <a:ext cx="98507" cy="74123"/>
            </a:xfrm>
            <a:custGeom>
              <a:avLst/>
              <a:gdLst>
                <a:gd name="connsiteX0" fmla="*/ 49263 w 98507"/>
                <a:gd name="connsiteY0" fmla="*/ 74124 h 74123"/>
                <a:gd name="connsiteX1" fmla="*/ 0 w 98507"/>
                <a:gd name="connsiteY1" fmla="*/ 37052 h 74123"/>
                <a:gd name="connsiteX2" fmla="*/ 49263 w 98507"/>
                <a:gd name="connsiteY2" fmla="*/ 0 h 74123"/>
                <a:gd name="connsiteX3" fmla="*/ 98508 w 98507"/>
                <a:gd name="connsiteY3" fmla="*/ 37052 h 74123"/>
                <a:gd name="connsiteX4" fmla="*/ 49263 w 98507"/>
                <a:gd name="connsiteY4" fmla="*/ 74124 h 74123"/>
                <a:gd name="connsiteX5" fmla="*/ 79886 w 98507"/>
                <a:gd name="connsiteY5" fmla="*/ 37052 h 74123"/>
                <a:gd name="connsiteX6" fmla="*/ 49263 w 98507"/>
                <a:gd name="connsiteY6" fmla="*/ 16354 h 74123"/>
                <a:gd name="connsiteX7" fmla="*/ 18621 w 98507"/>
                <a:gd name="connsiteY7" fmla="*/ 37052 h 74123"/>
                <a:gd name="connsiteX8" fmla="*/ 49263 w 98507"/>
                <a:gd name="connsiteY8" fmla="*/ 57760 h 74123"/>
                <a:gd name="connsiteX9" fmla="*/ 79886 w 98507"/>
                <a:gd name="connsiteY9" fmla="*/ 37052 h 7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507" h="74123">
                  <a:moveTo>
                    <a:pt x="49263" y="74124"/>
                  </a:moveTo>
                  <a:cubicBezTo>
                    <a:pt x="22060" y="74124"/>
                    <a:pt x="0" y="57521"/>
                    <a:pt x="0" y="37052"/>
                  </a:cubicBezTo>
                  <a:cubicBezTo>
                    <a:pt x="0" y="16583"/>
                    <a:pt x="22050" y="0"/>
                    <a:pt x="49263" y="0"/>
                  </a:cubicBezTo>
                  <a:cubicBezTo>
                    <a:pt x="76476" y="0"/>
                    <a:pt x="98508" y="16583"/>
                    <a:pt x="98508" y="37052"/>
                  </a:cubicBezTo>
                  <a:cubicBezTo>
                    <a:pt x="98508" y="57521"/>
                    <a:pt x="76467" y="74124"/>
                    <a:pt x="49263" y="74124"/>
                  </a:cubicBezTo>
                  <a:moveTo>
                    <a:pt x="79886" y="37052"/>
                  </a:moveTo>
                  <a:cubicBezTo>
                    <a:pt x="79886" y="25622"/>
                    <a:pt x="66189" y="16354"/>
                    <a:pt x="49263" y="16354"/>
                  </a:cubicBezTo>
                  <a:cubicBezTo>
                    <a:pt x="32366" y="16354"/>
                    <a:pt x="18621" y="25622"/>
                    <a:pt x="18621" y="37052"/>
                  </a:cubicBezTo>
                  <a:cubicBezTo>
                    <a:pt x="18621" y="48492"/>
                    <a:pt x="32356" y="57760"/>
                    <a:pt x="49263" y="57760"/>
                  </a:cubicBezTo>
                  <a:cubicBezTo>
                    <a:pt x="66180" y="57760"/>
                    <a:pt x="79886" y="48492"/>
                    <a:pt x="79886" y="37052"/>
                  </a:cubicBezTo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A65CFDE6-8883-FD7D-6D94-A6720794BE37}"/>
                </a:ext>
              </a:extLst>
            </p:cNvPr>
            <p:cNvSpPr/>
            <p:nvPr/>
          </p:nvSpPr>
          <p:spPr>
            <a:xfrm>
              <a:off x="8013211" y="1207509"/>
              <a:ext cx="78866" cy="71246"/>
            </a:xfrm>
            <a:custGeom>
              <a:avLst/>
              <a:gdLst>
                <a:gd name="connsiteX0" fmla="*/ 48073 w 78866"/>
                <a:gd name="connsiteY0" fmla="*/ 0 h 71246"/>
                <a:gd name="connsiteX1" fmla="*/ 78867 w 78866"/>
                <a:gd name="connsiteY1" fmla="*/ 58036 h 71246"/>
                <a:gd name="connsiteX2" fmla="*/ 69304 w 78866"/>
                <a:gd name="connsiteY2" fmla="*/ 71247 h 71246"/>
                <a:gd name="connsiteX3" fmla="*/ 39433 w 78866"/>
                <a:gd name="connsiteY3" fmla="*/ 37595 h 71246"/>
                <a:gd name="connsiteX4" fmla="*/ 9573 w 78866"/>
                <a:gd name="connsiteY4" fmla="*/ 71247 h 71246"/>
                <a:gd name="connsiteX5" fmla="*/ 0 w 78866"/>
                <a:gd name="connsiteY5" fmla="*/ 58036 h 71246"/>
                <a:gd name="connsiteX6" fmla="*/ 30804 w 78866"/>
                <a:gd name="connsiteY6" fmla="*/ 0 h 71246"/>
                <a:gd name="connsiteX7" fmla="*/ 48073 w 78866"/>
                <a:gd name="connsiteY7" fmla="*/ 0 h 7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66" h="71246">
                  <a:moveTo>
                    <a:pt x="48073" y="0"/>
                  </a:moveTo>
                  <a:cubicBezTo>
                    <a:pt x="48073" y="0"/>
                    <a:pt x="45625" y="41024"/>
                    <a:pt x="78867" y="58036"/>
                  </a:cubicBezTo>
                  <a:lnTo>
                    <a:pt x="69304" y="71247"/>
                  </a:lnTo>
                  <a:cubicBezTo>
                    <a:pt x="69304" y="71247"/>
                    <a:pt x="44958" y="55169"/>
                    <a:pt x="39433" y="37595"/>
                  </a:cubicBezTo>
                  <a:cubicBezTo>
                    <a:pt x="33928" y="55178"/>
                    <a:pt x="9573" y="71247"/>
                    <a:pt x="9573" y="71247"/>
                  </a:cubicBezTo>
                  <a:lnTo>
                    <a:pt x="0" y="58036"/>
                  </a:lnTo>
                  <a:cubicBezTo>
                    <a:pt x="33242" y="41024"/>
                    <a:pt x="30804" y="0"/>
                    <a:pt x="30804" y="0"/>
                  </a:cubicBezTo>
                  <a:lnTo>
                    <a:pt x="48073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E807AAB4-0048-933C-62E3-8C69FF4DF123}"/>
                </a:ext>
              </a:extLst>
            </p:cNvPr>
            <p:cNvSpPr/>
            <p:nvPr/>
          </p:nvSpPr>
          <p:spPr>
            <a:xfrm>
              <a:off x="8139113" y="1207509"/>
              <a:ext cx="74790" cy="69875"/>
            </a:xfrm>
            <a:custGeom>
              <a:avLst/>
              <a:gdLst>
                <a:gd name="connsiteX0" fmla="*/ 37395 w 74790"/>
                <a:gd name="connsiteY0" fmla="*/ 37586 h 69875"/>
                <a:gd name="connsiteX1" fmla="*/ 9563 w 74790"/>
                <a:gd name="connsiteY1" fmla="*/ 69875 h 69875"/>
                <a:gd name="connsiteX2" fmla="*/ 0 w 74790"/>
                <a:gd name="connsiteY2" fmla="*/ 56674 h 69875"/>
                <a:gd name="connsiteX3" fmla="*/ 28784 w 74790"/>
                <a:gd name="connsiteY3" fmla="*/ 0 h 69875"/>
                <a:gd name="connsiteX4" fmla="*/ 46006 w 74790"/>
                <a:gd name="connsiteY4" fmla="*/ 0 h 69875"/>
                <a:gd name="connsiteX5" fmla="*/ 74790 w 74790"/>
                <a:gd name="connsiteY5" fmla="*/ 56674 h 69875"/>
                <a:gd name="connsiteX6" fmla="*/ 65227 w 74790"/>
                <a:gd name="connsiteY6" fmla="*/ 69875 h 69875"/>
                <a:gd name="connsiteX7" fmla="*/ 37395 w 74790"/>
                <a:gd name="connsiteY7" fmla="*/ 37586 h 6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90" h="69875">
                  <a:moveTo>
                    <a:pt x="37395" y="37586"/>
                  </a:moveTo>
                  <a:cubicBezTo>
                    <a:pt x="31880" y="55159"/>
                    <a:pt x="9563" y="69875"/>
                    <a:pt x="9563" y="69875"/>
                  </a:cubicBezTo>
                  <a:lnTo>
                    <a:pt x="0" y="56674"/>
                  </a:lnTo>
                  <a:cubicBezTo>
                    <a:pt x="31223" y="41015"/>
                    <a:pt x="28784" y="0"/>
                    <a:pt x="28784" y="0"/>
                  </a:cubicBezTo>
                  <a:lnTo>
                    <a:pt x="46006" y="0"/>
                  </a:lnTo>
                  <a:cubicBezTo>
                    <a:pt x="46006" y="0"/>
                    <a:pt x="43567" y="41024"/>
                    <a:pt x="74790" y="56674"/>
                  </a:cubicBezTo>
                  <a:lnTo>
                    <a:pt x="65227" y="69875"/>
                  </a:lnTo>
                  <a:cubicBezTo>
                    <a:pt x="65237" y="69875"/>
                    <a:pt x="42920" y="55159"/>
                    <a:pt x="37395" y="37586"/>
                  </a:cubicBezTo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25BB4CDB-54BB-9ED9-7266-9F1898C2792E}"/>
                </a:ext>
              </a:extLst>
            </p:cNvPr>
            <p:cNvSpPr/>
            <p:nvPr/>
          </p:nvSpPr>
          <p:spPr>
            <a:xfrm>
              <a:off x="8393373" y="1208119"/>
              <a:ext cx="70494" cy="15373"/>
            </a:xfrm>
            <a:custGeom>
              <a:avLst/>
              <a:gdLst>
                <a:gd name="connsiteX0" fmla="*/ 0 w 70494"/>
                <a:gd name="connsiteY0" fmla="*/ 0 h 15373"/>
                <a:gd name="connsiteX1" fmla="*/ 70495 w 70494"/>
                <a:gd name="connsiteY1" fmla="*/ 0 h 15373"/>
                <a:gd name="connsiteX2" fmla="*/ 70495 w 70494"/>
                <a:gd name="connsiteY2" fmla="*/ 15373 h 15373"/>
                <a:gd name="connsiteX3" fmla="*/ 0 w 70494"/>
                <a:gd name="connsiteY3" fmla="*/ 15373 h 1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94" h="15373">
                  <a:moveTo>
                    <a:pt x="0" y="0"/>
                  </a:moveTo>
                  <a:lnTo>
                    <a:pt x="70495" y="0"/>
                  </a:lnTo>
                  <a:lnTo>
                    <a:pt x="70495" y="15373"/>
                  </a:lnTo>
                  <a:lnTo>
                    <a:pt x="0" y="15373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669E477C-5394-01C2-5982-27C1B33E7A1B}"/>
                </a:ext>
              </a:extLst>
            </p:cNvPr>
            <p:cNvSpPr/>
            <p:nvPr/>
          </p:nvSpPr>
          <p:spPr>
            <a:xfrm>
              <a:off x="8477012" y="1201661"/>
              <a:ext cx="17916" cy="149304"/>
            </a:xfrm>
            <a:custGeom>
              <a:avLst/>
              <a:gdLst>
                <a:gd name="connsiteX0" fmla="*/ 0 w 17916"/>
                <a:gd name="connsiteY0" fmla="*/ 0 h 149304"/>
                <a:gd name="connsiteX1" fmla="*/ 17916 w 17916"/>
                <a:gd name="connsiteY1" fmla="*/ 0 h 149304"/>
                <a:gd name="connsiteX2" fmla="*/ 17916 w 17916"/>
                <a:gd name="connsiteY2" fmla="*/ 149304 h 149304"/>
                <a:gd name="connsiteX3" fmla="*/ 0 w 17916"/>
                <a:gd name="connsiteY3" fmla="*/ 149304 h 14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16" h="149304">
                  <a:moveTo>
                    <a:pt x="0" y="0"/>
                  </a:moveTo>
                  <a:lnTo>
                    <a:pt x="17916" y="0"/>
                  </a:lnTo>
                  <a:lnTo>
                    <a:pt x="17916" y="149304"/>
                  </a:lnTo>
                  <a:lnTo>
                    <a:pt x="0" y="149304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A68592B5-2D26-28E4-2FCE-5662EB274575}"/>
                </a:ext>
              </a:extLst>
            </p:cNvPr>
            <p:cNvSpPr/>
            <p:nvPr/>
          </p:nvSpPr>
          <p:spPr>
            <a:xfrm>
              <a:off x="8486480" y="1255944"/>
              <a:ext cx="26393" cy="15373"/>
            </a:xfrm>
            <a:custGeom>
              <a:avLst/>
              <a:gdLst>
                <a:gd name="connsiteX0" fmla="*/ 0 w 26393"/>
                <a:gd name="connsiteY0" fmla="*/ 0 h 15373"/>
                <a:gd name="connsiteX1" fmla="*/ 26394 w 26393"/>
                <a:gd name="connsiteY1" fmla="*/ 0 h 15373"/>
                <a:gd name="connsiteX2" fmla="*/ 26394 w 26393"/>
                <a:gd name="connsiteY2" fmla="*/ 15373 h 15373"/>
                <a:gd name="connsiteX3" fmla="*/ 0 w 26393"/>
                <a:gd name="connsiteY3" fmla="*/ 15373 h 1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93" h="15373">
                  <a:moveTo>
                    <a:pt x="0" y="0"/>
                  </a:moveTo>
                  <a:lnTo>
                    <a:pt x="26394" y="0"/>
                  </a:lnTo>
                  <a:lnTo>
                    <a:pt x="26394" y="15373"/>
                  </a:lnTo>
                  <a:lnTo>
                    <a:pt x="0" y="15373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85A78716-C4AF-5D5D-5606-712953846E26}"/>
                </a:ext>
              </a:extLst>
            </p:cNvPr>
            <p:cNvSpPr/>
            <p:nvPr/>
          </p:nvSpPr>
          <p:spPr>
            <a:xfrm>
              <a:off x="8358769" y="1202137"/>
              <a:ext cx="17935" cy="99298"/>
            </a:xfrm>
            <a:custGeom>
              <a:avLst/>
              <a:gdLst>
                <a:gd name="connsiteX0" fmla="*/ 0 w 17935"/>
                <a:gd name="connsiteY0" fmla="*/ 0 h 99298"/>
                <a:gd name="connsiteX1" fmla="*/ 17935 w 17935"/>
                <a:gd name="connsiteY1" fmla="*/ 0 h 99298"/>
                <a:gd name="connsiteX2" fmla="*/ 17935 w 17935"/>
                <a:gd name="connsiteY2" fmla="*/ 99298 h 99298"/>
                <a:gd name="connsiteX3" fmla="*/ 0 w 17935"/>
                <a:gd name="connsiteY3" fmla="*/ 99298 h 9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5" h="99298">
                  <a:moveTo>
                    <a:pt x="0" y="0"/>
                  </a:moveTo>
                  <a:lnTo>
                    <a:pt x="17935" y="0"/>
                  </a:lnTo>
                  <a:lnTo>
                    <a:pt x="17935" y="99298"/>
                  </a:lnTo>
                  <a:lnTo>
                    <a:pt x="0" y="99298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47CF1BBC-2B8E-6816-831B-E855A059D097}"/>
                </a:ext>
              </a:extLst>
            </p:cNvPr>
            <p:cNvSpPr/>
            <p:nvPr/>
          </p:nvSpPr>
          <p:spPr>
            <a:xfrm>
              <a:off x="8335528" y="1235894"/>
              <a:ext cx="34994" cy="15373"/>
            </a:xfrm>
            <a:custGeom>
              <a:avLst/>
              <a:gdLst>
                <a:gd name="connsiteX0" fmla="*/ 0 w 34994"/>
                <a:gd name="connsiteY0" fmla="*/ 0 h 15373"/>
                <a:gd name="connsiteX1" fmla="*/ 34995 w 34994"/>
                <a:gd name="connsiteY1" fmla="*/ 0 h 15373"/>
                <a:gd name="connsiteX2" fmla="*/ 34995 w 34994"/>
                <a:gd name="connsiteY2" fmla="*/ 15373 h 15373"/>
                <a:gd name="connsiteX3" fmla="*/ 0 w 34994"/>
                <a:gd name="connsiteY3" fmla="*/ 15373 h 1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94" h="15373">
                  <a:moveTo>
                    <a:pt x="0" y="0"/>
                  </a:moveTo>
                  <a:lnTo>
                    <a:pt x="34995" y="0"/>
                  </a:lnTo>
                  <a:lnTo>
                    <a:pt x="34995" y="15373"/>
                  </a:lnTo>
                  <a:lnTo>
                    <a:pt x="0" y="15373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BDD36F55-639B-DA94-0DBB-92FCB4AD3718}"/>
                </a:ext>
              </a:extLst>
            </p:cNvPr>
            <p:cNvSpPr/>
            <p:nvPr/>
          </p:nvSpPr>
          <p:spPr>
            <a:xfrm>
              <a:off x="8270796" y="1208052"/>
              <a:ext cx="72923" cy="15363"/>
            </a:xfrm>
            <a:custGeom>
              <a:avLst/>
              <a:gdLst>
                <a:gd name="connsiteX0" fmla="*/ 0 w 72923"/>
                <a:gd name="connsiteY0" fmla="*/ 0 h 15363"/>
                <a:gd name="connsiteX1" fmla="*/ 72923 w 72923"/>
                <a:gd name="connsiteY1" fmla="*/ 0 h 15363"/>
                <a:gd name="connsiteX2" fmla="*/ 72923 w 72923"/>
                <a:gd name="connsiteY2" fmla="*/ 15364 h 15363"/>
                <a:gd name="connsiteX3" fmla="*/ 0 w 72923"/>
                <a:gd name="connsiteY3" fmla="*/ 15364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23" h="15363">
                  <a:moveTo>
                    <a:pt x="0" y="0"/>
                  </a:moveTo>
                  <a:lnTo>
                    <a:pt x="72923" y="0"/>
                  </a:lnTo>
                  <a:lnTo>
                    <a:pt x="72923" y="15364"/>
                  </a:lnTo>
                  <a:lnTo>
                    <a:pt x="0" y="15364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847E1E56-5C11-ABD2-B3BD-2186B983C696}"/>
                </a:ext>
              </a:extLst>
            </p:cNvPr>
            <p:cNvSpPr/>
            <p:nvPr/>
          </p:nvSpPr>
          <p:spPr>
            <a:xfrm>
              <a:off x="8286807" y="1285929"/>
              <a:ext cx="17916" cy="62741"/>
            </a:xfrm>
            <a:custGeom>
              <a:avLst/>
              <a:gdLst>
                <a:gd name="connsiteX0" fmla="*/ 0 w 17916"/>
                <a:gd name="connsiteY0" fmla="*/ 0 h 62741"/>
                <a:gd name="connsiteX1" fmla="*/ 17917 w 17916"/>
                <a:gd name="connsiteY1" fmla="*/ 0 h 62741"/>
                <a:gd name="connsiteX2" fmla="*/ 17917 w 17916"/>
                <a:gd name="connsiteY2" fmla="*/ 62741 h 62741"/>
                <a:gd name="connsiteX3" fmla="*/ 0 w 17916"/>
                <a:gd name="connsiteY3" fmla="*/ 62741 h 6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16" h="62741">
                  <a:moveTo>
                    <a:pt x="0" y="0"/>
                  </a:moveTo>
                  <a:lnTo>
                    <a:pt x="17917" y="0"/>
                  </a:lnTo>
                  <a:lnTo>
                    <a:pt x="17917" y="62741"/>
                  </a:lnTo>
                  <a:lnTo>
                    <a:pt x="0" y="62741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75A85782-07EF-B6B0-52B6-D21FB75B9AAE}"/>
                </a:ext>
              </a:extLst>
            </p:cNvPr>
            <p:cNvSpPr/>
            <p:nvPr/>
          </p:nvSpPr>
          <p:spPr>
            <a:xfrm>
              <a:off x="8264566" y="1213853"/>
              <a:ext cx="84839" cy="69646"/>
            </a:xfrm>
            <a:custGeom>
              <a:avLst/>
              <a:gdLst>
                <a:gd name="connsiteX0" fmla="*/ 52873 w 84839"/>
                <a:gd name="connsiteY0" fmla="*/ 0 h 69646"/>
                <a:gd name="connsiteX1" fmla="*/ 52750 w 84839"/>
                <a:gd name="connsiteY1" fmla="*/ 1715 h 69646"/>
                <a:gd name="connsiteX2" fmla="*/ 84839 w 84839"/>
                <a:gd name="connsiteY2" fmla="*/ 56893 h 69646"/>
                <a:gd name="connsiteX3" fmla="*/ 75524 w 84839"/>
                <a:gd name="connsiteY3" fmla="*/ 69647 h 69646"/>
                <a:gd name="connsiteX4" fmla="*/ 42415 w 84839"/>
                <a:gd name="connsiteY4" fmla="*/ 37252 h 69646"/>
                <a:gd name="connsiteX5" fmla="*/ 9325 w 84839"/>
                <a:gd name="connsiteY5" fmla="*/ 69647 h 69646"/>
                <a:gd name="connsiteX6" fmla="*/ 0 w 84839"/>
                <a:gd name="connsiteY6" fmla="*/ 56893 h 69646"/>
                <a:gd name="connsiteX7" fmla="*/ 32090 w 84839"/>
                <a:gd name="connsiteY7" fmla="*/ 1715 h 69646"/>
                <a:gd name="connsiteX8" fmla="*/ 31985 w 84839"/>
                <a:gd name="connsiteY8" fmla="*/ 0 h 69646"/>
                <a:gd name="connsiteX9" fmla="*/ 52873 w 84839"/>
                <a:gd name="connsiteY9" fmla="*/ 0 h 6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39" h="69646">
                  <a:moveTo>
                    <a:pt x="52873" y="0"/>
                  </a:moveTo>
                  <a:cubicBezTo>
                    <a:pt x="52873" y="0"/>
                    <a:pt x="52807" y="600"/>
                    <a:pt x="52750" y="1715"/>
                  </a:cubicBezTo>
                  <a:cubicBezTo>
                    <a:pt x="53121" y="15488"/>
                    <a:pt x="47787" y="38852"/>
                    <a:pt x="84839" y="56893"/>
                  </a:cubicBezTo>
                  <a:lnTo>
                    <a:pt x="75524" y="69647"/>
                  </a:lnTo>
                  <a:cubicBezTo>
                    <a:pt x="75524" y="69647"/>
                    <a:pt x="48797" y="55302"/>
                    <a:pt x="42415" y="37252"/>
                  </a:cubicBezTo>
                  <a:cubicBezTo>
                    <a:pt x="36052" y="55312"/>
                    <a:pt x="9325" y="69647"/>
                    <a:pt x="9325" y="69647"/>
                  </a:cubicBezTo>
                  <a:lnTo>
                    <a:pt x="0" y="56893"/>
                  </a:lnTo>
                  <a:cubicBezTo>
                    <a:pt x="37071" y="38852"/>
                    <a:pt x="31737" y="15488"/>
                    <a:pt x="32090" y="1715"/>
                  </a:cubicBezTo>
                  <a:cubicBezTo>
                    <a:pt x="32052" y="610"/>
                    <a:pt x="31985" y="0"/>
                    <a:pt x="31985" y="0"/>
                  </a:cubicBezTo>
                  <a:lnTo>
                    <a:pt x="52873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30398322-006E-C859-8B2E-05D14A7DD5F0}"/>
                </a:ext>
              </a:extLst>
            </p:cNvPr>
            <p:cNvSpPr/>
            <p:nvPr/>
          </p:nvSpPr>
          <p:spPr>
            <a:xfrm>
              <a:off x="8388201" y="1221025"/>
              <a:ext cx="79505" cy="107022"/>
            </a:xfrm>
            <a:custGeom>
              <a:avLst/>
              <a:gdLst>
                <a:gd name="connsiteX0" fmla="*/ 48625 w 79505"/>
                <a:gd name="connsiteY0" fmla="*/ 0 h 107022"/>
                <a:gd name="connsiteX1" fmla="*/ 48625 w 79505"/>
                <a:gd name="connsiteY1" fmla="*/ 2581 h 107022"/>
                <a:gd name="connsiteX2" fmla="*/ 48625 w 79505"/>
                <a:gd name="connsiteY2" fmla="*/ 11287 h 107022"/>
                <a:gd name="connsiteX3" fmla="*/ 79505 w 79505"/>
                <a:gd name="connsiteY3" fmla="*/ 94040 h 107022"/>
                <a:gd name="connsiteX4" fmla="*/ 67704 w 79505"/>
                <a:gd name="connsiteY4" fmla="*/ 107023 h 107022"/>
                <a:gd name="connsiteX5" fmla="*/ 39748 w 79505"/>
                <a:gd name="connsiteY5" fmla="*/ 64179 h 107022"/>
                <a:gd name="connsiteX6" fmla="*/ 11811 w 79505"/>
                <a:gd name="connsiteY6" fmla="*/ 107023 h 107022"/>
                <a:gd name="connsiteX7" fmla="*/ 0 w 79505"/>
                <a:gd name="connsiteY7" fmla="*/ 94040 h 107022"/>
                <a:gd name="connsiteX8" fmla="*/ 30861 w 79505"/>
                <a:gd name="connsiteY8" fmla="*/ 11287 h 107022"/>
                <a:gd name="connsiteX9" fmla="*/ 30861 w 79505"/>
                <a:gd name="connsiteY9" fmla="*/ 2581 h 107022"/>
                <a:gd name="connsiteX10" fmla="*/ 30861 w 79505"/>
                <a:gd name="connsiteY10" fmla="*/ 0 h 107022"/>
                <a:gd name="connsiteX11" fmla="*/ 48625 w 79505"/>
                <a:gd name="connsiteY11" fmla="*/ 0 h 10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505" h="107022">
                  <a:moveTo>
                    <a:pt x="48625" y="0"/>
                  </a:moveTo>
                  <a:lnTo>
                    <a:pt x="48625" y="2581"/>
                  </a:lnTo>
                  <a:lnTo>
                    <a:pt x="48625" y="11287"/>
                  </a:lnTo>
                  <a:cubicBezTo>
                    <a:pt x="49511" y="44406"/>
                    <a:pt x="50644" y="68447"/>
                    <a:pt x="79505" y="94040"/>
                  </a:cubicBezTo>
                  <a:lnTo>
                    <a:pt x="67704" y="107023"/>
                  </a:lnTo>
                  <a:cubicBezTo>
                    <a:pt x="67704" y="107023"/>
                    <a:pt x="43377" y="84439"/>
                    <a:pt x="39748" y="64179"/>
                  </a:cubicBezTo>
                  <a:cubicBezTo>
                    <a:pt x="36109" y="84439"/>
                    <a:pt x="11811" y="107023"/>
                    <a:pt x="11811" y="107023"/>
                  </a:cubicBezTo>
                  <a:lnTo>
                    <a:pt x="0" y="94040"/>
                  </a:lnTo>
                  <a:cubicBezTo>
                    <a:pt x="28851" y="68447"/>
                    <a:pt x="29985" y="44406"/>
                    <a:pt x="30861" y="11287"/>
                  </a:cubicBezTo>
                  <a:lnTo>
                    <a:pt x="30861" y="2581"/>
                  </a:lnTo>
                  <a:lnTo>
                    <a:pt x="30861" y="0"/>
                  </a:lnTo>
                  <a:lnTo>
                    <a:pt x="48625" y="0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FA838A28-F01F-4059-E854-1D729493B90E}"/>
                </a:ext>
              </a:extLst>
            </p:cNvPr>
            <p:cNvSpPr/>
            <p:nvPr/>
          </p:nvSpPr>
          <p:spPr>
            <a:xfrm>
              <a:off x="8296313" y="1333306"/>
              <a:ext cx="80848" cy="15363"/>
            </a:xfrm>
            <a:custGeom>
              <a:avLst/>
              <a:gdLst>
                <a:gd name="connsiteX0" fmla="*/ 0 w 80848"/>
                <a:gd name="connsiteY0" fmla="*/ 0 h 15363"/>
                <a:gd name="connsiteX1" fmla="*/ 80848 w 80848"/>
                <a:gd name="connsiteY1" fmla="*/ 0 h 15363"/>
                <a:gd name="connsiteX2" fmla="*/ 80848 w 80848"/>
                <a:gd name="connsiteY2" fmla="*/ 15364 h 15363"/>
                <a:gd name="connsiteX3" fmla="*/ 0 w 80848"/>
                <a:gd name="connsiteY3" fmla="*/ 15364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848" h="15363">
                  <a:moveTo>
                    <a:pt x="0" y="0"/>
                  </a:moveTo>
                  <a:lnTo>
                    <a:pt x="80848" y="0"/>
                  </a:lnTo>
                  <a:lnTo>
                    <a:pt x="80848" y="15364"/>
                  </a:lnTo>
                  <a:lnTo>
                    <a:pt x="0" y="15364"/>
                  </a:lnTo>
                  <a:close/>
                </a:path>
              </a:pathLst>
            </a:custGeom>
            <a:solidFill>
              <a:srgbClr val="0040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609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화살표: 오각형 54">
            <a:extLst>
              <a:ext uri="{FF2B5EF4-FFF2-40B4-BE49-F238E27FC236}">
                <a16:creationId xmlns:a16="http://schemas.microsoft.com/office/drawing/2014/main" id="{4C75130A-486B-AB1C-91B1-D6C0A34C1679}"/>
              </a:ext>
            </a:extLst>
          </p:cNvPr>
          <p:cNvSpPr/>
          <p:nvPr/>
        </p:nvSpPr>
        <p:spPr>
          <a:xfrm>
            <a:off x="1" y="1633313"/>
            <a:ext cx="4994847" cy="1864063"/>
          </a:xfrm>
          <a:prstGeom prst="homePlate">
            <a:avLst>
              <a:gd name="adj" fmla="val 36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8" name="그림 197" descr="실외, 식물, 꽃이(가) 표시된 사진&#10;&#10;자동 생성된 설명">
            <a:extLst>
              <a:ext uri="{FF2B5EF4-FFF2-40B4-BE49-F238E27FC236}">
                <a16:creationId xmlns:a16="http://schemas.microsoft.com/office/drawing/2014/main" id="{F9D32B26-5679-216A-FA69-947FB514BF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7" r="16667"/>
          <a:stretch/>
        </p:blipFill>
        <p:spPr>
          <a:xfrm>
            <a:off x="511232" y="2204242"/>
            <a:ext cx="1084037" cy="1084037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F778F26B-F550-8F3A-AC17-DE1C4C60A2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/>
        </p:blipFill>
        <p:spPr>
          <a:xfrm>
            <a:off x="1811159" y="2199678"/>
            <a:ext cx="1083600" cy="1083600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1F6ECCB7-6E37-32F5-DE75-BDB42CF443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8" t="25993" r="30478" b="15433"/>
          <a:stretch/>
        </p:blipFill>
        <p:spPr>
          <a:xfrm>
            <a:off x="3135349" y="2204242"/>
            <a:ext cx="1084037" cy="1084037"/>
          </a:xfrm>
          <a:prstGeom prst="ellipse">
            <a:avLst/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</p:pic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BA201B64-93CA-56E2-F87D-71F757C99BA4}"/>
              </a:ext>
            </a:extLst>
          </p:cNvPr>
          <p:cNvSpPr/>
          <p:nvPr/>
        </p:nvSpPr>
        <p:spPr>
          <a:xfrm>
            <a:off x="4445000" y="1633313"/>
            <a:ext cx="4699000" cy="1864063"/>
          </a:xfrm>
          <a:custGeom>
            <a:avLst/>
            <a:gdLst>
              <a:gd name="connsiteX0" fmla="*/ 0 w 4571160"/>
              <a:gd name="connsiteY0" fmla="*/ 0 h 1760216"/>
              <a:gd name="connsiteX1" fmla="*/ 4571160 w 4571160"/>
              <a:gd name="connsiteY1" fmla="*/ 0 h 1760216"/>
              <a:gd name="connsiteX2" fmla="*/ 4571160 w 4571160"/>
              <a:gd name="connsiteY2" fmla="*/ 1760216 h 1760216"/>
              <a:gd name="connsiteX3" fmla="*/ 0 w 4571160"/>
              <a:gd name="connsiteY3" fmla="*/ 1760216 h 1760216"/>
              <a:gd name="connsiteX4" fmla="*/ 661032 w 4571160"/>
              <a:gd name="connsiteY4" fmla="*/ 880108 h 1760216"/>
              <a:gd name="connsiteX5" fmla="*/ 0 w 4571160"/>
              <a:gd name="connsiteY5" fmla="*/ 0 h 176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1160" h="1760216">
                <a:moveTo>
                  <a:pt x="0" y="0"/>
                </a:moveTo>
                <a:lnTo>
                  <a:pt x="4571160" y="0"/>
                </a:lnTo>
                <a:lnTo>
                  <a:pt x="4571160" y="1760216"/>
                </a:lnTo>
                <a:lnTo>
                  <a:pt x="0" y="1760216"/>
                </a:lnTo>
                <a:lnTo>
                  <a:pt x="661032" y="8801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11586BD-467C-1C04-02A2-717B3DC0F713}"/>
              </a:ext>
            </a:extLst>
          </p:cNvPr>
          <p:cNvSpPr/>
          <p:nvPr/>
        </p:nvSpPr>
        <p:spPr>
          <a:xfrm>
            <a:off x="540797" y="4513091"/>
            <a:ext cx="1500366" cy="1850096"/>
          </a:xfrm>
          <a:prstGeom prst="roundRect">
            <a:avLst>
              <a:gd name="adj" fmla="val 8080"/>
            </a:avLst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36CCCB8-CE1D-F886-1294-9C61E6710188}"/>
              </a:ext>
            </a:extLst>
          </p:cNvPr>
          <p:cNvSpPr/>
          <p:nvPr/>
        </p:nvSpPr>
        <p:spPr>
          <a:xfrm>
            <a:off x="5520072" y="2972550"/>
            <a:ext cx="2994908" cy="134108"/>
          </a:xfrm>
          <a:prstGeom prst="roundRect">
            <a:avLst>
              <a:gd name="adj" fmla="val 50000"/>
            </a:avLst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ABBF904-F9ED-16EE-D5C5-CEDBDBBCFC78}"/>
              </a:ext>
            </a:extLst>
          </p:cNvPr>
          <p:cNvSpPr/>
          <p:nvPr/>
        </p:nvSpPr>
        <p:spPr>
          <a:xfrm>
            <a:off x="2176944" y="4513091"/>
            <a:ext cx="1500366" cy="1850096"/>
          </a:xfrm>
          <a:prstGeom prst="roundRect">
            <a:avLst>
              <a:gd name="adj" fmla="val 808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DA12BC8-081A-A96A-7792-6707376D1939}"/>
              </a:ext>
            </a:extLst>
          </p:cNvPr>
          <p:cNvSpPr/>
          <p:nvPr/>
        </p:nvSpPr>
        <p:spPr>
          <a:xfrm>
            <a:off x="3830543" y="4513091"/>
            <a:ext cx="1500366" cy="1850096"/>
          </a:xfrm>
          <a:prstGeom prst="roundRect">
            <a:avLst>
              <a:gd name="adj" fmla="val 8080"/>
            </a:avLst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978E337-6755-97F9-683F-9C708D58AEAB}"/>
              </a:ext>
            </a:extLst>
          </p:cNvPr>
          <p:cNvSpPr/>
          <p:nvPr/>
        </p:nvSpPr>
        <p:spPr>
          <a:xfrm>
            <a:off x="5466690" y="4513091"/>
            <a:ext cx="1500366" cy="1850096"/>
          </a:xfrm>
          <a:prstGeom prst="roundRect">
            <a:avLst>
              <a:gd name="adj" fmla="val 8080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6176D3B-73DE-0515-E3E8-AD5625864B2D}"/>
              </a:ext>
            </a:extLst>
          </p:cNvPr>
          <p:cNvSpPr/>
          <p:nvPr/>
        </p:nvSpPr>
        <p:spPr>
          <a:xfrm>
            <a:off x="7102837" y="4513091"/>
            <a:ext cx="1500366" cy="1850096"/>
          </a:xfrm>
          <a:prstGeom prst="roundRect">
            <a:avLst>
              <a:gd name="adj" fmla="val 8080"/>
            </a:avLst>
          </a:prstGeom>
          <a:solidFill>
            <a:schemeClr val="accent2">
              <a:lumMod val="20000"/>
              <a:lumOff val="80000"/>
            </a:schemeClr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FFB40D-366A-5DFA-5F52-3CCA597EC7D0}"/>
              </a:ext>
            </a:extLst>
          </p:cNvPr>
          <p:cNvSpPr/>
          <p:nvPr/>
        </p:nvSpPr>
        <p:spPr>
          <a:xfrm>
            <a:off x="405441" y="728517"/>
            <a:ext cx="64716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기업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ESG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경영 전략으로의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장애인고용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’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공체 Bold" panose="00000800000000000000" pitchFamily="2" charset="-127"/>
              <a:ea typeface="공체 Bold" panose="00000800000000000000" pitchFamily="2" charset="-127"/>
              <a:cs typeface="함초롬바탕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9067DF-8B83-12DD-E122-A6ED6CA151F0}"/>
              </a:ext>
            </a:extLst>
          </p:cNvPr>
          <p:cNvSpPr txBox="1"/>
          <p:nvPr/>
        </p:nvSpPr>
        <p:spPr>
          <a:xfrm>
            <a:off x="769673" y="2613878"/>
            <a:ext cx="559769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rtlCol="0" anchor="ctr">
            <a:spAutoFit/>
            <a:sp3d contourW="25400">
              <a:bevelT w="0" h="63500"/>
            </a:sp3d>
          </a:bodyPr>
          <a:lstStyle>
            <a:defPPr>
              <a:defRPr lang="ko-KR"/>
            </a:defPPr>
            <a:lvl1pPr algn="ctr" defTabSz="914363"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400" b="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환 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063E9-AB97-A17D-B3C6-385A6C1213CB}"/>
              </a:ext>
            </a:extLst>
          </p:cNvPr>
          <p:cNvSpPr txBox="1"/>
          <p:nvPr/>
        </p:nvSpPr>
        <p:spPr>
          <a:xfrm>
            <a:off x="2077858" y="2613878"/>
            <a:ext cx="559769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rtlCol="0" anchor="ctr">
            <a:spAutoFit/>
            <a:sp3d contourW="25400">
              <a:bevelT w="0" h="63500"/>
            </a:sp3d>
          </a:bodyPr>
          <a:lstStyle>
            <a:defPPr>
              <a:defRPr lang="ko-KR"/>
            </a:defPPr>
            <a:lvl1pPr algn="ctr" defTabSz="914363"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400" b="0" dirty="0"/>
              <a:t>사 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F44B1-D555-B4B1-15B9-296B1842815C}"/>
              </a:ext>
            </a:extLst>
          </p:cNvPr>
          <p:cNvSpPr txBox="1"/>
          <p:nvPr/>
        </p:nvSpPr>
        <p:spPr>
          <a:xfrm>
            <a:off x="3254816" y="2613878"/>
            <a:ext cx="845103" cy="30777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none" rtlCol="0" anchor="ctr">
            <a:spAutoFit/>
            <a:sp3d contourW="25400">
              <a:bevelT w="0" h="63500"/>
            </a:sp3d>
          </a:bodyPr>
          <a:lstStyle>
            <a:defPPr>
              <a:defRPr lang="ko-KR"/>
            </a:defPPr>
            <a:lvl1pPr algn="ctr" defTabSz="914363">
              <a:defRPr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400" b="0" dirty="0"/>
              <a:t>지배구조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75BA0-7E88-B560-627F-6583000644D7}"/>
              </a:ext>
            </a:extLst>
          </p:cNvPr>
          <p:cNvSpPr txBox="1"/>
          <p:nvPr/>
        </p:nvSpPr>
        <p:spPr>
          <a:xfrm>
            <a:off x="1622605" y="1772174"/>
            <a:ext cx="147027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en-US" altLang="ko-KR" sz="1400" dirty="0"/>
              <a:t>| ESG </a:t>
            </a:r>
            <a:r>
              <a:rPr lang="ko-KR" altLang="en-US" sz="1400" dirty="0"/>
              <a:t>경영전략</a:t>
            </a:r>
            <a:r>
              <a:rPr lang="en-US" altLang="ko-KR" sz="1400" dirty="0"/>
              <a:t> |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8A90EE-4C62-5997-D7EE-CAC127A47E84}"/>
              </a:ext>
            </a:extLst>
          </p:cNvPr>
          <p:cNvSpPr txBox="1"/>
          <p:nvPr/>
        </p:nvSpPr>
        <p:spPr>
          <a:xfrm>
            <a:off x="6136248" y="1772174"/>
            <a:ext cx="156485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en-US" altLang="ko-KR" sz="1400" dirty="0">
                <a:solidFill>
                  <a:schemeClr val="bg1"/>
                </a:solidFill>
              </a:rPr>
              <a:t>| </a:t>
            </a:r>
            <a:r>
              <a:rPr lang="ko-KR" altLang="en-US" sz="1400" dirty="0">
                <a:solidFill>
                  <a:schemeClr val="bg1"/>
                </a:solidFill>
              </a:rPr>
              <a:t>사회적 가치실현</a:t>
            </a:r>
            <a:r>
              <a:rPr lang="en-US" altLang="ko-KR" sz="1400" dirty="0">
                <a:solidFill>
                  <a:schemeClr val="bg1"/>
                </a:solidFill>
              </a:rPr>
              <a:t> |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D047B2-E947-C2CE-4738-992D649314AC}"/>
              </a:ext>
            </a:extLst>
          </p:cNvPr>
          <p:cNvSpPr txBox="1"/>
          <p:nvPr/>
        </p:nvSpPr>
        <p:spPr>
          <a:xfrm>
            <a:off x="5435015" y="2300726"/>
            <a:ext cx="3111749" cy="8515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2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pPr>
              <a:spcBef>
                <a:spcPts val="400"/>
              </a:spcBef>
            </a:pPr>
            <a:r>
              <a:rPr lang="ko-KR" altLang="en-US" sz="1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기업이 사회적 책임을 완수할 수 있는</a:t>
            </a:r>
            <a:r>
              <a:rPr lang="en-US" altLang="ko-KR" sz="1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/>
            </a:r>
            <a:br>
              <a:rPr lang="en-US" altLang="ko-KR" sz="1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가장 효과적인 방법의 일환으로</a:t>
            </a:r>
            <a:endParaRPr lang="en-US" altLang="ko-KR" sz="1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8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‘</a:t>
            </a:r>
            <a:r>
              <a:rPr lang="ko-KR" altLang="en-US" sz="18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장애인 고용</a:t>
            </a:r>
            <a:r>
              <a:rPr lang="en-US" altLang="ko-KR" sz="18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’</a:t>
            </a:r>
            <a:r>
              <a:rPr lang="ko-KR" altLang="en-US" sz="18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에 대한 관심 확대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1D5CB9-37EE-5831-3378-D5A0A03EBFFB}"/>
              </a:ext>
            </a:extLst>
          </p:cNvPr>
          <p:cNvSpPr txBox="1"/>
          <p:nvPr/>
        </p:nvSpPr>
        <p:spPr>
          <a:xfrm>
            <a:off x="680878" y="5662900"/>
            <a:ext cx="12202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400"/>
              <a:t>기업의 사회적</a:t>
            </a:r>
            <a:r>
              <a:rPr lang="en-US" altLang="ko-KR" sz="1400"/>
              <a:t/>
            </a:r>
            <a:br>
              <a:rPr lang="en-US" altLang="ko-KR" sz="1400"/>
            </a:br>
            <a:r>
              <a:rPr lang="ko-KR" altLang="en-US" sz="1400"/>
              <a:t>책임</a:t>
            </a:r>
            <a:r>
              <a:rPr lang="en-US" altLang="ko-KR" sz="1400" dirty="0"/>
              <a:t>·</a:t>
            </a:r>
            <a:r>
              <a:rPr lang="ko-KR" altLang="en-US" sz="1400" dirty="0"/>
              <a:t>이행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096992-4C8A-7815-520B-D383D1BEC931}"/>
              </a:ext>
            </a:extLst>
          </p:cNvPr>
          <p:cNvSpPr txBox="1"/>
          <p:nvPr/>
        </p:nvSpPr>
        <p:spPr>
          <a:xfrm>
            <a:off x="2339466" y="5662900"/>
            <a:ext cx="11753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400"/>
              <a:t>지속가능경영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/>
              <a:t>수단 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EC75E-CABA-B76A-AAAC-B2084650A101}"/>
              </a:ext>
            </a:extLst>
          </p:cNvPr>
          <p:cNvSpPr txBox="1"/>
          <p:nvPr/>
        </p:nvSpPr>
        <p:spPr>
          <a:xfrm>
            <a:off x="3993065" y="5662900"/>
            <a:ext cx="11753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400"/>
              <a:t>장애인노동력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/>
              <a:t>활용 </a:t>
            </a:r>
            <a:endParaRPr lang="en-US" altLang="ko-KR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15A6BE-C035-B241-C469-4819E062AE27}"/>
              </a:ext>
            </a:extLst>
          </p:cNvPr>
          <p:cNvSpPr txBox="1"/>
          <p:nvPr/>
        </p:nvSpPr>
        <p:spPr>
          <a:xfrm>
            <a:off x="5606771" y="5662900"/>
            <a:ext cx="12202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400" err="1"/>
              <a:t>미고용</a:t>
            </a:r>
            <a:r>
              <a:rPr lang="ko-KR" altLang="en-US" sz="1400"/>
              <a:t> 부담금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/>
              <a:t>감면 </a:t>
            </a:r>
            <a:endParaRPr lang="en-US" altLang="ko-KR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622835-8E57-8BA3-C6B2-A3702435448F}"/>
              </a:ext>
            </a:extLst>
          </p:cNvPr>
          <p:cNvSpPr txBox="1"/>
          <p:nvPr/>
        </p:nvSpPr>
        <p:spPr>
          <a:xfrm>
            <a:off x="7347914" y="5662900"/>
            <a:ext cx="101021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400"/>
              <a:t>고용장려금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/>
              <a:t>수혜 </a:t>
            </a:r>
            <a:endParaRPr lang="en-US" altLang="ko-K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E56F41-C715-3E0D-3AE5-0C829DE793CA}"/>
              </a:ext>
            </a:extLst>
          </p:cNvPr>
          <p:cNvSpPr txBox="1"/>
          <p:nvPr/>
        </p:nvSpPr>
        <p:spPr>
          <a:xfrm>
            <a:off x="3161999" y="3875806"/>
            <a:ext cx="28200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r>
              <a:rPr lang="en-US" altLang="ko-KR" sz="1800" b="0" dirty="0">
                <a:latin typeface="공체 Medium" panose="00000600000000000000" pitchFamily="2" charset="-127"/>
                <a:ea typeface="공체 Medium" panose="00000600000000000000" pitchFamily="2" charset="-127"/>
              </a:rPr>
              <a:t>|  </a:t>
            </a:r>
            <a:r>
              <a:rPr lang="ko-KR" altLang="en-US" sz="1800" b="0" dirty="0">
                <a:latin typeface="공체 Medium" panose="00000600000000000000" pitchFamily="2" charset="-127"/>
                <a:ea typeface="공체 Medium" panose="00000600000000000000" pitchFamily="2" charset="-127"/>
              </a:rPr>
              <a:t>기업의 장애인 고용 이점 </a:t>
            </a:r>
            <a:r>
              <a:rPr lang="en-US" altLang="ko-KR" sz="1800" b="0" dirty="0">
                <a:latin typeface="공체 Medium" panose="00000600000000000000" pitchFamily="2" charset="-127"/>
                <a:ea typeface="공체 Medium" panose="00000600000000000000" pitchFamily="2" charset="-127"/>
              </a:rPr>
              <a:t> |</a:t>
            </a:r>
            <a:endParaRPr lang="ko-KR" altLang="en-US" sz="1800" b="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0D9DCA9-7927-C68D-AADC-A055CA291B2D}"/>
              </a:ext>
            </a:extLst>
          </p:cNvPr>
          <p:cNvGrpSpPr/>
          <p:nvPr/>
        </p:nvGrpSpPr>
        <p:grpSpPr>
          <a:xfrm>
            <a:off x="927976" y="4807524"/>
            <a:ext cx="690517" cy="628839"/>
            <a:chOff x="-1354892" y="4747020"/>
            <a:chExt cx="690518" cy="628840"/>
          </a:xfrm>
        </p:grpSpPr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C63A2A2B-D15A-D112-502B-B796F0B9B5C7}"/>
                </a:ext>
              </a:extLst>
            </p:cNvPr>
            <p:cNvSpPr/>
            <p:nvPr/>
          </p:nvSpPr>
          <p:spPr>
            <a:xfrm>
              <a:off x="-1354892" y="4747020"/>
              <a:ext cx="690518" cy="628840"/>
            </a:xfrm>
            <a:custGeom>
              <a:avLst/>
              <a:gdLst>
                <a:gd name="connsiteX0" fmla="*/ 186726 w 690518"/>
                <a:gd name="connsiteY0" fmla="*/ 0 h 628840"/>
                <a:gd name="connsiteX1" fmla="*/ 197674 w 690518"/>
                <a:gd name="connsiteY1" fmla="*/ 0 h 628840"/>
                <a:gd name="connsiteX2" fmla="*/ 339444 w 690518"/>
                <a:gd name="connsiteY2" fmla="*/ 65199 h 628840"/>
                <a:gd name="connsiteX3" fmla="*/ 345255 w 690518"/>
                <a:gd name="connsiteY3" fmla="*/ 71980 h 628840"/>
                <a:gd name="connsiteX4" fmla="*/ 351067 w 690518"/>
                <a:gd name="connsiteY4" fmla="*/ 65199 h 628840"/>
                <a:gd name="connsiteX5" fmla="*/ 492836 w 690518"/>
                <a:gd name="connsiteY5" fmla="*/ 0 h 628840"/>
                <a:gd name="connsiteX6" fmla="*/ 503785 w 690518"/>
                <a:gd name="connsiteY6" fmla="*/ 0 h 628840"/>
                <a:gd name="connsiteX7" fmla="*/ 690511 w 690518"/>
                <a:gd name="connsiteY7" fmla="*/ 186726 h 628840"/>
                <a:gd name="connsiteX8" fmla="*/ 640005 w 690518"/>
                <a:gd name="connsiteY8" fmla="*/ 314430 h 628840"/>
                <a:gd name="connsiteX9" fmla="*/ 632002 w 690518"/>
                <a:gd name="connsiteY9" fmla="*/ 322985 h 628840"/>
                <a:gd name="connsiteX10" fmla="*/ 690518 w 690518"/>
                <a:gd name="connsiteY10" fmla="*/ 322985 h 628840"/>
                <a:gd name="connsiteX11" fmla="*/ 690518 w 690518"/>
                <a:gd name="connsiteY11" fmla="*/ 478908 h 628840"/>
                <a:gd name="connsiteX12" fmla="*/ 627602 w 690518"/>
                <a:gd name="connsiteY12" fmla="*/ 478908 h 628840"/>
                <a:gd name="connsiteX13" fmla="*/ 593280 w 690518"/>
                <a:gd name="connsiteY13" fmla="*/ 506373 h 628840"/>
                <a:gd name="connsiteX14" fmla="*/ 544573 w 690518"/>
                <a:gd name="connsiteY14" fmla="*/ 523457 h 628840"/>
                <a:gd name="connsiteX15" fmla="*/ 444059 w 690518"/>
                <a:gd name="connsiteY15" fmla="*/ 523457 h 628840"/>
                <a:gd name="connsiteX16" fmla="*/ 345259 w 690518"/>
                <a:gd name="connsiteY16" fmla="*/ 628840 h 628840"/>
                <a:gd name="connsiteX17" fmla="*/ 246460 w 690518"/>
                <a:gd name="connsiteY17" fmla="*/ 523457 h 628840"/>
                <a:gd name="connsiteX18" fmla="*/ 145945 w 690518"/>
                <a:gd name="connsiteY18" fmla="*/ 523457 h 628840"/>
                <a:gd name="connsiteX19" fmla="*/ 97254 w 690518"/>
                <a:gd name="connsiteY19" fmla="*/ 506373 h 628840"/>
                <a:gd name="connsiteX20" fmla="*/ 62916 w 690518"/>
                <a:gd name="connsiteY20" fmla="*/ 478908 h 628840"/>
                <a:gd name="connsiteX21" fmla="*/ 0 w 690518"/>
                <a:gd name="connsiteY21" fmla="*/ 478908 h 628840"/>
                <a:gd name="connsiteX22" fmla="*/ 0 w 690518"/>
                <a:gd name="connsiteY22" fmla="*/ 322985 h 628840"/>
                <a:gd name="connsiteX23" fmla="*/ 58516 w 690518"/>
                <a:gd name="connsiteY23" fmla="*/ 322985 h 628840"/>
                <a:gd name="connsiteX24" fmla="*/ 50507 w 690518"/>
                <a:gd name="connsiteY24" fmla="*/ 314443 h 628840"/>
                <a:gd name="connsiteX25" fmla="*/ 0 w 690518"/>
                <a:gd name="connsiteY25" fmla="*/ 186726 h 628840"/>
                <a:gd name="connsiteX26" fmla="*/ 186726 w 690518"/>
                <a:gd name="connsiteY26" fmla="*/ 0 h 628840"/>
                <a:gd name="connsiteX27" fmla="*/ 186721 w 690518"/>
                <a:gd name="connsiteY27" fmla="*/ 22275 h 628840"/>
                <a:gd name="connsiteX28" fmla="*/ 22269 w 690518"/>
                <a:gd name="connsiteY28" fmla="*/ 186726 h 628840"/>
                <a:gd name="connsiteX29" fmla="*/ 22261 w 690518"/>
                <a:gd name="connsiteY29" fmla="*/ 186726 h 628840"/>
                <a:gd name="connsiteX30" fmla="*/ 66735 w 690518"/>
                <a:gd name="connsiteY30" fmla="*/ 299188 h 628840"/>
                <a:gd name="connsiteX31" fmla="*/ 77838 w 690518"/>
                <a:gd name="connsiteY31" fmla="*/ 311027 h 628840"/>
                <a:gd name="connsiteX32" fmla="*/ 97223 w 690518"/>
                <a:gd name="connsiteY32" fmla="*/ 295514 h 628840"/>
                <a:gd name="connsiteX33" fmla="*/ 145930 w 690518"/>
                <a:gd name="connsiteY33" fmla="*/ 278429 h 628840"/>
                <a:gd name="connsiteX34" fmla="*/ 211596 w 690518"/>
                <a:gd name="connsiteY34" fmla="*/ 278429 h 628840"/>
                <a:gd name="connsiteX35" fmla="*/ 245007 w 690518"/>
                <a:gd name="connsiteY35" fmla="*/ 311841 h 628840"/>
                <a:gd name="connsiteX36" fmla="*/ 245007 w 690518"/>
                <a:gd name="connsiteY36" fmla="*/ 322979 h 628840"/>
                <a:gd name="connsiteX37" fmla="*/ 300694 w 690518"/>
                <a:gd name="connsiteY37" fmla="*/ 322979 h 628840"/>
                <a:gd name="connsiteX38" fmla="*/ 334106 w 690518"/>
                <a:gd name="connsiteY38" fmla="*/ 356390 h 628840"/>
                <a:gd name="connsiteX39" fmla="*/ 331655 w 690518"/>
                <a:gd name="connsiteY39" fmla="*/ 368820 h 628840"/>
                <a:gd name="connsiteX40" fmla="*/ 345244 w 690518"/>
                <a:gd name="connsiteY40" fmla="*/ 376229 h 628840"/>
                <a:gd name="connsiteX41" fmla="*/ 358833 w 690518"/>
                <a:gd name="connsiteY41" fmla="*/ 368820 h 628840"/>
                <a:gd name="connsiteX42" fmla="*/ 356381 w 690518"/>
                <a:gd name="connsiteY42" fmla="*/ 356390 h 628840"/>
                <a:gd name="connsiteX43" fmla="*/ 389793 w 690518"/>
                <a:gd name="connsiteY43" fmla="*/ 322979 h 628840"/>
                <a:gd name="connsiteX44" fmla="*/ 445480 w 690518"/>
                <a:gd name="connsiteY44" fmla="*/ 322979 h 628840"/>
                <a:gd name="connsiteX45" fmla="*/ 445480 w 690518"/>
                <a:gd name="connsiteY45" fmla="*/ 311841 h 628840"/>
                <a:gd name="connsiteX46" fmla="*/ 478892 w 690518"/>
                <a:gd name="connsiteY46" fmla="*/ 278429 h 628840"/>
                <a:gd name="connsiteX47" fmla="*/ 544558 w 690518"/>
                <a:gd name="connsiteY47" fmla="*/ 278429 h 628840"/>
                <a:gd name="connsiteX48" fmla="*/ 593240 w 690518"/>
                <a:gd name="connsiteY48" fmla="*/ 295528 h 628840"/>
                <a:gd name="connsiteX49" fmla="*/ 612639 w 690518"/>
                <a:gd name="connsiteY49" fmla="*/ 311042 h 628840"/>
                <a:gd name="connsiteX50" fmla="*/ 623743 w 690518"/>
                <a:gd name="connsiteY50" fmla="*/ 299203 h 628840"/>
                <a:gd name="connsiteX51" fmla="*/ 668227 w 690518"/>
                <a:gd name="connsiteY51" fmla="*/ 186726 h 628840"/>
                <a:gd name="connsiteX52" fmla="*/ 503776 w 690518"/>
                <a:gd name="connsiteY52" fmla="*/ 22275 h 628840"/>
                <a:gd name="connsiteX53" fmla="*/ 492829 w 690518"/>
                <a:gd name="connsiteY53" fmla="*/ 22275 h 628840"/>
                <a:gd name="connsiteX54" fmla="*/ 367981 w 690518"/>
                <a:gd name="connsiteY54" fmla="*/ 79712 h 628840"/>
                <a:gd name="connsiteX55" fmla="*/ 345249 w 690518"/>
                <a:gd name="connsiteY55" fmla="*/ 106218 h 628840"/>
                <a:gd name="connsiteX56" fmla="*/ 322517 w 690518"/>
                <a:gd name="connsiteY56" fmla="*/ 79697 h 628840"/>
                <a:gd name="connsiteX57" fmla="*/ 197669 w 690518"/>
                <a:gd name="connsiteY57" fmla="*/ 22275 h 628840"/>
                <a:gd name="connsiteX58" fmla="*/ 186721 w 690518"/>
                <a:gd name="connsiteY58" fmla="*/ 22275 h 628840"/>
                <a:gd name="connsiteX59" fmla="*/ 478904 w 690518"/>
                <a:gd name="connsiteY59" fmla="*/ 300709 h 628840"/>
                <a:gd name="connsiteX60" fmla="*/ 467766 w 690518"/>
                <a:gd name="connsiteY60" fmla="*/ 311847 h 628840"/>
                <a:gd name="connsiteX61" fmla="*/ 467766 w 690518"/>
                <a:gd name="connsiteY61" fmla="*/ 322984 h 628840"/>
                <a:gd name="connsiteX62" fmla="*/ 523453 w 690518"/>
                <a:gd name="connsiteY62" fmla="*/ 322984 h 628840"/>
                <a:gd name="connsiteX63" fmla="*/ 523453 w 690518"/>
                <a:gd name="connsiteY63" fmla="*/ 345258 h 628840"/>
                <a:gd name="connsiteX64" fmla="*/ 389805 w 690518"/>
                <a:gd name="connsiteY64" fmla="*/ 345258 h 628840"/>
                <a:gd name="connsiteX65" fmla="*/ 378668 w 690518"/>
                <a:gd name="connsiteY65" fmla="*/ 356395 h 628840"/>
                <a:gd name="connsiteX66" fmla="*/ 389805 w 690518"/>
                <a:gd name="connsiteY66" fmla="*/ 367533 h 628840"/>
                <a:gd name="connsiteX67" fmla="*/ 501178 w 690518"/>
                <a:gd name="connsiteY67" fmla="*/ 367533 h 628840"/>
                <a:gd name="connsiteX68" fmla="*/ 501178 w 690518"/>
                <a:gd name="connsiteY68" fmla="*/ 389808 h 628840"/>
                <a:gd name="connsiteX69" fmla="*/ 367530 w 690518"/>
                <a:gd name="connsiteY69" fmla="*/ 389808 h 628840"/>
                <a:gd name="connsiteX70" fmla="*/ 356392 w 690518"/>
                <a:gd name="connsiteY70" fmla="*/ 400945 h 628840"/>
                <a:gd name="connsiteX71" fmla="*/ 367530 w 690518"/>
                <a:gd name="connsiteY71" fmla="*/ 412082 h 628840"/>
                <a:gd name="connsiteX72" fmla="*/ 501178 w 690518"/>
                <a:gd name="connsiteY72" fmla="*/ 412082 h 628840"/>
                <a:gd name="connsiteX73" fmla="*/ 501178 w 690518"/>
                <a:gd name="connsiteY73" fmla="*/ 434357 h 628840"/>
                <a:gd name="connsiteX74" fmla="*/ 389805 w 690518"/>
                <a:gd name="connsiteY74" fmla="*/ 434357 h 628840"/>
                <a:gd name="connsiteX75" fmla="*/ 378668 w 690518"/>
                <a:gd name="connsiteY75" fmla="*/ 445495 h 628840"/>
                <a:gd name="connsiteX76" fmla="*/ 389805 w 690518"/>
                <a:gd name="connsiteY76" fmla="*/ 456632 h 628840"/>
                <a:gd name="connsiteX77" fmla="*/ 501178 w 690518"/>
                <a:gd name="connsiteY77" fmla="*/ 456632 h 628840"/>
                <a:gd name="connsiteX78" fmla="*/ 501178 w 690518"/>
                <a:gd name="connsiteY78" fmla="*/ 478907 h 628840"/>
                <a:gd name="connsiteX79" fmla="*/ 434354 w 690518"/>
                <a:gd name="connsiteY79" fmla="*/ 478907 h 628840"/>
                <a:gd name="connsiteX80" fmla="*/ 423217 w 690518"/>
                <a:gd name="connsiteY80" fmla="*/ 490044 h 628840"/>
                <a:gd name="connsiteX81" fmla="*/ 434354 w 690518"/>
                <a:gd name="connsiteY81" fmla="*/ 501181 h 628840"/>
                <a:gd name="connsiteX82" fmla="*/ 544569 w 690518"/>
                <a:gd name="connsiteY82" fmla="*/ 501181 h 628840"/>
                <a:gd name="connsiteX83" fmla="*/ 579354 w 690518"/>
                <a:gd name="connsiteY83" fmla="*/ 488975 h 628840"/>
                <a:gd name="connsiteX84" fmla="*/ 619782 w 690518"/>
                <a:gd name="connsiteY84" fmla="*/ 456632 h 628840"/>
                <a:gd name="connsiteX85" fmla="*/ 668239 w 690518"/>
                <a:gd name="connsiteY85" fmla="*/ 456632 h 628840"/>
                <a:gd name="connsiteX86" fmla="*/ 668239 w 690518"/>
                <a:gd name="connsiteY86" fmla="*/ 345258 h 628840"/>
                <a:gd name="connsiteX87" fmla="*/ 619782 w 690518"/>
                <a:gd name="connsiteY87" fmla="*/ 345258 h 628840"/>
                <a:gd name="connsiteX88" fmla="*/ 579363 w 690518"/>
                <a:gd name="connsiteY88" fmla="*/ 312915 h 628840"/>
                <a:gd name="connsiteX89" fmla="*/ 544569 w 690518"/>
                <a:gd name="connsiteY89" fmla="*/ 300709 h 628840"/>
                <a:gd name="connsiteX90" fmla="*/ 478904 w 690518"/>
                <a:gd name="connsiteY90" fmla="*/ 300709 h 628840"/>
                <a:gd name="connsiteX91" fmla="*/ 145939 w 690518"/>
                <a:gd name="connsiteY91" fmla="*/ 300709 h 628840"/>
                <a:gd name="connsiteX92" fmla="*/ 111154 w 690518"/>
                <a:gd name="connsiteY92" fmla="*/ 312915 h 628840"/>
                <a:gd name="connsiteX93" fmla="*/ 70726 w 690518"/>
                <a:gd name="connsiteY93" fmla="*/ 345258 h 628840"/>
                <a:gd name="connsiteX94" fmla="*/ 22269 w 690518"/>
                <a:gd name="connsiteY94" fmla="*/ 345258 h 628840"/>
                <a:gd name="connsiteX95" fmla="*/ 22269 w 690518"/>
                <a:gd name="connsiteY95" fmla="*/ 456632 h 628840"/>
                <a:gd name="connsiteX96" fmla="*/ 70726 w 690518"/>
                <a:gd name="connsiteY96" fmla="*/ 456632 h 628840"/>
                <a:gd name="connsiteX97" fmla="*/ 111154 w 690518"/>
                <a:gd name="connsiteY97" fmla="*/ 488975 h 628840"/>
                <a:gd name="connsiteX98" fmla="*/ 145939 w 690518"/>
                <a:gd name="connsiteY98" fmla="*/ 501181 h 628840"/>
                <a:gd name="connsiteX99" fmla="*/ 256154 w 690518"/>
                <a:gd name="connsiteY99" fmla="*/ 501181 h 628840"/>
                <a:gd name="connsiteX100" fmla="*/ 267292 w 690518"/>
                <a:gd name="connsiteY100" fmla="*/ 490044 h 628840"/>
                <a:gd name="connsiteX101" fmla="*/ 256154 w 690518"/>
                <a:gd name="connsiteY101" fmla="*/ 478907 h 628840"/>
                <a:gd name="connsiteX102" fmla="*/ 189330 w 690518"/>
                <a:gd name="connsiteY102" fmla="*/ 478907 h 628840"/>
                <a:gd name="connsiteX103" fmla="*/ 189330 w 690518"/>
                <a:gd name="connsiteY103" fmla="*/ 456632 h 628840"/>
                <a:gd name="connsiteX104" fmla="*/ 300703 w 690518"/>
                <a:gd name="connsiteY104" fmla="*/ 456632 h 628840"/>
                <a:gd name="connsiteX105" fmla="*/ 311840 w 690518"/>
                <a:gd name="connsiteY105" fmla="*/ 445495 h 628840"/>
                <a:gd name="connsiteX106" fmla="*/ 300703 w 690518"/>
                <a:gd name="connsiteY106" fmla="*/ 434357 h 628840"/>
                <a:gd name="connsiteX107" fmla="*/ 189330 w 690518"/>
                <a:gd name="connsiteY107" fmla="*/ 434357 h 628840"/>
                <a:gd name="connsiteX108" fmla="*/ 189330 w 690518"/>
                <a:gd name="connsiteY108" fmla="*/ 412082 h 628840"/>
                <a:gd name="connsiteX109" fmla="*/ 322978 w 690518"/>
                <a:gd name="connsiteY109" fmla="*/ 412082 h 628840"/>
                <a:gd name="connsiteX110" fmla="*/ 334116 w 690518"/>
                <a:gd name="connsiteY110" fmla="*/ 400945 h 628840"/>
                <a:gd name="connsiteX111" fmla="*/ 322978 w 690518"/>
                <a:gd name="connsiteY111" fmla="*/ 389808 h 628840"/>
                <a:gd name="connsiteX112" fmla="*/ 189330 w 690518"/>
                <a:gd name="connsiteY112" fmla="*/ 389808 h 628840"/>
                <a:gd name="connsiteX113" fmla="*/ 189330 w 690518"/>
                <a:gd name="connsiteY113" fmla="*/ 367533 h 628840"/>
                <a:gd name="connsiteX114" fmla="*/ 300703 w 690518"/>
                <a:gd name="connsiteY114" fmla="*/ 367533 h 628840"/>
                <a:gd name="connsiteX115" fmla="*/ 311840 w 690518"/>
                <a:gd name="connsiteY115" fmla="*/ 356395 h 628840"/>
                <a:gd name="connsiteX116" fmla="*/ 300703 w 690518"/>
                <a:gd name="connsiteY116" fmla="*/ 345258 h 628840"/>
                <a:gd name="connsiteX117" fmla="*/ 167055 w 690518"/>
                <a:gd name="connsiteY117" fmla="*/ 345258 h 628840"/>
                <a:gd name="connsiteX118" fmla="*/ 167055 w 690518"/>
                <a:gd name="connsiteY118" fmla="*/ 322984 h 628840"/>
                <a:gd name="connsiteX119" fmla="*/ 222742 w 690518"/>
                <a:gd name="connsiteY119" fmla="*/ 322984 h 628840"/>
                <a:gd name="connsiteX120" fmla="*/ 222742 w 690518"/>
                <a:gd name="connsiteY120" fmla="*/ 311847 h 628840"/>
                <a:gd name="connsiteX121" fmla="*/ 211605 w 690518"/>
                <a:gd name="connsiteY121" fmla="*/ 300709 h 628840"/>
                <a:gd name="connsiteX122" fmla="*/ 145939 w 690518"/>
                <a:gd name="connsiteY122" fmla="*/ 300709 h 628840"/>
                <a:gd name="connsiteX123" fmla="*/ 345253 w 690518"/>
                <a:gd name="connsiteY123" fmla="*/ 425671 h 628840"/>
                <a:gd name="connsiteX124" fmla="*/ 331664 w 690518"/>
                <a:gd name="connsiteY124" fmla="*/ 433064 h 628840"/>
                <a:gd name="connsiteX125" fmla="*/ 334116 w 690518"/>
                <a:gd name="connsiteY125" fmla="*/ 445495 h 628840"/>
                <a:gd name="connsiteX126" fmla="*/ 300703 w 690518"/>
                <a:gd name="connsiteY126" fmla="*/ 478907 h 628840"/>
                <a:gd name="connsiteX127" fmla="*/ 287518 w 690518"/>
                <a:gd name="connsiteY127" fmla="*/ 478907 h 628840"/>
                <a:gd name="connsiteX128" fmla="*/ 289566 w 690518"/>
                <a:gd name="connsiteY128" fmla="*/ 490044 h 628840"/>
                <a:gd name="connsiteX129" fmla="*/ 272716 w 690518"/>
                <a:gd name="connsiteY129" fmla="*/ 518892 h 628840"/>
                <a:gd name="connsiteX130" fmla="*/ 345253 w 690518"/>
                <a:gd name="connsiteY130" fmla="*/ 596271 h 628840"/>
                <a:gd name="connsiteX131" fmla="*/ 417800 w 690518"/>
                <a:gd name="connsiteY131" fmla="*/ 518892 h 628840"/>
                <a:gd name="connsiteX132" fmla="*/ 400940 w 690518"/>
                <a:gd name="connsiteY132" fmla="*/ 490044 h 628840"/>
                <a:gd name="connsiteX133" fmla="*/ 402987 w 690518"/>
                <a:gd name="connsiteY133" fmla="*/ 478907 h 628840"/>
                <a:gd name="connsiteX134" fmla="*/ 389802 w 690518"/>
                <a:gd name="connsiteY134" fmla="*/ 478907 h 628840"/>
                <a:gd name="connsiteX135" fmla="*/ 356390 w 690518"/>
                <a:gd name="connsiteY135" fmla="*/ 445495 h 628840"/>
                <a:gd name="connsiteX136" fmla="*/ 358842 w 690518"/>
                <a:gd name="connsiteY136" fmla="*/ 433080 h 628840"/>
                <a:gd name="connsiteX137" fmla="*/ 345253 w 690518"/>
                <a:gd name="connsiteY137" fmla="*/ 425671 h 62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690518" h="628840">
                  <a:moveTo>
                    <a:pt x="186726" y="0"/>
                  </a:moveTo>
                  <a:lnTo>
                    <a:pt x="197674" y="0"/>
                  </a:lnTo>
                  <a:cubicBezTo>
                    <a:pt x="252249" y="0"/>
                    <a:pt x="303924" y="23766"/>
                    <a:pt x="339444" y="65199"/>
                  </a:cubicBezTo>
                  <a:lnTo>
                    <a:pt x="345255" y="71980"/>
                  </a:lnTo>
                  <a:lnTo>
                    <a:pt x="351067" y="65199"/>
                  </a:lnTo>
                  <a:cubicBezTo>
                    <a:pt x="386583" y="23766"/>
                    <a:pt x="438263" y="0"/>
                    <a:pt x="492836" y="0"/>
                  </a:cubicBezTo>
                  <a:lnTo>
                    <a:pt x="503785" y="0"/>
                  </a:lnTo>
                  <a:cubicBezTo>
                    <a:pt x="606746" y="0"/>
                    <a:pt x="690511" y="83760"/>
                    <a:pt x="690511" y="186726"/>
                  </a:cubicBezTo>
                  <a:cubicBezTo>
                    <a:pt x="690511" y="234341"/>
                    <a:pt x="672582" y="279690"/>
                    <a:pt x="640005" y="314430"/>
                  </a:cubicBezTo>
                  <a:lnTo>
                    <a:pt x="632002" y="322985"/>
                  </a:lnTo>
                  <a:lnTo>
                    <a:pt x="690518" y="322985"/>
                  </a:lnTo>
                  <a:lnTo>
                    <a:pt x="690518" y="478908"/>
                  </a:lnTo>
                  <a:lnTo>
                    <a:pt x="627602" y="478908"/>
                  </a:lnTo>
                  <a:lnTo>
                    <a:pt x="593280" y="506373"/>
                  </a:lnTo>
                  <a:cubicBezTo>
                    <a:pt x="579501" y="517385"/>
                    <a:pt x="562205" y="523457"/>
                    <a:pt x="544573" y="523457"/>
                  </a:cubicBezTo>
                  <a:lnTo>
                    <a:pt x="444059" y="523457"/>
                  </a:lnTo>
                  <a:lnTo>
                    <a:pt x="345259" y="628840"/>
                  </a:lnTo>
                  <a:lnTo>
                    <a:pt x="246460" y="523457"/>
                  </a:lnTo>
                  <a:lnTo>
                    <a:pt x="145945" y="523457"/>
                  </a:lnTo>
                  <a:cubicBezTo>
                    <a:pt x="128314" y="523457"/>
                    <a:pt x="111016" y="517385"/>
                    <a:pt x="97254" y="506373"/>
                  </a:cubicBezTo>
                  <a:lnTo>
                    <a:pt x="62916" y="478908"/>
                  </a:lnTo>
                  <a:lnTo>
                    <a:pt x="0" y="478908"/>
                  </a:lnTo>
                  <a:lnTo>
                    <a:pt x="0" y="322985"/>
                  </a:lnTo>
                  <a:lnTo>
                    <a:pt x="58516" y="322985"/>
                  </a:lnTo>
                  <a:lnTo>
                    <a:pt x="50507" y="314443"/>
                  </a:lnTo>
                  <a:cubicBezTo>
                    <a:pt x="17929" y="279704"/>
                    <a:pt x="0" y="234338"/>
                    <a:pt x="0" y="186726"/>
                  </a:cubicBezTo>
                  <a:cubicBezTo>
                    <a:pt x="0" y="83765"/>
                    <a:pt x="83759" y="0"/>
                    <a:pt x="186726" y="0"/>
                  </a:cubicBezTo>
                  <a:close/>
                  <a:moveTo>
                    <a:pt x="186721" y="22275"/>
                  </a:moveTo>
                  <a:cubicBezTo>
                    <a:pt x="96045" y="22275"/>
                    <a:pt x="22269" y="96047"/>
                    <a:pt x="22269" y="186726"/>
                  </a:cubicBezTo>
                  <a:lnTo>
                    <a:pt x="22261" y="186726"/>
                  </a:lnTo>
                  <a:cubicBezTo>
                    <a:pt x="22261" y="228655"/>
                    <a:pt x="38051" y="268595"/>
                    <a:pt x="66735" y="299188"/>
                  </a:cubicBezTo>
                  <a:lnTo>
                    <a:pt x="77838" y="311027"/>
                  </a:lnTo>
                  <a:lnTo>
                    <a:pt x="97223" y="295514"/>
                  </a:lnTo>
                  <a:cubicBezTo>
                    <a:pt x="111002" y="284499"/>
                    <a:pt x="128298" y="278429"/>
                    <a:pt x="145930" y="278429"/>
                  </a:cubicBezTo>
                  <a:lnTo>
                    <a:pt x="211596" y="278429"/>
                  </a:lnTo>
                  <a:cubicBezTo>
                    <a:pt x="230017" y="278429"/>
                    <a:pt x="245007" y="293419"/>
                    <a:pt x="245007" y="311841"/>
                  </a:cubicBezTo>
                  <a:lnTo>
                    <a:pt x="245007" y="322979"/>
                  </a:lnTo>
                  <a:lnTo>
                    <a:pt x="300694" y="322979"/>
                  </a:lnTo>
                  <a:cubicBezTo>
                    <a:pt x="319116" y="322979"/>
                    <a:pt x="334106" y="337969"/>
                    <a:pt x="334106" y="356390"/>
                  </a:cubicBezTo>
                  <a:cubicBezTo>
                    <a:pt x="334106" y="360791"/>
                    <a:pt x="333206" y="364967"/>
                    <a:pt x="331655" y="368820"/>
                  </a:cubicBezTo>
                  <a:cubicBezTo>
                    <a:pt x="336782" y="370213"/>
                    <a:pt x="341402" y="372763"/>
                    <a:pt x="345244" y="376229"/>
                  </a:cubicBezTo>
                  <a:cubicBezTo>
                    <a:pt x="349078" y="372763"/>
                    <a:pt x="353697" y="370213"/>
                    <a:pt x="358833" y="368820"/>
                  </a:cubicBezTo>
                  <a:cubicBezTo>
                    <a:pt x="357283" y="364967"/>
                    <a:pt x="356381" y="360791"/>
                    <a:pt x="356381" y="356390"/>
                  </a:cubicBezTo>
                  <a:cubicBezTo>
                    <a:pt x="356381" y="337969"/>
                    <a:pt x="371373" y="322979"/>
                    <a:pt x="389793" y="322979"/>
                  </a:cubicBezTo>
                  <a:lnTo>
                    <a:pt x="445480" y="322979"/>
                  </a:lnTo>
                  <a:lnTo>
                    <a:pt x="445480" y="311841"/>
                  </a:lnTo>
                  <a:cubicBezTo>
                    <a:pt x="445480" y="293419"/>
                    <a:pt x="460472" y="278429"/>
                    <a:pt x="478892" y="278429"/>
                  </a:cubicBezTo>
                  <a:lnTo>
                    <a:pt x="544558" y="278429"/>
                  </a:lnTo>
                  <a:cubicBezTo>
                    <a:pt x="562189" y="278429"/>
                    <a:pt x="579486" y="284500"/>
                    <a:pt x="593240" y="295528"/>
                  </a:cubicBezTo>
                  <a:lnTo>
                    <a:pt x="612639" y="311042"/>
                  </a:lnTo>
                  <a:lnTo>
                    <a:pt x="623743" y="299203"/>
                  </a:lnTo>
                  <a:cubicBezTo>
                    <a:pt x="652436" y="268605"/>
                    <a:pt x="668227" y="228660"/>
                    <a:pt x="668227" y="186726"/>
                  </a:cubicBezTo>
                  <a:cubicBezTo>
                    <a:pt x="668227" y="96050"/>
                    <a:pt x="594456" y="22275"/>
                    <a:pt x="503776" y="22275"/>
                  </a:cubicBezTo>
                  <a:lnTo>
                    <a:pt x="492829" y="22275"/>
                  </a:lnTo>
                  <a:cubicBezTo>
                    <a:pt x="444773" y="22275"/>
                    <a:pt x="399254" y="43202"/>
                    <a:pt x="367981" y="79712"/>
                  </a:cubicBezTo>
                  <a:lnTo>
                    <a:pt x="345249" y="106218"/>
                  </a:lnTo>
                  <a:lnTo>
                    <a:pt x="322517" y="79697"/>
                  </a:lnTo>
                  <a:cubicBezTo>
                    <a:pt x="291244" y="43202"/>
                    <a:pt x="245730" y="22275"/>
                    <a:pt x="197669" y="22275"/>
                  </a:cubicBezTo>
                  <a:lnTo>
                    <a:pt x="186721" y="22275"/>
                  </a:lnTo>
                  <a:close/>
                  <a:moveTo>
                    <a:pt x="478904" y="300709"/>
                  </a:moveTo>
                  <a:cubicBezTo>
                    <a:pt x="472768" y="300709"/>
                    <a:pt x="467766" y="305711"/>
                    <a:pt x="467766" y="311847"/>
                  </a:cubicBezTo>
                  <a:lnTo>
                    <a:pt x="467766" y="322984"/>
                  </a:lnTo>
                  <a:lnTo>
                    <a:pt x="523453" y="322984"/>
                  </a:lnTo>
                  <a:lnTo>
                    <a:pt x="523453" y="345258"/>
                  </a:lnTo>
                  <a:lnTo>
                    <a:pt x="389805" y="345258"/>
                  </a:lnTo>
                  <a:cubicBezTo>
                    <a:pt x="383669" y="345258"/>
                    <a:pt x="378668" y="350261"/>
                    <a:pt x="378668" y="356395"/>
                  </a:cubicBezTo>
                  <a:cubicBezTo>
                    <a:pt x="378668" y="362531"/>
                    <a:pt x="383669" y="367533"/>
                    <a:pt x="389805" y="367533"/>
                  </a:cubicBezTo>
                  <a:lnTo>
                    <a:pt x="501178" y="367533"/>
                  </a:lnTo>
                  <a:lnTo>
                    <a:pt x="501178" y="389808"/>
                  </a:lnTo>
                  <a:lnTo>
                    <a:pt x="367530" y="389808"/>
                  </a:lnTo>
                  <a:cubicBezTo>
                    <a:pt x="361395" y="389808"/>
                    <a:pt x="356392" y="394810"/>
                    <a:pt x="356392" y="400945"/>
                  </a:cubicBezTo>
                  <a:cubicBezTo>
                    <a:pt x="356392" y="407081"/>
                    <a:pt x="361395" y="412082"/>
                    <a:pt x="367530" y="412082"/>
                  </a:cubicBezTo>
                  <a:lnTo>
                    <a:pt x="501178" y="412082"/>
                  </a:lnTo>
                  <a:lnTo>
                    <a:pt x="501178" y="434357"/>
                  </a:lnTo>
                  <a:lnTo>
                    <a:pt x="389805" y="434357"/>
                  </a:lnTo>
                  <a:cubicBezTo>
                    <a:pt x="383669" y="434357"/>
                    <a:pt x="378668" y="439360"/>
                    <a:pt x="378668" y="445495"/>
                  </a:cubicBezTo>
                  <a:cubicBezTo>
                    <a:pt x="378668" y="451630"/>
                    <a:pt x="383669" y="456632"/>
                    <a:pt x="389805" y="456632"/>
                  </a:cubicBezTo>
                  <a:lnTo>
                    <a:pt x="501178" y="456632"/>
                  </a:lnTo>
                  <a:lnTo>
                    <a:pt x="501178" y="478907"/>
                  </a:lnTo>
                  <a:lnTo>
                    <a:pt x="434354" y="478907"/>
                  </a:lnTo>
                  <a:cubicBezTo>
                    <a:pt x="428219" y="478907"/>
                    <a:pt x="423217" y="483909"/>
                    <a:pt x="423217" y="490044"/>
                  </a:cubicBezTo>
                  <a:cubicBezTo>
                    <a:pt x="423217" y="496179"/>
                    <a:pt x="428219" y="501181"/>
                    <a:pt x="434354" y="501181"/>
                  </a:cubicBezTo>
                  <a:lnTo>
                    <a:pt x="544569" y="501181"/>
                  </a:lnTo>
                  <a:cubicBezTo>
                    <a:pt x="557154" y="501181"/>
                    <a:pt x="569505" y="496851"/>
                    <a:pt x="579354" y="488975"/>
                  </a:cubicBezTo>
                  <a:lnTo>
                    <a:pt x="619782" y="456632"/>
                  </a:lnTo>
                  <a:lnTo>
                    <a:pt x="668239" y="456632"/>
                  </a:lnTo>
                  <a:lnTo>
                    <a:pt x="668239" y="345258"/>
                  </a:lnTo>
                  <a:lnTo>
                    <a:pt x="619782" y="345258"/>
                  </a:lnTo>
                  <a:lnTo>
                    <a:pt x="579363" y="312915"/>
                  </a:lnTo>
                  <a:cubicBezTo>
                    <a:pt x="569520" y="305039"/>
                    <a:pt x="557164" y="300709"/>
                    <a:pt x="544569" y="300709"/>
                  </a:cubicBezTo>
                  <a:lnTo>
                    <a:pt x="478904" y="300709"/>
                  </a:lnTo>
                  <a:close/>
                  <a:moveTo>
                    <a:pt x="145939" y="300709"/>
                  </a:moveTo>
                  <a:cubicBezTo>
                    <a:pt x="133354" y="300709"/>
                    <a:pt x="121004" y="305039"/>
                    <a:pt x="111154" y="312915"/>
                  </a:cubicBezTo>
                  <a:lnTo>
                    <a:pt x="70726" y="345258"/>
                  </a:lnTo>
                  <a:lnTo>
                    <a:pt x="22269" y="345258"/>
                  </a:lnTo>
                  <a:lnTo>
                    <a:pt x="22269" y="456632"/>
                  </a:lnTo>
                  <a:lnTo>
                    <a:pt x="70726" y="456632"/>
                  </a:lnTo>
                  <a:lnTo>
                    <a:pt x="111154" y="488975"/>
                  </a:lnTo>
                  <a:cubicBezTo>
                    <a:pt x="121004" y="496851"/>
                    <a:pt x="133354" y="501181"/>
                    <a:pt x="145939" y="501181"/>
                  </a:cubicBezTo>
                  <a:lnTo>
                    <a:pt x="256154" y="501181"/>
                  </a:lnTo>
                  <a:cubicBezTo>
                    <a:pt x="262289" y="501181"/>
                    <a:pt x="267292" y="496179"/>
                    <a:pt x="267292" y="490044"/>
                  </a:cubicBezTo>
                  <a:cubicBezTo>
                    <a:pt x="267292" y="483909"/>
                    <a:pt x="262289" y="478907"/>
                    <a:pt x="256154" y="478907"/>
                  </a:cubicBezTo>
                  <a:lnTo>
                    <a:pt x="189330" y="478907"/>
                  </a:lnTo>
                  <a:lnTo>
                    <a:pt x="189330" y="456632"/>
                  </a:lnTo>
                  <a:lnTo>
                    <a:pt x="300703" y="456632"/>
                  </a:lnTo>
                  <a:cubicBezTo>
                    <a:pt x="306839" y="456632"/>
                    <a:pt x="311840" y="451630"/>
                    <a:pt x="311840" y="445495"/>
                  </a:cubicBezTo>
                  <a:cubicBezTo>
                    <a:pt x="311840" y="439360"/>
                    <a:pt x="306839" y="434357"/>
                    <a:pt x="300703" y="434357"/>
                  </a:cubicBezTo>
                  <a:lnTo>
                    <a:pt x="189330" y="434357"/>
                  </a:lnTo>
                  <a:lnTo>
                    <a:pt x="189330" y="412082"/>
                  </a:lnTo>
                  <a:lnTo>
                    <a:pt x="322978" y="412082"/>
                  </a:lnTo>
                  <a:cubicBezTo>
                    <a:pt x="329113" y="412082"/>
                    <a:pt x="334116" y="407081"/>
                    <a:pt x="334116" y="400945"/>
                  </a:cubicBezTo>
                  <a:cubicBezTo>
                    <a:pt x="334116" y="394810"/>
                    <a:pt x="329113" y="389808"/>
                    <a:pt x="322978" y="389808"/>
                  </a:cubicBezTo>
                  <a:lnTo>
                    <a:pt x="189330" y="389808"/>
                  </a:lnTo>
                  <a:lnTo>
                    <a:pt x="189330" y="367533"/>
                  </a:lnTo>
                  <a:lnTo>
                    <a:pt x="300703" y="367533"/>
                  </a:lnTo>
                  <a:cubicBezTo>
                    <a:pt x="306839" y="367533"/>
                    <a:pt x="311840" y="362531"/>
                    <a:pt x="311840" y="356395"/>
                  </a:cubicBezTo>
                  <a:cubicBezTo>
                    <a:pt x="311840" y="350261"/>
                    <a:pt x="306839" y="345258"/>
                    <a:pt x="300703" y="345258"/>
                  </a:cubicBezTo>
                  <a:lnTo>
                    <a:pt x="167055" y="345258"/>
                  </a:lnTo>
                  <a:lnTo>
                    <a:pt x="167055" y="322984"/>
                  </a:lnTo>
                  <a:lnTo>
                    <a:pt x="222742" y="322984"/>
                  </a:lnTo>
                  <a:lnTo>
                    <a:pt x="222742" y="311847"/>
                  </a:lnTo>
                  <a:cubicBezTo>
                    <a:pt x="222742" y="305711"/>
                    <a:pt x="217740" y="300709"/>
                    <a:pt x="211605" y="300709"/>
                  </a:cubicBezTo>
                  <a:lnTo>
                    <a:pt x="145939" y="300709"/>
                  </a:lnTo>
                  <a:close/>
                  <a:moveTo>
                    <a:pt x="345253" y="425671"/>
                  </a:moveTo>
                  <a:cubicBezTo>
                    <a:pt x="341409" y="429122"/>
                    <a:pt x="336800" y="431673"/>
                    <a:pt x="331664" y="433064"/>
                  </a:cubicBezTo>
                  <a:cubicBezTo>
                    <a:pt x="333216" y="436919"/>
                    <a:pt x="334116" y="441095"/>
                    <a:pt x="334116" y="445495"/>
                  </a:cubicBezTo>
                  <a:cubicBezTo>
                    <a:pt x="334116" y="463916"/>
                    <a:pt x="319125" y="478907"/>
                    <a:pt x="300703" y="478907"/>
                  </a:cubicBezTo>
                  <a:lnTo>
                    <a:pt x="287518" y="478907"/>
                  </a:lnTo>
                  <a:cubicBezTo>
                    <a:pt x="288765" y="482402"/>
                    <a:pt x="289566" y="486126"/>
                    <a:pt x="289566" y="490044"/>
                  </a:cubicBezTo>
                  <a:cubicBezTo>
                    <a:pt x="289566" y="502420"/>
                    <a:pt x="282730" y="513119"/>
                    <a:pt x="272716" y="518892"/>
                  </a:cubicBezTo>
                  <a:lnTo>
                    <a:pt x="345253" y="596271"/>
                  </a:lnTo>
                  <a:lnTo>
                    <a:pt x="417800" y="518892"/>
                  </a:lnTo>
                  <a:cubicBezTo>
                    <a:pt x="407776" y="513119"/>
                    <a:pt x="400940" y="502420"/>
                    <a:pt x="400940" y="490044"/>
                  </a:cubicBezTo>
                  <a:cubicBezTo>
                    <a:pt x="400940" y="486126"/>
                    <a:pt x="401740" y="482402"/>
                    <a:pt x="402987" y="478907"/>
                  </a:cubicBezTo>
                  <a:lnTo>
                    <a:pt x="389802" y="478907"/>
                  </a:lnTo>
                  <a:cubicBezTo>
                    <a:pt x="371380" y="478907"/>
                    <a:pt x="356390" y="463916"/>
                    <a:pt x="356390" y="445495"/>
                  </a:cubicBezTo>
                  <a:cubicBezTo>
                    <a:pt x="356390" y="441095"/>
                    <a:pt x="357290" y="436919"/>
                    <a:pt x="358842" y="433080"/>
                  </a:cubicBezTo>
                  <a:cubicBezTo>
                    <a:pt x="353715" y="431687"/>
                    <a:pt x="349096" y="429136"/>
                    <a:pt x="345253" y="425671"/>
                  </a:cubicBezTo>
                  <a:close/>
                </a:path>
              </a:pathLst>
            </a:custGeom>
            <a:solidFill>
              <a:schemeClr val="tx1"/>
            </a:solidFill>
            <a:ln w="15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4013B390-3FA3-E94C-78B8-AA839E145EF9}"/>
                </a:ext>
              </a:extLst>
            </p:cNvPr>
            <p:cNvSpPr/>
            <p:nvPr/>
          </p:nvSpPr>
          <p:spPr>
            <a:xfrm>
              <a:off x="-853717" y="4791571"/>
              <a:ext cx="144786" cy="205116"/>
            </a:xfrm>
            <a:custGeom>
              <a:avLst/>
              <a:gdLst>
                <a:gd name="connsiteX0" fmla="*/ 0 w 144786"/>
                <a:gd name="connsiteY0" fmla="*/ 0 h 205116"/>
                <a:gd name="connsiteX1" fmla="*/ 144786 w 144786"/>
                <a:gd name="connsiteY1" fmla="*/ 144786 h 205116"/>
                <a:gd name="connsiteX2" fmla="*/ 131644 w 144786"/>
                <a:gd name="connsiteY2" fmla="*/ 205116 h 205116"/>
                <a:gd name="connsiteX3" fmla="*/ 111409 w 144786"/>
                <a:gd name="connsiteY3" fmla="*/ 195829 h 205116"/>
                <a:gd name="connsiteX4" fmla="*/ 122512 w 144786"/>
                <a:gd name="connsiteY4" fmla="*/ 144785 h 205116"/>
                <a:gd name="connsiteX5" fmla="*/ 122511 w 144786"/>
                <a:gd name="connsiteY5" fmla="*/ 144786 h 205116"/>
                <a:gd name="connsiteX6" fmla="*/ 0 w 144786"/>
                <a:gd name="connsiteY6" fmla="*/ 22275 h 205116"/>
                <a:gd name="connsiteX7" fmla="*/ 0 w 144786"/>
                <a:gd name="connsiteY7" fmla="*/ 0 h 20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86" h="205116">
                  <a:moveTo>
                    <a:pt x="0" y="0"/>
                  </a:moveTo>
                  <a:cubicBezTo>
                    <a:pt x="79831" y="0"/>
                    <a:pt x="144786" y="64955"/>
                    <a:pt x="144786" y="144786"/>
                  </a:cubicBezTo>
                  <a:cubicBezTo>
                    <a:pt x="144786" y="165823"/>
                    <a:pt x="140377" y="186128"/>
                    <a:pt x="131644" y="205116"/>
                  </a:cubicBezTo>
                  <a:lnTo>
                    <a:pt x="111409" y="195829"/>
                  </a:lnTo>
                  <a:cubicBezTo>
                    <a:pt x="118783" y="179767"/>
                    <a:pt x="122512" y="162595"/>
                    <a:pt x="122512" y="144785"/>
                  </a:cubicBezTo>
                  <a:lnTo>
                    <a:pt x="122511" y="144786"/>
                  </a:lnTo>
                  <a:cubicBezTo>
                    <a:pt x="122511" y="77237"/>
                    <a:pt x="67549" y="22275"/>
                    <a:pt x="0" y="222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5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A4E33CF-65EE-D975-E5DB-F3E649097CEB}"/>
                </a:ext>
              </a:extLst>
            </p:cNvPr>
            <p:cNvSpPr/>
            <p:nvPr/>
          </p:nvSpPr>
          <p:spPr>
            <a:xfrm>
              <a:off x="-1332631" y="4769296"/>
              <a:ext cx="645966" cy="353954"/>
            </a:xfrm>
            <a:custGeom>
              <a:avLst/>
              <a:gdLst>
                <a:gd name="connsiteX0" fmla="*/ 164460 w 645966"/>
                <a:gd name="connsiteY0" fmla="*/ 0 h 353954"/>
                <a:gd name="connsiteX1" fmla="*/ 175408 w 645966"/>
                <a:gd name="connsiteY1" fmla="*/ 0 h 353954"/>
                <a:gd name="connsiteX2" fmla="*/ 300256 w 645966"/>
                <a:gd name="connsiteY2" fmla="*/ 57422 h 353954"/>
                <a:gd name="connsiteX3" fmla="*/ 322988 w 645966"/>
                <a:gd name="connsiteY3" fmla="*/ 83943 h 353954"/>
                <a:gd name="connsiteX4" fmla="*/ 345720 w 645966"/>
                <a:gd name="connsiteY4" fmla="*/ 57437 h 353954"/>
                <a:gd name="connsiteX5" fmla="*/ 470568 w 645966"/>
                <a:gd name="connsiteY5" fmla="*/ 0 h 353954"/>
                <a:gd name="connsiteX6" fmla="*/ 481515 w 645966"/>
                <a:gd name="connsiteY6" fmla="*/ 0 h 353954"/>
                <a:gd name="connsiteX7" fmla="*/ 645966 w 645966"/>
                <a:gd name="connsiteY7" fmla="*/ 164451 h 353954"/>
                <a:gd name="connsiteX8" fmla="*/ 601482 w 645966"/>
                <a:gd name="connsiteY8" fmla="*/ 276928 h 353954"/>
                <a:gd name="connsiteX9" fmla="*/ 590378 w 645966"/>
                <a:gd name="connsiteY9" fmla="*/ 288767 h 353954"/>
                <a:gd name="connsiteX10" fmla="*/ 570979 w 645966"/>
                <a:gd name="connsiteY10" fmla="*/ 273253 h 353954"/>
                <a:gd name="connsiteX11" fmla="*/ 522297 w 645966"/>
                <a:gd name="connsiteY11" fmla="*/ 256154 h 353954"/>
                <a:gd name="connsiteX12" fmla="*/ 456631 w 645966"/>
                <a:gd name="connsiteY12" fmla="*/ 256154 h 353954"/>
                <a:gd name="connsiteX13" fmla="*/ 423219 w 645966"/>
                <a:gd name="connsiteY13" fmla="*/ 289566 h 353954"/>
                <a:gd name="connsiteX14" fmla="*/ 423219 w 645966"/>
                <a:gd name="connsiteY14" fmla="*/ 300704 h 353954"/>
                <a:gd name="connsiteX15" fmla="*/ 367532 w 645966"/>
                <a:gd name="connsiteY15" fmla="*/ 300704 h 353954"/>
                <a:gd name="connsiteX16" fmla="*/ 334120 w 645966"/>
                <a:gd name="connsiteY16" fmla="*/ 334115 h 353954"/>
                <a:gd name="connsiteX17" fmla="*/ 336572 w 645966"/>
                <a:gd name="connsiteY17" fmla="*/ 346545 h 353954"/>
                <a:gd name="connsiteX18" fmla="*/ 322983 w 645966"/>
                <a:gd name="connsiteY18" fmla="*/ 353954 h 353954"/>
                <a:gd name="connsiteX19" fmla="*/ 309394 w 645966"/>
                <a:gd name="connsiteY19" fmla="*/ 346545 h 353954"/>
                <a:gd name="connsiteX20" fmla="*/ 311845 w 645966"/>
                <a:gd name="connsiteY20" fmla="*/ 334115 h 353954"/>
                <a:gd name="connsiteX21" fmla="*/ 278433 w 645966"/>
                <a:gd name="connsiteY21" fmla="*/ 300704 h 353954"/>
                <a:gd name="connsiteX22" fmla="*/ 222746 w 645966"/>
                <a:gd name="connsiteY22" fmla="*/ 300704 h 353954"/>
                <a:gd name="connsiteX23" fmla="*/ 222746 w 645966"/>
                <a:gd name="connsiteY23" fmla="*/ 289566 h 353954"/>
                <a:gd name="connsiteX24" fmla="*/ 189335 w 645966"/>
                <a:gd name="connsiteY24" fmla="*/ 256154 h 353954"/>
                <a:gd name="connsiteX25" fmla="*/ 123669 w 645966"/>
                <a:gd name="connsiteY25" fmla="*/ 256154 h 353954"/>
                <a:gd name="connsiteX26" fmla="*/ 74962 w 645966"/>
                <a:gd name="connsiteY26" fmla="*/ 273239 h 353954"/>
                <a:gd name="connsiteX27" fmla="*/ 55577 w 645966"/>
                <a:gd name="connsiteY27" fmla="*/ 288752 h 353954"/>
                <a:gd name="connsiteX28" fmla="*/ 44474 w 645966"/>
                <a:gd name="connsiteY28" fmla="*/ 276913 h 353954"/>
                <a:gd name="connsiteX29" fmla="*/ 0 w 645966"/>
                <a:gd name="connsiteY29" fmla="*/ 164451 h 353954"/>
                <a:gd name="connsiteX30" fmla="*/ 8 w 645966"/>
                <a:gd name="connsiteY30" fmla="*/ 164451 h 353954"/>
                <a:gd name="connsiteX31" fmla="*/ 164460 w 645966"/>
                <a:gd name="connsiteY31" fmla="*/ 0 h 353954"/>
                <a:gd name="connsiteX32" fmla="*/ 478914 w 645966"/>
                <a:gd name="connsiteY32" fmla="*/ 22275 h 353954"/>
                <a:gd name="connsiteX33" fmla="*/ 478914 w 645966"/>
                <a:gd name="connsiteY33" fmla="*/ 44550 h 353954"/>
                <a:gd name="connsiteX34" fmla="*/ 601425 w 645966"/>
                <a:gd name="connsiteY34" fmla="*/ 167061 h 353954"/>
                <a:gd name="connsiteX35" fmla="*/ 601426 w 645966"/>
                <a:gd name="connsiteY35" fmla="*/ 167060 h 353954"/>
                <a:gd name="connsiteX36" fmla="*/ 590323 w 645966"/>
                <a:gd name="connsiteY36" fmla="*/ 218104 h 353954"/>
                <a:gd name="connsiteX37" fmla="*/ 610558 w 645966"/>
                <a:gd name="connsiteY37" fmla="*/ 227391 h 353954"/>
                <a:gd name="connsiteX38" fmla="*/ 623700 w 645966"/>
                <a:gd name="connsiteY38" fmla="*/ 167061 h 353954"/>
                <a:gd name="connsiteX39" fmla="*/ 478914 w 645966"/>
                <a:gd name="connsiteY39" fmla="*/ 22275 h 35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45966" h="353954">
                  <a:moveTo>
                    <a:pt x="164460" y="0"/>
                  </a:moveTo>
                  <a:lnTo>
                    <a:pt x="175408" y="0"/>
                  </a:lnTo>
                  <a:cubicBezTo>
                    <a:pt x="223469" y="0"/>
                    <a:pt x="268983" y="20927"/>
                    <a:pt x="300256" y="57422"/>
                  </a:cubicBezTo>
                  <a:lnTo>
                    <a:pt x="322988" y="83943"/>
                  </a:lnTo>
                  <a:lnTo>
                    <a:pt x="345720" y="57437"/>
                  </a:lnTo>
                  <a:cubicBezTo>
                    <a:pt x="376993" y="20927"/>
                    <a:pt x="422512" y="0"/>
                    <a:pt x="470568" y="0"/>
                  </a:cubicBezTo>
                  <a:lnTo>
                    <a:pt x="481515" y="0"/>
                  </a:lnTo>
                  <a:cubicBezTo>
                    <a:pt x="572195" y="0"/>
                    <a:pt x="645966" y="73775"/>
                    <a:pt x="645966" y="164451"/>
                  </a:cubicBezTo>
                  <a:cubicBezTo>
                    <a:pt x="645966" y="206385"/>
                    <a:pt x="630175" y="246330"/>
                    <a:pt x="601482" y="276928"/>
                  </a:cubicBezTo>
                  <a:lnTo>
                    <a:pt x="590378" y="288767"/>
                  </a:lnTo>
                  <a:lnTo>
                    <a:pt x="570979" y="273253"/>
                  </a:lnTo>
                  <a:cubicBezTo>
                    <a:pt x="557225" y="262225"/>
                    <a:pt x="539928" y="256154"/>
                    <a:pt x="522297" y="256154"/>
                  </a:cubicBezTo>
                  <a:lnTo>
                    <a:pt x="456631" y="256154"/>
                  </a:lnTo>
                  <a:cubicBezTo>
                    <a:pt x="438211" y="256154"/>
                    <a:pt x="423219" y="271144"/>
                    <a:pt x="423219" y="289566"/>
                  </a:cubicBezTo>
                  <a:lnTo>
                    <a:pt x="423219" y="300704"/>
                  </a:lnTo>
                  <a:lnTo>
                    <a:pt x="367532" y="300704"/>
                  </a:lnTo>
                  <a:cubicBezTo>
                    <a:pt x="349112" y="300704"/>
                    <a:pt x="334120" y="315694"/>
                    <a:pt x="334120" y="334115"/>
                  </a:cubicBezTo>
                  <a:cubicBezTo>
                    <a:pt x="334120" y="338516"/>
                    <a:pt x="335022" y="342692"/>
                    <a:pt x="336572" y="346545"/>
                  </a:cubicBezTo>
                  <a:cubicBezTo>
                    <a:pt x="331436" y="347938"/>
                    <a:pt x="326817" y="350488"/>
                    <a:pt x="322983" y="353954"/>
                  </a:cubicBezTo>
                  <a:cubicBezTo>
                    <a:pt x="319141" y="350488"/>
                    <a:pt x="314521" y="347938"/>
                    <a:pt x="309394" y="346545"/>
                  </a:cubicBezTo>
                  <a:cubicBezTo>
                    <a:pt x="310945" y="342692"/>
                    <a:pt x="311845" y="338516"/>
                    <a:pt x="311845" y="334115"/>
                  </a:cubicBezTo>
                  <a:cubicBezTo>
                    <a:pt x="311845" y="315694"/>
                    <a:pt x="296855" y="300704"/>
                    <a:pt x="278433" y="300704"/>
                  </a:cubicBezTo>
                  <a:lnTo>
                    <a:pt x="222746" y="300704"/>
                  </a:lnTo>
                  <a:lnTo>
                    <a:pt x="222746" y="289566"/>
                  </a:lnTo>
                  <a:cubicBezTo>
                    <a:pt x="222746" y="271144"/>
                    <a:pt x="207756" y="256154"/>
                    <a:pt x="189335" y="256154"/>
                  </a:cubicBezTo>
                  <a:lnTo>
                    <a:pt x="123669" y="256154"/>
                  </a:lnTo>
                  <a:cubicBezTo>
                    <a:pt x="106037" y="256154"/>
                    <a:pt x="88741" y="262224"/>
                    <a:pt x="74962" y="273239"/>
                  </a:cubicBezTo>
                  <a:lnTo>
                    <a:pt x="55577" y="288752"/>
                  </a:lnTo>
                  <a:lnTo>
                    <a:pt x="44474" y="276913"/>
                  </a:lnTo>
                  <a:cubicBezTo>
                    <a:pt x="15790" y="246320"/>
                    <a:pt x="0" y="206380"/>
                    <a:pt x="0" y="164451"/>
                  </a:cubicBezTo>
                  <a:lnTo>
                    <a:pt x="8" y="164451"/>
                  </a:lnTo>
                  <a:cubicBezTo>
                    <a:pt x="8" y="73772"/>
                    <a:pt x="73784" y="0"/>
                    <a:pt x="164460" y="0"/>
                  </a:cubicBezTo>
                  <a:close/>
                  <a:moveTo>
                    <a:pt x="478914" y="22275"/>
                  </a:moveTo>
                  <a:lnTo>
                    <a:pt x="478914" y="44550"/>
                  </a:lnTo>
                  <a:cubicBezTo>
                    <a:pt x="546463" y="44550"/>
                    <a:pt x="601425" y="99512"/>
                    <a:pt x="601425" y="167061"/>
                  </a:cubicBezTo>
                  <a:lnTo>
                    <a:pt x="601426" y="167060"/>
                  </a:lnTo>
                  <a:cubicBezTo>
                    <a:pt x="601426" y="184870"/>
                    <a:pt x="597697" y="202042"/>
                    <a:pt x="590323" y="218104"/>
                  </a:cubicBezTo>
                  <a:lnTo>
                    <a:pt x="610558" y="227391"/>
                  </a:lnTo>
                  <a:cubicBezTo>
                    <a:pt x="619291" y="208403"/>
                    <a:pt x="623700" y="188098"/>
                    <a:pt x="623700" y="167061"/>
                  </a:cubicBezTo>
                  <a:cubicBezTo>
                    <a:pt x="623700" y="87230"/>
                    <a:pt x="558745" y="22275"/>
                    <a:pt x="478914" y="22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7672FD26-E797-5877-A03C-53D71C6C7253}"/>
                </a:ext>
              </a:extLst>
            </p:cNvPr>
            <p:cNvSpPr/>
            <p:nvPr/>
          </p:nvSpPr>
          <p:spPr>
            <a:xfrm>
              <a:off x="-1082176" y="5172692"/>
              <a:ext cx="145084" cy="170600"/>
            </a:xfrm>
            <a:custGeom>
              <a:avLst/>
              <a:gdLst>
                <a:gd name="connsiteX0" fmla="*/ 72537 w 145084"/>
                <a:gd name="connsiteY0" fmla="*/ 0 h 170600"/>
                <a:gd name="connsiteX1" fmla="*/ 86126 w 145084"/>
                <a:gd name="connsiteY1" fmla="*/ 7409 h 170600"/>
                <a:gd name="connsiteX2" fmla="*/ 83674 w 145084"/>
                <a:gd name="connsiteY2" fmla="*/ 19824 h 170600"/>
                <a:gd name="connsiteX3" fmla="*/ 117086 w 145084"/>
                <a:gd name="connsiteY3" fmla="*/ 53236 h 170600"/>
                <a:gd name="connsiteX4" fmla="*/ 130271 w 145084"/>
                <a:gd name="connsiteY4" fmla="*/ 53236 h 170600"/>
                <a:gd name="connsiteX5" fmla="*/ 128224 w 145084"/>
                <a:gd name="connsiteY5" fmla="*/ 64373 h 170600"/>
                <a:gd name="connsiteX6" fmla="*/ 145084 w 145084"/>
                <a:gd name="connsiteY6" fmla="*/ 93221 h 170600"/>
                <a:gd name="connsiteX7" fmla="*/ 72537 w 145084"/>
                <a:gd name="connsiteY7" fmla="*/ 170600 h 170600"/>
                <a:gd name="connsiteX8" fmla="*/ 0 w 145084"/>
                <a:gd name="connsiteY8" fmla="*/ 93221 h 170600"/>
                <a:gd name="connsiteX9" fmla="*/ 16850 w 145084"/>
                <a:gd name="connsiteY9" fmla="*/ 64373 h 170600"/>
                <a:gd name="connsiteX10" fmla="*/ 14802 w 145084"/>
                <a:gd name="connsiteY10" fmla="*/ 53236 h 170600"/>
                <a:gd name="connsiteX11" fmla="*/ 27987 w 145084"/>
                <a:gd name="connsiteY11" fmla="*/ 53236 h 170600"/>
                <a:gd name="connsiteX12" fmla="*/ 61400 w 145084"/>
                <a:gd name="connsiteY12" fmla="*/ 19824 h 170600"/>
                <a:gd name="connsiteX13" fmla="*/ 58948 w 145084"/>
                <a:gd name="connsiteY13" fmla="*/ 7393 h 170600"/>
                <a:gd name="connsiteX14" fmla="*/ 72537 w 145084"/>
                <a:gd name="connsiteY14" fmla="*/ 0 h 1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084" h="170600">
                  <a:moveTo>
                    <a:pt x="72537" y="0"/>
                  </a:moveTo>
                  <a:cubicBezTo>
                    <a:pt x="76380" y="3465"/>
                    <a:pt x="80999" y="6016"/>
                    <a:pt x="86126" y="7409"/>
                  </a:cubicBezTo>
                  <a:cubicBezTo>
                    <a:pt x="84574" y="11248"/>
                    <a:pt x="83674" y="15424"/>
                    <a:pt x="83674" y="19824"/>
                  </a:cubicBezTo>
                  <a:cubicBezTo>
                    <a:pt x="83674" y="38245"/>
                    <a:pt x="98664" y="53236"/>
                    <a:pt x="117086" y="53236"/>
                  </a:cubicBezTo>
                  <a:lnTo>
                    <a:pt x="130271" y="53236"/>
                  </a:lnTo>
                  <a:cubicBezTo>
                    <a:pt x="129024" y="56731"/>
                    <a:pt x="128224" y="60455"/>
                    <a:pt x="128224" y="64373"/>
                  </a:cubicBezTo>
                  <a:cubicBezTo>
                    <a:pt x="128224" y="76749"/>
                    <a:pt x="135060" y="87448"/>
                    <a:pt x="145084" y="93221"/>
                  </a:cubicBezTo>
                  <a:lnTo>
                    <a:pt x="72537" y="170600"/>
                  </a:lnTo>
                  <a:lnTo>
                    <a:pt x="0" y="93221"/>
                  </a:lnTo>
                  <a:cubicBezTo>
                    <a:pt x="10014" y="87448"/>
                    <a:pt x="16850" y="76749"/>
                    <a:pt x="16850" y="64373"/>
                  </a:cubicBezTo>
                  <a:cubicBezTo>
                    <a:pt x="16850" y="60455"/>
                    <a:pt x="16049" y="56731"/>
                    <a:pt x="14802" y="53236"/>
                  </a:cubicBezTo>
                  <a:lnTo>
                    <a:pt x="27987" y="53236"/>
                  </a:lnTo>
                  <a:cubicBezTo>
                    <a:pt x="46409" y="53236"/>
                    <a:pt x="61400" y="38245"/>
                    <a:pt x="61400" y="19824"/>
                  </a:cubicBezTo>
                  <a:cubicBezTo>
                    <a:pt x="61400" y="15424"/>
                    <a:pt x="60500" y="11248"/>
                    <a:pt x="58948" y="7393"/>
                  </a:cubicBezTo>
                  <a:cubicBezTo>
                    <a:pt x="64084" y="6002"/>
                    <a:pt x="68693" y="3451"/>
                    <a:pt x="72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04975EE-8B87-99BA-0070-905B3E510584}"/>
              </a:ext>
            </a:extLst>
          </p:cNvPr>
          <p:cNvGrpSpPr/>
          <p:nvPr/>
        </p:nvGrpSpPr>
        <p:grpSpPr>
          <a:xfrm flipH="1">
            <a:off x="8590578" y="3063451"/>
            <a:ext cx="191375" cy="127753"/>
            <a:chOff x="-3226926" y="2460251"/>
            <a:chExt cx="1085529" cy="724652"/>
          </a:xfrm>
          <a:solidFill>
            <a:schemeClr val="bg1"/>
          </a:solidFill>
        </p:grpSpPr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1C7A70E2-7BC6-341A-898A-F885A11BE2A9}"/>
                </a:ext>
              </a:extLst>
            </p:cNvPr>
            <p:cNvSpPr/>
            <p:nvPr/>
          </p:nvSpPr>
          <p:spPr>
            <a:xfrm>
              <a:off x="-3226926" y="2460251"/>
              <a:ext cx="483107" cy="724652"/>
            </a:xfrm>
            <a:custGeom>
              <a:avLst/>
              <a:gdLst>
                <a:gd name="connsiteX0" fmla="*/ 241556 w 483107"/>
                <a:gd name="connsiteY0" fmla="*/ 0 h 724652"/>
                <a:gd name="connsiteX1" fmla="*/ 483107 w 483107"/>
                <a:gd name="connsiteY1" fmla="*/ 241551 h 724652"/>
                <a:gd name="connsiteX2" fmla="*/ 241556 w 483107"/>
                <a:gd name="connsiteY2" fmla="*/ 483102 h 724652"/>
                <a:gd name="connsiteX3" fmla="*/ 483107 w 483107"/>
                <a:gd name="connsiteY3" fmla="*/ 724652 h 724652"/>
                <a:gd name="connsiteX4" fmla="*/ 0 w 483107"/>
                <a:gd name="connsiteY4" fmla="*/ 241545 h 724652"/>
                <a:gd name="connsiteX5" fmla="*/ 5 w 483107"/>
                <a:gd name="connsiteY5" fmla="*/ 241551 h 724652"/>
                <a:gd name="connsiteX6" fmla="*/ 241556 w 483107"/>
                <a:gd name="connsiteY6" fmla="*/ 0 h 72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107" h="724652">
                  <a:moveTo>
                    <a:pt x="241556" y="0"/>
                  </a:moveTo>
                  <a:cubicBezTo>
                    <a:pt x="375438" y="0"/>
                    <a:pt x="483107" y="107674"/>
                    <a:pt x="483107" y="241551"/>
                  </a:cubicBezTo>
                  <a:cubicBezTo>
                    <a:pt x="483107" y="375433"/>
                    <a:pt x="375433" y="483102"/>
                    <a:pt x="241556" y="483102"/>
                  </a:cubicBezTo>
                  <a:cubicBezTo>
                    <a:pt x="323043" y="663532"/>
                    <a:pt x="483107" y="724652"/>
                    <a:pt x="483107" y="724652"/>
                  </a:cubicBezTo>
                  <a:cubicBezTo>
                    <a:pt x="215364" y="721747"/>
                    <a:pt x="0" y="506384"/>
                    <a:pt x="0" y="241545"/>
                  </a:cubicBezTo>
                  <a:lnTo>
                    <a:pt x="5" y="241551"/>
                  </a:lnTo>
                  <a:cubicBezTo>
                    <a:pt x="5" y="107669"/>
                    <a:pt x="107679" y="0"/>
                    <a:pt x="24155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F13FFEE2-791D-E515-EA95-ED22BCDA981C}"/>
                </a:ext>
              </a:extLst>
            </p:cNvPr>
            <p:cNvSpPr/>
            <p:nvPr/>
          </p:nvSpPr>
          <p:spPr>
            <a:xfrm>
              <a:off x="-2624504" y="2460251"/>
              <a:ext cx="483107" cy="724652"/>
            </a:xfrm>
            <a:custGeom>
              <a:avLst/>
              <a:gdLst>
                <a:gd name="connsiteX0" fmla="*/ 241556 w 483107"/>
                <a:gd name="connsiteY0" fmla="*/ 0 h 724652"/>
                <a:gd name="connsiteX1" fmla="*/ 483107 w 483107"/>
                <a:gd name="connsiteY1" fmla="*/ 241551 h 724652"/>
                <a:gd name="connsiteX2" fmla="*/ 241556 w 483107"/>
                <a:gd name="connsiteY2" fmla="*/ 483102 h 724652"/>
                <a:gd name="connsiteX3" fmla="*/ 483107 w 483107"/>
                <a:gd name="connsiteY3" fmla="*/ 724652 h 724652"/>
                <a:gd name="connsiteX4" fmla="*/ 0 w 483107"/>
                <a:gd name="connsiteY4" fmla="*/ 241545 h 724652"/>
                <a:gd name="connsiteX5" fmla="*/ 5 w 483107"/>
                <a:gd name="connsiteY5" fmla="*/ 241551 h 724652"/>
                <a:gd name="connsiteX6" fmla="*/ 241556 w 483107"/>
                <a:gd name="connsiteY6" fmla="*/ 0 h 72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107" h="724652">
                  <a:moveTo>
                    <a:pt x="241556" y="0"/>
                  </a:moveTo>
                  <a:cubicBezTo>
                    <a:pt x="375438" y="0"/>
                    <a:pt x="483107" y="107674"/>
                    <a:pt x="483107" y="241551"/>
                  </a:cubicBezTo>
                  <a:cubicBezTo>
                    <a:pt x="483107" y="375433"/>
                    <a:pt x="375433" y="483102"/>
                    <a:pt x="241556" y="483102"/>
                  </a:cubicBezTo>
                  <a:cubicBezTo>
                    <a:pt x="323043" y="663532"/>
                    <a:pt x="483107" y="724652"/>
                    <a:pt x="483107" y="724652"/>
                  </a:cubicBezTo>
                  <a:cubicBezTo>
                    <a:pt x="215348" y="721747"/>
                    <a:pt x="0" y="506384"/>
                    <a:pt x="0" y="241545"/>
                  </a:cubicBezTo>
                  <a:lnTo>
                    <a:pt x="5" y="241551"/>
                  </a:lnTo>
                  <a:cubicBezTo>
                    <a:pt x="5" y="107669"/>
                    <a:pt x="107679" y="0"/>
                    <a:pt x="24155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8DB5B4B-AEF7-D277-A52B-90E43C3CB6F9}"/>
              </a:ext>
            </a:extLst>
          </p:cNvPr>
          <p:cNvGrpSpPr/>
          <p:nvPr/>
        </p:nvGrpSpPr>
        <p:grpSpPr>
          <a:xfrm flipV="1">
            <a:off x="5337845" y="2347488"/>
            <a:ext cx="191375" cy="127753"/>
            <a:chOff x="-3226926" y="2460251"/>
            <a:chExt cx="1085529" cy="724652"/>
          </a:xfrm>
          <a:solidFill>
            <a:schemeClr val="bg1"/>
          </a:solidFill>
        </p:grpSpPr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CB30A1C7-566A-94C4-0916-086822CDA81A}"/>
                </a:ext>
              </a:extLst>
            </p:cNvPr>
            <p:cNvSpPr/>
            <p:nvPr/>
          </p:nvSpPr>
          <p:spPr>
            <a:xfrm>
              <a:off x="-3226926" y="2460251"/>
              <a:ext cx="483107" cy="724652"/>
            </a:xfrm>
            <a:custGeom>
              <a:avLst/>
              <a:gdLst>
                <a:gd name="connsiteX0" fmla="*/ 241556 w 483107"/>
                <a:gd name="connsiteY0" fmla="*/ 0 h 724652"/>
                <a:gd name="connsiteX1" fmla="*/ 483107 w 483107"/>
                <a:gd name="connsiteY1" fmla="*/ 241551 h 724652"/>
                <a:gd name="connsiteX2" fmla="*/ 241556 w 483107"/>
                <a:gd name="connsiteY2" fmla="*/ 483102 h 724652"/>
                <a:gd name="connsiteX3" fmla="*/ 483107 w 483107"/>
                <a:gd name="connsiteY3" fmla="*/ 724652 h 724652"/>
                <a:gd name="connsiteX4" fmla="*/ 0 w 483107"/>
                <a:gd name="connsiteY4" fmla="*/ 241545 h 724652"/>
                <a:gd name="connsiteX5" fmla="*/ 5 w 483107"/>
                <a:gd name="connsiteY5" fmla="*/ 241551 h 724652"/>
                <a:gd name="connsiteX6" fmla="*/ 241556 w 483107"/>
                <a:gd name="connsiteY6" fmla="*/ 0 h 72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107" h="724652">
                  <a:moveTo>
                    <a:pt x="241556" y="0"/>
                  </a:moveTo>
                  <a:cubicBezTo>
                    <a:pt x="375438" y="0"/>
                    <a:pt x="483107" y="107674"/>
                    <a:pt x="483107" y="241551"/>
                  </a:cubicBezTo>
                  <a:cubicBezTo>
                    <a:pt x="483107" y="375433"/>
                    <a:pt x="375433" y="483102"/>
                    <a:pt x="241556" y="483102"/>
                  </a:cubicBezTo>
                  <a:cubicBezTo>
                    <a:pt x="323043" y="663532"/>
                    <a:pt x="483107" y="724652"/>
                    <a:pt x="483107" y="724652"/>
                  </a:cubicBezTo>
                  <a:cubicBezTo>
                    <a:pt x="215364" y="721747"/>
                    <a:pt x="0" y="506384"/>
                    <a:pt x="0" y="241545"/>
                  </a:cubicBezTo>
                  <a:lnTo>
                    <a:pt x="5" y="241551"/>
                  </a:lnTo>
                  <a:cubicBezTo>
                    <a:pt x="5" y="107669"/>
                    <a:pt x="107679" y="0"/>
                    <a:pt x="24155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6C6FF0C3-19C0-B7A8-2343-302A433AD883}"/>
                </a:ext>
              </a:extLst>
            </p:cNvPr>
            <p:cNvSpPr/>
            <p:nvPr/>
          </p:nvSpPr>
          <p:spPr>
            <a:xfrm>
              <a:off x="-2624504" y="2460251"/>
              <a:ext cx="483107" cy="724652"/>
            </a:xfrm>
            <a:custGeom>
              <a:avLst/>
              <a:gdLst>
                <a:gd name="connsiteX0" fmla="*/ 241556 w 483107"/>
                <a:gd name="connsiteY0" fmla="*/ 0 h 724652"/>
                <a:gd name="connsiteX1" fmla="*/ 483107 w 483107"/>
                <a:gd name="connsiteY1" fmla="*/ 241551 h 724652"/>
                <a:gd name="connsiteX2" fmla="*/ 241556 w 483107"/>
                <a:gd name="connsiteY2" fmla="*/ 483102 h 724652"/>
                <a:gd name="connsiteX3" fmla="*/ 483107 w 483107"/>
                <a:gd name="connsiteY3" fmla="*/ 724652 h 724652"/>
                <a:gd name="connsiteX4" fmla="*/ 0 w 483107"/>
                <a:gd name="connsiteY4" fmla="*/ 241545 h 724652"/>
                <a:gd name="connsiteX5" fmla="*/ 5 w 483107"/>
                <a:gd name="connsiteY5" fmla="*/ 241551 h 724652"/>
                <a:gd name="connsiteX6" fmla="*/ 241556 w 483107"/>
                <a:gd name="connsiteY6" fmla="*/ 0 h 72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107" h="724652">
                  <a:moveTo>
                    <a:pt x="241556" y="0"/>
                  </a:moveTo>
                  <a:cubicBezTo>
                    <a:pt x="375438" y="0"/>
                    <a:pt x="483107" y="107674"/>
                    <a:pt x="483107" y="241551"/>
                  </a:cubicBezTo>
                  <a:cubicBezTo>
                    <a:pt x="483107" y="375433"/>
                    <a:pt x="375433" y="483102"/>
                    <a:pt x="241556" y="483102"/>
                  </a:cubicBezTo>
                  <a:cubicBezTo>
                    <a:pt x="323043" y="663532"/>
                    <a:pt x="483107" y="724652"/>
                    <a:pt x="483107" y="724652"/>
                  </a:cubicBezTo>
                  <a:cubicBezTo>
                    <a:pt x="215348" y="721747"/>
                    <a:pt x="0" y="506384"/>
                    <a:pt x="0" y="241545"/>
                  </a:cubicBezTo>
                  <a:lnTo>
                    <a:pt x="5" y="241551"/>
                  </a:lnTo>
                  <a:cubicBezTo>
                    <a:pt x="5" y="107669"/>
                    <a:pt x="107679" y="0"/>
                    <a:pt x="24155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3613E692-9E71-5DC9-E548-068B6F111550}"/>
              </a:ext>
            </a:extLst>
          </p:cNvPr>
          <p:cNvGrpSpPr/>
          <p:nvPr/>
        </p:nvGrpSpPr>
        <p:grpSpPr>
          <a:xfrm>
            <a:off x="2579357" y="4823363"/>
            <a:ext cx="637234" cy="637236"/>
            <a:chOff x="-816675" y="4844374"/>
            <a:chExt cx="637234" cy="637236"/>
          </a:xfrm>
        </p:grpSpPr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8936C110-9225-D99B-C6F0-10F95837E8F6}"/>
                </a:ext>
              </a:extLst>
            </p:cNvPr>
            <p:cNvSpPr/>
            <p:nvPr/>
          </p:nvSpPr>
          <p:spPr>
            <a:xfrm>
              <a:off x="-583022" y="4865615"/>
              <a:ext cx="382341" cy="382341"/>
            </a:xfrm>
            <a:custGeom>
              <a:avLst/>
              <a:gdLst>
                <a:gd name="connsiteX0" fmla="*/ 169930 w 382341"/>
                <a:gd name="connsiteY0" fmla="*/ 0 h 382341"/>
                <a:gd name="connsiteX1" fmla="*/ 212412 w 382341"/>
                <a:gd name="connsiteY1" fmla="*/ 0 h 382341"/>
                <a:gd name="connsiteX2" fmla="*/ 212412 w 382341"/>
                <a:gd name="connsiteY2" fmla="*/ 21408 h 382341"/>
                <a:gd name="connsiteX3" fmla="*/ 221074 w 382341"/>
                <a:gd name="connsiteY3" fmla="*/ 39980 h 382341"/>
                <a:gd name="connsiteX4" fmla="*/ 240870 w 382341"/>
                <a:gd name="connsiteY4" fmla="*/ 45286 h 382341"/>
                <a:gd name="connsiteX5" fmla="*/ 257659 w 382341"/>
                <a:gd name="connsiteY5" fmla="*/ 33532 h 382341"/>
                <a:gd name="connsiteX6" fmla="*/ 268365 w 382341"/>
                <a:gd name="connsiteY6" fmla="*/ 14993 h 382341"/>
                <a:gd name="connsiteX7" fmla="*/ 305157 w 382341"/>
                <a:gd name="connsiteY7" fmla="*/ 36235 h 382341"/>
                <a:gd name="connsiteX8" fmla="*/ 294456 w 382341"/>
                <a:gd name="connsiteY8" fmla="*/ 54773 h 382341"/>
                <a:gd name="connsiteX9" fmla="*/ 294452 w 382341"/>
                <a:gd name="connsiteY9" fmla="*/ 54773 h 382341"/>
                <a:gd name="connsiteX10" fmla="*/ 292663 w 382341"/>
                <a:gd name="connsiteY10" fmla="*/ 75189 h 382341"/>
                <a:gd name="connsiteX11" fmla="*/ 307153 w 382341"/>
                <a:gd name="connsiteY11" fmla="*/ 89682 h 382341"/>
                <a:gd name="connsiteX12" fmla="*/ 327569 w 382341"/>
                <a:gd name="connsiteY12" fmla="*/ 87894 h 382341"/>
                <a:gd name="connsiteX13" fmla="*/ 346108 w 382341"/>
                <a:gd name="connsiteY13" fmla="*/ 77189 h 382341"/>
                <a:gd name="connsiteX14" fmla="*/ 367349 w 382341"/>
                <a:gd name="connsiteY14" fmla="*/ 113981 h 382341"/>
                <a:gd name="connsiteX15" fmla="*/ 348814 w 382341"/>
                <a:gd name="connsiteY15" fmla="*/ 124682 h 382341"/>
                <a:gd name="connsiteX16" fmla="*/ 337055 w 382341"/>
                <a:gd name="connsiteY16" fmla="*/ 141471 h 382341"/>
                <a:gd name="connsiteX17" fmla="*/ 342362 w 382341"/>
                <a:gd name="connsiteY17" fmla="*/ 161267 h 382341"/>
                <a:gd name="connsiteX18" fmla="*/ 360934 w 382341"/>
                <a:gd name="connsiteY18" fmla="*/ 169929 h 382341"/>
                <a:gd name="connsiteX19" fmla="*/ 382341 w 382341"/>
                <a:gd name="connsiteY19" fmla="*/ 169929 h 382341"/>
                <a:gd name="connsiteX20" fmla="*/ 382341 w 382341"/>
                <a:gd name="connsiteY20" fmla="*/ 212413 h 382341"/>
                <a:gd name="connsiteX21" fmla="*/ 350480 w 382341"/>
                <a:gd name="connsiteY21" fmla="*/ 212413 h 382341"/>
                <a:gd name="connsiteX22" fmla="*/ 340219 w 382341"/>
                <a:gd name="connsiteY22" fmla="*/ 220283 h 382341"/>
                <a:gd name="connsiteX23" fmla="*/ 337511 w 382341"/>
                <a:gd name="connsiteY23" fmla="*/ 230383 h 382341"/>
                <a:gd name="connsiteX24" fmla="*/ 337516 w 382341"/>
                <a:gd name="connsiteY24" fmla="*/ 230383 h 382341"/>
                <a:gd name="connsiteX25" fmla="*/ 338541 w 382341"/>
                <a:gd name="connsiteY25" fmla="*/ 245934 h 382341"/>
                <a:gd name="connsiteX26" fmla="*/ 348811 w 382341"/>
                <a:gd name="connsiteY26" fmla="*/ 257659 h 382341"/>
                <a:gd name="connsiteX27" fmla="*/ 367349 w 382341"/>
                <a:gd name="connsiteY27" fmla="*/ 268364 h 382341"/>
                <a:gd name="connsiteX28" fmla="*/ 346108 w 382341"/>
                <a:gd name="connsiteY28" fmla="*/ 305157 h 382341"/>
                <a:gd name="connsiteX29" fmla="*/ 327569 w 382341"/>
                <a:gd name="connsiteY29" fmla="*/ 294456 h 382341"/>
                <a:gd name="connsiteX30" fmla="*/ 327569 w 382341"/>
                <a:gd name="connsiteY30" fmla="*/ 294451 h 382341"/>
                <a:gd name="connsiteX31" fmla="*/ 307153 w 382341"/>
                <a:gd name="connsiteY31" fmla="*/ 292663 h 382341"/>
                <a:gd name="connsiteX32" fmla="*/ 292660 w 382341"/>
                <a:gd name="connsiteY32" fmla="*/ 307154 h 382341"/>
                <a:gd name="connsiteX33" fmla="*/ 294447 w 382341"/>
                <a:gd name="connsiteY33" fmla="*/ 327569 h 382341"/>
                <a:gd name="connsiteX34" fmla="*/ 305153 w 382341"/>
                <a:gd name="connsiteY34" fmla="*/ 346107 h 382341"/>
                <a:gd name="connsiteX35" fmla="*/ 268361 w 382341"/>
                <a:gd name="connsiteY35" fmla="*/ 367348 h 382341"/>
                <a:gd name="connsiteX36" fmla="*/ 257661 w 382341"/>
                <a:gd name="connsiteY36" fmla="*/ 348814 h 382341"/>
                <a:gd name="connsiteX37" fmla="*/ 240871 w 382341"/>
                <a:gd name="connsiteY37" fmla="*/ 337056 h 382341"/>
                <a:gd name="connsiteX38" fmla="*/ 221076 w 382341"/>
                <a:gd name="connsiteY38" fmla="*/ 342361 h 382341"/>
                <a:gd name="connsiteX39" fmla="*/ 212413 w 382341"/>
                <a:gd name="connsiteY39" fmla="*/ 360934 h 382341"/>
                <a:gd name="connsiteX40" fmla="*/ 212413 w 382341"/>
                <a:gd name="connsiteY40" fmla="*/ 382341 h 382341"/>
                <a:gd name="connsiteX41" fmla="*/ 169931 w 382341"/>
                <a:gd name="connsiteY41" fmla="*/ 382341 h 382341"/>
                <a:gd name="connsiteX42" fmla="*/ 169931 w 382341"/>
                <a:gd name="connsiteY42" fmla="*/ 360934 h 382341"/>
                <a:gd name="connsiteX43" fmla="*/ 161268 w 382341"/>
                <a:gd name="connsiteY43" fmla="*/ 342361 h 382341"/>
                <a:gd name="connsiteX44" fmla="*/ 141472 w 382341"/>
                <a:gd name="connsiteY44" fmla="*/ 337056 h 382341"/>
                <a:gd name="connsiteX45" fmla="*/ 124684 w 382341"/>
                <a:gd name="connsiteY45" fmla="*/ 348809 h 382341"/>
                <a:gd name="connsiteX46" fmla="*/ 113978 w 382341"/>
                <a:gd name="connsiteY46" fmla="*/ 367347 h 382341"/>
                <a:gd name="connsiteX47" fmla="*/ 77186 w 382341"/>
                <a:gd name="connsiteY47" fmla="*/ 346106 h 382341"/>
                <a:gd name="connsiteX48" fmla="*/ 87886 w 382341"/>
                <a:gd name="connsiteY48" fmla="*/ 327568 h 382341"/>
                <a:gd name="connsiteX49" fmla="*/ 87892 w 382341"/>
                <a:gd name="connsiteY49" fmla="*/ 327568 h 382341"/>
                <a:gd name="connsiteX50" fmla="*/ 89679 w 382341"/>
                <a:gd name="connsiteY50" fmla="*/ 307152 h 382341"/>
                <a:gd name="connsiteX51" fmla="*/ 75189 w 382341"/>
                <a:gd name="connsiteY51" fmla="*/ 292658 h 382341"/>
                <a:gd name="connsiteX52" fmla="*/ 54774 w 382341"/>
                <a:gd name="connsiteY52" fmla="*/ 294446 h 382341"/>
                <a:gd name="connsiteX53" fmla="*/ 36236 w 382341"/>
                <a:gd name="connsiteY53" fmla="*/ 305152 h 382341"/>
                <a:gd name="connsiteX54" fmla="*/ 14994 w 382341"/>
                <a:gd name="connsiteY54" fmla="*/ 268360 h 382341"/>
                <a:gd name="connsiteX55" fmla="*/ 33532 w 382341"/>
                <a:gd name="connsiteY55" fmla="*/ 257659 h 382341"/>
                <a:gd name="connsiteX56" fmla="*/ 33527 w 382341"/>
                <a:gd name="connsiteY56" fmla="*/ 257659 h 382341"/>
                <a:gd name="connsiteX57" fmla="*/ 45285 w 382341"/>
                <a:gd name="connsiteY57" fmla="*/ 240870 h 382341"/>
                <a:gd name="connsiteX58" fmla="*/ 39980 w 382341"/>
                <a:gd name="connsiteY58" fmla="*/ 221074 h 382341"/>
                <a:gd name="connsiteX59" fmla="*/ 21408 w 382341"/>
                <a:gd name="connsiteY59" fmla="*/ 212412 h 382341"/>
                <a:gd name="connsiteX60" fmla="*/ 0 w 382341"/>
                <a:gd name="connsiteY60" fmla="*/ 212412 h 382341"/>
                <a:gd name="connsiteX61" fmla="*/ 0 w 382341"/>
                <a:gd name="connsiteY61" fmla="*/ 169929 h 382341"/>
                <a:gd name="connsiteX62" fmla="*/ 21408 w 382341"/>
                <a:gd name="connsiteY62" fmla="*/ 169929 h 382341"/>
                <a:gd name="connsiteX63" fmla="*/ 39980 w 382341"/>
                <a:gd name="connsiteY63" fmla="*/ 161266 h 382341"/>
                <a:gd name="connsiteX64" fmla="*/ 45285 w 382341"/>
                <a:gd name="connsiteY64" fmla="*/ 141471 h 382341"/>
                <a:gd name="connsiteX65" fmla="*/ 33532 w 382341"/>
                <a:gd name="connsiteY65" fmla="*/ 124682 h 382341"/>
                <a:gd name="connsiteX66" fmla="*/ 14994 w 382341"/>
                <a:gd name="connsiteY66" fmla="*/ 113976 h 382341"/>
                <a:gd name="connsiteX67" fmla="*/ 36236 w 382341"/>
                <a:gd name="connsiteY67" fmla="*/ 77184 h 382341"/>
                <a:gd name="connsiteX68" fmla="*/ 54774 w 382341"/>
                <a:gd name="connsiteY68" fmla="*/ 87886 h 382341"/>
                <a:gd name="connsiteX69" fmla="*/ 54774 w 382341"/>
                <a:gd name="connsiteY69" fmla="*/ 87891 h 382341"/>
                <a:gd name="connsiteX70" fmla="*/ 75189 w 382341"/>
                <a:gd name="connsiteY70" fmla="*/ 89678 h 382341"/>
                <a:gd name="connsiteX71" fmla="*/ 89683 w 382341"/>
                <a:gd name="connsiteY71" fmla="*/ 75188 h 382341"/>
                <a:gd name="connsiteX72" fmla="*/ 87895 w 382341"/>
                <a:gd name="connsiteY72" fmla="*/ 54772 h 382341"/>
                <a:gd name="connsiteX73" fmla="*/ 77190 w 382341"/>
                <a:gd name="connsiteY73" fmla="*/ 36233 h 382341"/>
                <a:gd name="connsiteX74" fmla="*/ 113982 w 382341"/>
                <a:gd name="connsiteY74" fmla="*/ 14992 h 382341"/>
                <a:gd name="connsiteX75" fmla="*/ 124683 w 382341"/>
                <a:gd name="connsiteY75" fmla="*/ 33527 h 382341"/>
                <a:gd name="connsiteX76" fmla="*/ 141471 w 382341"/>
                <a:gd name="connsiteY76" fmla="*/ 45286 h 382341"/>
                <a:gd name="connsiteX77" fmla="*/ 161267 w 382341"/>
                <a:gd name="connsiteY77" fmla="*/ 39980 h 382341"/>
                <a:gd name="connsiteX78" fmla="*/ 169930 w 382341"/>
                <a:gd name="connsiteY78" fmla="*/ 21408 h 382341"/>
                <a:gd name="connsiteX79" fmla="*/ 169930 w 382341"/>
                <a:gd name="connsiteY79" fmla="*/ 0 h 382341"/>
                <a:gd name="connsiteX80" fmla="*/ 191171 w 382341"/>
                <a:gd name="connsiteY80" fmla="*/ 63724 h 382341"/>
                <a:gd name="connsiteX81" fmla="*/ 191171 w 382341"/>
                <a:gd name="connsiteY81" fmla="*/ 84965 h 382341"/>
                <a:gd name="connsiteX82" fmla="*/ 260684 w 382341"/>
                <a:gd name="connsiteY82" fmla="*/ 110900 h 382341"/>
                <a:gd name="connsiteX83" fmla="*/ 296259 w 382341"/>
                <a:gd name="connsiteY83" fmla="*/ 176013 h 382341"/>
                <a:gd name="connsiteX84" fmla="*/ 280532 w 382341"/>
                <a:gd name="connsiteY84" fmla="*/ 248517 h 382341"/>
                <a:gd name="connsiteX85" fmla="*/ 221181 w 382341"/>
                <a:gd name="connsiteY85" fmla="*/ 293039 h 382341"/>
                <a:gd name="connsiteX86" fmla="*/ 147168 w 382341"/>
                <a:gd name="connsiteY86" fmla="*/ 287848 h 382341"/>
                <a:gd name="connsiteX87" fmla="*/ 94615 w 382341"/>
                <a:gd name="connsiteY87" fmla="*/ 235476 h 382341"/>
                <a:gd name="connsiteX88" fmla="*/ 75321 w 382341"/>
                <a:gd name="connsiteY88" fmla="*/ 244345 h 382341"/>
                <a:gd name="connsiteX89" fmla="*/ 75318 w 382341"/>
                <a:gd name="connsiteY89" fmla="*/ 244341 h 382341"/>
                <a:gd name="connsiteX90" fmla="*/ 75318 w 382341"/>
                <a:gd name="connsiteY90" fmla="*/ 244346 h 382341"/>
                <a:gd name="connsiteX91" fmla="*/ 75321 w 382341"/>
                <a:gd name="connsiteY91" fmla="*/ 244345 h 382341"/>
                <a:gd name="connsiteX92" fmla="*/ 101184 w 382341"/>
                <a:gd name="connsiteY92" fmla="*/ 281459 h 382341"/>
                <a:gd name="connsiteX93" fmla="*/ 138387 w 382341"/>
                <a:gd name="connsiteY93" fmla="*/ 307202 h 382341"/>
                <a:gd name="connsiteX94" fmla="*/ 227217 w 382341"/>
                <a:gd name="connsiteY94" fmla="*/ 313436 h 382341"/>
                <a:gd name="connsiteX95" fmla="*/ 298447 w 382341"/>
                <a:gd name="connsiteY95" fmla="*/ 260002 h 382341"/>
                <a:gd name="connsiteX96" fmla="*/ 317312 w 382341"/>
                <a:gd name="connsiteY96" fmla="*/ 172975 h 382341"/>
                <a:gd name="connsiteX97" fmla="*/ 274607 w 382341"/>
                <a:gd name="connsiteY97" fmla="*/ 94838 h 382341"/>
                <a:gd name="connsiteX98" fmla="*/ 191174 w 382341"/>
                <a:gd name="connsiteY98" fmla="*/ 63725 h 382341"/>
                <a:gd name="connsiteX99" fmla="*/ 191171 w 382341"/>
                <a:gd name="connsiteY99" fmla="*/ 63724 h 382341"/>
                <a:gd name="connsiteX100" fmla="*/ 191171 w 382341"/>
                <a:gd name="connsiteY100" fmla="*/ 116827 h 382341"/>
                <a:gd name="connsiteX101" fmla="*/ 138603 w 382341"/>
                <a:gd name="connsiteY101" fmla="*/ 138604 h 382341"/>
                <a:gd name="connsiteX102" fmla="*/ 116827 w 382341"/>
                <a:gd name="connsiteY102" fmla="*/ 191172 h 382341"/>
                <a:gd name="connsiteX103" fmla="*/ 138627 w 382341"/>
                <a:gd name="connsiteY103" fmla="*/ 243715 h 382341"/>
                <a:gd name="connsiteX104" fmla="*/ 191171 w 382341"/>
                <a:gd name="connsiteY104" fmla="*/ 265515 h 382341"/>
                <a:gd name="connsiteX105" fmla="*/ 243739 w 382341"/>
                <a:gd name="connsiteY105" fmla="*/ 243739 h 382341"/>
                <a:gd name="connsiteX106" fmla="*/ 265515 w 382341"/>
                <a:gd name="connsiteY106" fmla="*/ 191172 h 382341"/>
                <a:gd name="connsiteX107" fmla="*/ 243739 w 382341"/>
                <a:gd name="connsiteY107" fmla="*/ 138604 h 382341"/>
                <a:gd name="connsiteX108" fmla="*/ 191171 w 382341"/>
                <a:gd name="connsiteY108" fmla="*/ 116827 h 382341"/>
                <a:gd name="connsiteX109" fmla="*/ 63723 w 382341"/>
                <a:gd name="connsiteY109" fmla="*/ 191171 h 382341"/>
                <a:gd name="connsiteX110" fmla="*/ 65823 w 382341"/>
                <a:gd name="connsiteY110" fmla="*/ 214332 h 382341"/>
                <a:gd name="connsiteX111" fmla="*/ 86713 w 382341"/>
                <a:gd name="connsiteY111" fmla="*/ 210497 h 382341"/>
                <a:gd name="connsiteX112" fmla="*/ 86713 w 382341"/>
                <a:gd name="connsiteY112" fmla="*/ 210492 h 382341"/>
                <a:gd name="connsiteX113" fmla="*/ 84964 w 382341"/>
                <a:gd name="connsiteY113" fmla="*/ 191171 h 382341"/>
                <a:gd name="connsiteX114" fmla="*/ 63723 w 382341"/>
                <a:gd name="connsiteY114" fmla="*/ 191171 h 3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82341" h="382341">
                  <a:moveTo>
                    <a:pt x="169930" y="0"/>
                  </a:moveTo>
                  <a:lnTo>
                    <a:pt x="212412" y="0"/>
                  </a:lnTo>
                  <a:lnTo>
                    <a:pt x="212412" y="21408"/>
                  </a:lnTo>
                  <a:cubicBezTo>
                    <a:pt x="212412" y="28572"/>
                    <a:pt x="215584" y="35376"/>
                    <a:pt x="221074" y="39980"/>
                  </a:cubicBezTo>
                  <a:cubicBezTo>
                    <a:pt x="226564" y="44588"/>
                    <a:pt x="233810" y="46527"/>
                    <a:pt x="240870" y="45286"/>
                  </a:cubicBezTo>
                  <a:cubicBezTo>
                    <a:pt x="247929" y="44039"/>
                    <a:pt x="254075" y="39738"/>
                    <a:pt x="257659" y="33532"/>
                  </a:cubicBezTo>
                  <a:lnTo>
                    <a:pt x="268365" y="14993"/>
                  </a:lnTo>
                  <a:lnTo>
                    <a:pt x="305157" y="36235"/>
                  </a:lnTo>
                  <a:lnTo>
                    <a:pt x="294456" y="54773"/>
                  </a:lnTo>
                  <a:lnTo>
                    <a:pt x="294452" y="54773"/>
                  </a:lnTo>
                  <a:cubicBezTo>
                    <a:pt x="290867" y="60979"/>
                    <a:pt x="290212" y="68452"/>
                    <a:pt x="292663" y="75189"/>
                  </a:cubicBezTo>
                  <a:cubicBezTo>
                    <a:pt x="295114" y="81921"/>
                    <a:pt x="300420" y="87232"/>
                    <a:pt x="307153" y="89682"/>
                  </a:cubicBezTo>
                  <a:cubicBezTo>
                    <a:pt x="313891" y="92134"/>
                    <a:pt x="321363" y="91480"/>
                    <a:pt x="327569" y="87894"/>
                  </a:cubicBezTo>
                  <a:lnTo>
                    <a:pt x="346108" y="77189"/>
                  </a:lnTo>
                  <a:lnTo>
                    <a:pt x="367349" y="113981"/>
                  </a:lnTo>
                  <a:lnTo>
                    <a:pt x="348814" y="124682"/>
                  </a:lnTo>
                  <a:cubicBezTo>
                    <a:pt x="342603" y="128267"/>
                    <a:pt x="338303" y="134411"/>
                    <a:pt x="337055" y="141471"/>
                  </a:cubicBezTo>
                  <a:cubicBezTo>
                    <a:pt x="335814" y="148526"/>
                    <a:pt x="337753" y="155776"/>
                    <a:pt x="342362" y="161267"/>
                  </a:cubicBezTo>
                  <a:cubicBezTo>
                    <a:pt x="346965" y="166758"/>
                    <a:pt x="353769" y="169929"/>
                    <a:pt x="360934" y="169929"/>
                  </a:cubicBezTo>
                  <a:lnTo>
                    <a:pt x="382341" y="169929"/>
                  </a:lnTo>
                  <a:lnTo>
                    <a:pt x="382341" y="212413"/>
                  </a:lnTo>
                  <a:lnTo>
                    <a:pt x="350480" y="212413"/>
                  </a:lnTo>
                  <a:cubicBezTo>
                    <a:pt x="345671" y="212413"/>
                    <a:pt x="341466" y="215641"/>
                    <a:pt x="340219" y="220283"/>
                  </a:cubicBezTo>
                  <a:lnTo>
                    <a:pt x="337511" y="230383"/>
                  </a:lnTo>
                  <a:lnTo>
                    <a:pt x="337516" y="230383"/>
                  </a:lnTo>
                  <a:cubicBezTo>
                    <a:pt x="336137" y="235542"/>
                    <a:pt x="336497" y="241003"/>
                    <a:pt x="338541" y="245934"/>
                  </a:cubicBezTo>
                  <a:cubicBezTo>
                    <a:pt x="340585" y="250864"/>
                    <a:pt x="344192" y="254985"/>
                    <a:pt x="348811" y="257659"/>
                  </a:cubicBezTo>
                  <a:lnTo>
                    <a:pt x="367349" y="268364"/>
                  </a:lnTo>
                  <a:lnTo>
                    <a:pt x="346108" y="305157"/>
                  </a:lnTo>
                  <a:lnTo>
                    <a:pt x="327569" y="294456"/>
                  </a:lnTo>
                  <a:lnTo>
                    <a:pt x="327569" y="294451"/>
                  </a:lnTo>
                  <a:cubicBezTo>
                    <a:pt x="321363" y="290867"/>
                    <a:pt x="313890" y="290213"/>
                    <a:pt x="307153" y="292663"/>
                  </a:cubicBezTo>
                  <a:cubicBezTo>
                    <a:pt x="300420" y="295115"/>
                    <a:pt x="295111" y="300421"/>
                    <a:pt x="292660" y="307154"/>
                  </a:cubicBezTo>
                  <a:cubicBezTo>
                    <a:pt x="290208" y="313891"/>
                    <a:pt x="290862" y="321363"/>
                    <a:pt x="294447" y="327569"/>
                  </a:cubicBezTo>
                  <a:lnTo>
                    <a:pt x="305153" y="346107"/>
                  </a:lnTo>
                  <a:lnTo>
                    <a:pt x="268361" y="367348"/>
                  </a:lnTo>
                  <a:lnTo>
                    <a:pt x="257661" y="348814"/>
                  </a:lnTo>
                  <a:cubicBezTo>
                    <a:pt x="254075" y="342603"/>
                    <a:pt x="247931" y="338303"/>
                    <a:pt x="240871" y="337056"/>
                  </a:cubicBezTo>
                  <a:cubicBezTo>
                    <a:pt x="233816" y="335813"/>
                    <a:pt x="226567" y="337753"/>
                    <a:pt x="221076" y="342361"/>
                  </a:cubicBezTo>
                  <a:cubicBezTo>
                    <a:pt x="215585" y="346965"/>
                    <a:pt x="212413" y="353769"/>
                    <a:pt x="212413" y="360934"/>
                  </a:cubicBezTo>
                  <a:lnTo>
                    <a:pt x="212413" y="382341"/>
                  </a:lnTo>
                  <a:lnTo>
                    <a:pt x="169931" y="382341"/>
                  </a:lnTo>
                  <a:lnTo>
                    <a:pt x="169931" y="360934"/>
                  </a:lnTo>
                  <a:cubicBezTo>
                    <a:pt x="169931" y="353770"/>
                    <a:pt x="166759" y="346965"/>
                    <a:pt x="161268" y="342361"/>
                  </a:cubicBezTo>
                  <a:cubicBezTo>
                    <a:pt x="155778" y="337753"/>
                    <a:pt x="148533" y="335813"/>
                    <a:pt x="141472" y="337056"/>
                  </a:cubicBezTo>
                  <a:cubicBezTo>
                    <a:pt x="134413" y="338303"/>
                    <a:pt x="128268" y="342603"/>
                    <a:pt x="124684" y="348809"/>
                  </a:cubicBezTo>
                  <a:lnTo>
                    <a:pt x="113978" y="367347"/>
                  </a:lnTo>
                  <a:lnTo>
                    <a:pt x="77186" y="346106"/>
                  </a:lnTo>
                  <a:lnTo>
                    <a:pt x="87886" y="327568"/>
                  </a:lnTo>
                  <a:lnTo>
                    <a:pt x="87892" y="327568"/>
                  </a:lnTo>
                  <a:cubicBezTo>
                    <a:pt x="91475" y="321362"/>
                    <a:pt x="92130" y="313889"/>
                    <a:pt x="89679" y="307152"/>
                  </a:cubicBezTo>
                  <a:cubicBezTo>
                    <a:pt x="87227" y="300419"/>
                    <a:pt x="81922" y="295109"/>
                    <a:pt x="75189" y="292658"/>
                  </a:cubicBezTo>
                  <a:cubicBezTo>
                    <a:pt x="68451" y="290208"/>
                    <a:pt x="60980" y="290862"/>
                    <a:pt x="54774" y="294446"/>
                  </a:cubicBezTo>
                  <a:lnTo>
                    <a:pt x="36236" y="305152"/>
                  </a:lnTo>
                  <a:lnTo>
                    <a:pt x="14994" y="268360"/>
                  </a:lnTo>
                  <a:lnTo>
                    <a:pt x="33532" y="257659"/>
                  </a:lnTo>
                  <a:lnTo>
                    <a:pt x="33527" y="257659"/>
                  </a:lnTo>
                  <a:cubicBezTo>
                    <a:pt x="39738" y="254074"/>
                    <a:pt x="44039" y="247929"/>
                    <a:pt x="45285" y="240870"/>
                  </a:cubicBezTo>
                  <a:cubicBezTo>
                    <a:pt x="46528" y="233814"/>
                    <a:pt x="44589" y="226566"/>
                    <a:pt x="39980" y="221074"/>
                  </a:cubicBezTo>
                  <a:cubicBezTo>
                    <a:pt x="35376" y="215583"/>
                    <a:pt x="28573" y="212412"/>
                    <a:pt x="21408" y="212412"/>
                  </a:cubicBezTo>
                  <a:lnTo>
                    <a:pt x="0" y="212412"/>
                  </a:lnTo>
                  <a:lnTo>
                    <a:pt x="0" y="169929"/>
                  </a:lnTo>
                  <a:lnTo>
                    <a:pt x="21408" y="169929"/>
                  </a:lnTo>
                  <a:cubicBezTo>
                    <a:pt x="28573" y="169929"/>
                    <a:pt x="35376" y="166758"/>
                    <a:pt x="39980" y="161266"/>
                  </a:cubicBezTo>
                  <a:cubicBezTo>
                    <a:pt x="44589" y="155776"/>
                    <a:pt x="46528" y="148532"/>
                    <a:pt x="45285" y="141471"/>
                  </a:cubicBezTo>
                  <a:cubicBezTo>
                    <a:pt x="44039" y="134411"/>
                    <a:pt x="39738" y="128266"/>
                    <a:pt x="33532" y="124682"/>
                  </a:cubicBezTo>
                  <a:lnTo>
                    <a:pt x="14994" y="113976"/>
                  </a:lnTo>
                  <a:lnTo>
                    <a:pt x="36236" y="77184"/>
                  </a:lnTo>
                  <a:lnTo>
                    <a:pt x="54774" y="87886"/>
                  </a:lnTo>
                  <a:lnTo>
                    <a:pt x="54774" y="87891"/>
                  </a:lnTo>
                  <a:cubicBezTo>
                    <a:pt x="60980" y="91475"/>
                    <a:pt x="68453" y="92130"/>
                    <a:pt x="75189" y="89678"/>
                  </a:cubicBezTo>
                  <a:cubicBezTo>
                    <a:pt x="81922" y="87227"/>
                    <a:pt x="87233" y="81921"/>
                    <a:pt x="89683" y="75188"/>
                  </a:cubicBezTo>
                  <a:cubicBezTo>
                    <a:pt x="92133" y="68450"/>
                    <a:pt x="91480" y="60978"/>
                    <a:pt x="87895" y="54772"/>
                  </a:cubicBezTo>
                  <a:lnTo>
                    <a:pt x="77190" y="36233"/>
                  </a:lnTo>
                  <a:lnTo>
                    <a:pt x="113982" y="14992"/>
                  </a:lnTo>
                  <a:lnTo>
                    <a:pt x="124683" y="33527"/>
                  </a:lnTo>
                  <a:cubicBezTo>
                    <a:pt x="128266" y="39738"/>
                    <a:pt x="134412" y="44039"/>
                    <a:pt x="141471" y="45286"/>
                  </a:cubicBezTo>
                  <a:cubicBezTo>
                    <a:pt x="148527" y="46527"/>
                    <a:pt x="155776" y="44588"/>
                    <a:pt x="161267" y="39980"/>
                  </a:cubicBezTo>
                  <a:cubicBezTo>
                    <a:pt x="166758" y="35376"/>
                    <a:pt x="169930" y="28572"/>
                    <a:pt x="169930" y="21408"/>
                  </a:cubicBezTo>
                  <a:lnTo>
                    <a:pt x="169930" y="0"/>
                  </a:lnTo>
                  <a:close/>
                  <a:moveTo>
                    <a:pt x="191171" y="63724"/>
                  </a:moveTo>
                  <a:lnTo>
                    <a:pt x="191171" y="84965"/>
                  </a:lnTo>
                  <a:cubicBezTo>
                    <a:pt x="216708" y="84975"/>
                    <a:pt x="241387" y="94183"/>
                    <a:pt x="260684" y="110900"/>
                  </a:cubicBezTo>
                  <a:cubicBezTo>
                    <a:pt x="279986" y="127623"/>
                    <a:pt x="292613" y="150736"/>
                    <a:pt x="296259" y="176013"/>
                  </a:cubicBezTo>
                  <a:cubicBezTo>
                    <a:pt x="299906" y="201285"/>
                    <a:pt x="294320" y="227025"/>
                    <a:pt x="280532" y="248517"/>
                  </a:cubicBezTo>
                  <a:cubicBezTo>
                    <a:pt x="266745" y="270010"/>
                    <a:pt x="245674" y="285817"/>
                    <a:pt x="221181" y="293039"/>
                  </a:cubicBezTo>
                  <a:cubicBezTo>
                    <a:pt x="196687" y="300264"/>
                    <a:pt x="170415" y="298421"/>
                    <a:pt x="147168" y="287848"/>
                  </a:cubicBezTo>
                  <a:cubicBezTo>
                    <a:pt x="123927" y="277274"/>
                    <a:pt x="105268" y="258679"/>
                    <a:pt x="94615" y="235476"/>
                  </a:cubicBezTo>
                  <a:lnTo>
                    <a:pt x="75321" y="244345"/>
                  </a:lnTo>
                  <a:lnTo>
                    <a:pt x="75318" y="244341"/>
                  </a:lnTo>
                  <a:lnTo>
                    <a:pt x="75318" y="244346"/>
                  </a:lnTo>
                  <a:lnTo>
                    <a:pt x="75321" y="244345"/>
                  </a:lnTo>
                  <a:lnTo>
                    <a:pt x="101184" y="281459"/>
                  </a:lnTo>
                  <a:cubicBezTo>
                    <a:pt x="111867" y="292106"/>
                    <a:pt x="124439" y="300858"/>
                    <a:pt x="138387" y="307202"/>
                  </a:cubicBezTo>
                  <a:cubicBezTo>
                    <a:pt x="166285" y="319894"/>
                    <a:pt x="197820" y="322103"/>
                    <a:pt x="227217" y="313436"/>
                  </a:cubicBezTo>
                  <a:cubicBezTo>
                    <a:pt x="256613" y="304770"/>
                    <a:pt x="281899" y="285795"/>
                    <a:pt x="298447" y="260002"/>
                  </a:cubicBezTo>
                  <a:cubicBezTo>
                    <a:pt x="314994" y="234205"/>
                    <a:pt x="321693" y="203310"/>
                    <a:pt x="317312" y="172975"/>
                  </a:cubicBezTo>
                  <a:cubicBezTo>
                    <a:pt x="312936" y="142646"/>
                    <a:pt x="297773" y="114903"/>
                    <a:pt x="274607" y="94838"/>
                  </a:cubicBezTo>
                  <a:cubicBezTo>
                    <a:pt x="251440" y="74774"/>
                    <a:pt x="221822" y="63731"/>
                    <a:pt x="191174" y="63725"/>
                  </a:cubicBezTo>
                  <a:lnTo>
                    <a:pt x="191171" y="63724"/>
                  </a:lnTo>
                  <a:close/>
                  <a:moveTo>
                    <a:pt x="191171" y="116827"/>
                  </a:moveTo>
                  <a:cubicBezTo>
                    <a:pt x="171451" y="116827"/>
                    <a:pt x="152543" y="124660"/>
                    <a:pt x="138603" y="138604"/>
                  </a:cubicBezTo>
                  <a:cubicBezTo>
                    <a:pt x="124660" y="152543"/>
                    <a:pt x="116827" y="171451"/>
                    <a:pt x="116827" y="191172"/>
                  </a:cubicBezTo>
                  <a:cubicBezTo>
                    <a:pt x="116851" y="210880"/>
                    <a:pt x="124688" y="229781"/>
                    <a:pt x="138627" y="243715"/>
                  </a:cubicBezTo>
                  <a:cubicBezTo>
                    <a:pt x="152562" y="257654"/>
                    <a:pt x="171462" y="265491"/>
                    <a:pt x="191171" y="265515"/>
                  </a:cubicBezTo>
                  <a:cubicBezTo>
                    <a:pt x="210890" y="265515"/>
                    <a:pt x="229799" y="257683"/>
                    <a:pt x="243739" y="243739"/>
                  </a:cubicBezTo>
                  <a:cubicBezTo>
                    <a:pt x="257682" y="229800"/>
                    <a:pt x="265515" y="210892"/>
                    <a:pt x="265515" y="191172"/>
                  </a:cubicBezTo>
                  <a:cubicBezTo>
                    <a:pt x="265515" y="171451"/>
                    <a:pt x="257682" y="152544"/>
                    <a:pt x="243739" y="138604"/>
                  </a:cubicBezTo>
                  <a:cubicBezTo>
                    <a:pt x="229800" y="124660"/>
                    <a:pt x="210891" y="116827"/>
                    <a:pt x="191171" y="116827"/>
                  </a:cubicBezTo>
                  <a:close/>
                  <a:moveTo>
                    <a:pt x="63723" y="191171"/>
                  </a:moveTo>
                  <a:cubicBezTo>
                    <a:pt x="63723" y="198937"/>
                    <a:pt x="64424" y="206689"/>
                    <a:pt x="65823" y="214332"/>
                  </a:cubicBezTo>
                  <a:lnTo>
                    <a:pt x="86713" y="210497"/>
                  </a:lnTo>
                  <a:lnTo>
                    <a:pt x="86713" y="210492"/>
                  </a:lnTo>
                  <a:cubicBezTo>
                    <a:pt x="85548" y="204119"/>
                    <a:pt x="84964" y="197653"/>
                    <a:pt x="84964" y="191171"/>
                  </a:cubicBezTo>
                  <a:lnTo>
                    <a:pt x="63723" y="19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05A75AE7-2551-1652-8B09-9B4EE43FD009}"/>
                </a:ext>
              </a:extLst>
            </p:cNvPr>
            <p:cNvSpPr/>
            <p:nvPr/>
          </p:nvSpPr>
          <p:spPr>
            <a:xfrm>
              <a:off x="-795434" y="5141750"/>
              <a:ext cx="212413" cy="212414"/>
            </a:xfrm>
            <a:custGeom>
              <a:avLst/>
              <a:gdLst>
                <a:gd name="connsiteX0" fmla="*/ 95587 w 212413"/>
                <a:gd name="connsiteY0" fmla="*/ 0 h 212414"/>
                <a:gd name="connsiteX1" fmla="*/ 116828 w 212413"/>
                <a:gd name="connsiteY1" fmla="*/ 0 h 212414"/>
                <a:gd name="connsiteX2" fmla="*/ 116828 w 212413"/>
                <a:gd name="connsiteY2" fmla="*/ 8350 h 212414"/>
                <a:gd name="connsiteX3" fmla="*/ 125589 w 212413"/>
                <a:gd name="connsiteY3" fmla="*/ 29501 h 212414"/>
                <a:gd name="connsiteX4" fmla="*/ 146741 w 212413"/>
                <a:gd name="connsiteY4" fmla="*/ 38264 h 212414"/>
                <a:gd name="connsiteX5" fmla="*/ 167892 w 212413"/>
                <a:gd name="connsiteY5" fmla="*/ 29501 h 212414"/>
                <a:gd name="connsiteX6" fmla="*/ 173800 w 212413"/>
                <a:gd name="connsiteY6" fmla="*/ 23594 h 212414"/>
                <a:gd name="connsiteX7" fmla="*/ 188821 w 212413"/>
                <a:gd name="connsiteY7" fmla="*/ 38614 h 212414"/>
                <a:gd name="connsiteX8" fmla="*/ 182917 w 212413"/>
                <a:gd name="connsiteY8" fmla="*/ 44522 h 212414"/>
                <a:gd name="connsiteX9" fmla="*/ 182912 w 212413"/>
                <a:gd name="connsiteY9" fmla="*/ 44522 h 212414"/>
                <a:gd name="connsiteX10" fmla="*/ 174151 w 212413"/>
                <a:gd name="connsiteY10" fmla="*/ 65673 h 212414"/>
                <a:gd name="connsiteX11" fmla="*/ 182912 w 212413"/>
                <a:gd name="connsiteY11" fmla="*/ 86825 h 212414"/>
                <a:gd name="connsiteX12" fmla="*/ 204064 w 212413"/>
                <a:gd name="connsiteY12" fmla="*/ 95587 h 212414"/>
                <a:gd name="connsiteX13" fmla="*/ 212413 w 212413"/>
                <a:gd name="connsiteY13" fmla="*/ 95587 h 212414"/>
                <a:gd name="connsiteX14" fmla="*/ 212413 w 212413"/>
                <a:gd name="connsiteY14" fmla="*/ 116828 h 212414"/>
                <a:gd name="connsiteX15" fmla="*/ 204064 w 212413"/>
                <a:gd name="connsiteY15" fmla="*/ 116828 h 212414"/>
                <a:gd name="connsiteX16" fmla="*/ 182912 w 212413"/>
                <a:gd name="connsiteY16" fmla="*/ 125590 h 212414"/>
                <a:gd name="connsiteX17" fmla="*/ 174151 w 212413"/>
                <a:gd name="connsiteY17" fmla="*/ 146741 h 212414"/>
                <a:gd name="connsiteX18" fmla="*/ 182912 w 212413"/>
                <a:gd name="connsiteY18" fmla="*/ 167893 h 212414"/>
                <a:gd name="connsiteX19" fmla="*/ 188821 w 212413"/>
                <a:gd name="connsiteY19" fmla="*/ 173800 h 212414"/>
                <a:gd name="connsiteX20" fmla="*/ 173800 w 212413"/>
                <a:gd name="connsiteY20" fmla="*/ 188821 h 212414"/>
                <a:gd name="connsiteX21" fmla="*/ 167892 w 212413"/>
                <a:gd name="connsiteY21" fmla="*/ 182918 h 212414"/>
                <a:gd name="connsiteX22" fmla="*/ 167892 w 212413"/>
                <a:gd name="connsiteY22" fmla="*/ 182913 h 212414"/>
                <a:gd name="connsiteX23" fmla="*/ 146741 w 212413"/>
                <a:gd name="connsiteY23" fmla="*/ 174151 h 212414"/>
                <a:gd name="connsiteX24" fmla="*/ 125589 w 212413"/>
                <a:gd name="connsiteY24" fmla="*/ 182913 h 212414"/>
                <a:gd name="connsiteX25" fmla="*/ 116828 w 212413"/>
                <a:gd name="connsiteY25" fmla="*/ 204064 h 212414"/>
                <a:gd name="connsiteX26" fmla="*/ 116828 w 212413"/>
                <a:gd name="connsiteY26" fmla="*/ 212414 h 212414"/>
                <a:gd name="connsiteX27" fmla="*/ 95587 w 212413"/>
                <a:gd name="connsiteY27" fmla="*/ 212414 h 212414"/>
                <a:gd name="connsiteX28" fmla="*/ 95587 w 212413"/>
                <a:gd name="connsiteY28" fmla="*/ 204064 h 212414"/>
                <a:gd name="connsiteX29" fmla="*/ 86825 w 212413"/>
                <a:gd name="connsiteY29" fmla="*/ 182913 h 212414"/>
                <a:gd name="connsiteX30" fmla="*/ 65673 w 212413"/>
                <a:gd name="connsiteY30" fmla="*/ 174151 h 212414"/>
                <a:gd name="connsiteX31" fmla="*/ 44522 w 212413"/>
                <a:gd name="connsiteY31" fmla="*/ 182913 h 212414"/>
                <a:gd name="connsiteX32" fmla="*/ 38615 w 212413"/>
                <a:gd name="connsiteY32" fmla="*/ 188821 h 212414"/>
                <a:gd name="connsiteX33" fmla="*/ 23599 w 212413"/>
                <a:gd name="connsiteY33" fmla="*/ 173795 h 212414"/>
                <a:gd name="connsiteX34" fmla="*/ 29501 w 212413"/>
                <a:gd name="connsiteY34" fmla="*/ 167888 h 212414"/>
                <a:gd name="connsiteX35" fmla="*/ 29501 w 212413"/>
                <a:gd name="connsiteY35" fmla="*/ 167893 h 212414"/>
                <a:gd name="connsiteX36" fmla="*/ 38264 w 212413"/>
                <a:gd name="connsiteY36" fmla="*/ 146741 h 212414"/>
                <a:gd name="connsiteX37" fmla="*/ 29501 w 212413"/>
                <a:gd name="connsiteY37" fmla="*/ 125590 h 212414"/>
                <a:gd name="connsiteX38" fmla="*/ 8350 w 212413"/>
                <a:gd name="connsiteY38" fmla="*/ 116828 h 212414"/>
                <a:gd name="connsiteX39" fmla="*/ 0 w 212413"/>
                <a:gd name="connsiteY39" fmla="*/ 116828 h 212414"/>
                <a:gd name="connsiteX40" fmla="*/ 0 w 212413"/>
                <a:gd name="connsiteY40" fmla="*/ 95587 h 212414"/>
                <a:gd name="connsiteX41" fmla="*/ 8350 w 212413"/>
                <a:gd name="connsiteY41" fmla="*/ 95587 h 212414"/>
                <a:gd name="connsiteX42" fmla="*/ 29501 w 212413"/>
                <a:gd name="connsiteY42" fmla="*/ 86825 h 212414"/>
                <a:gd name="connsiteX43" fmla="*/ 38264 w 212413"/>
                <a:gd name="connsiteY43" fmla="*/ 65673 h 212414"/>
                <a:gd name="connsiteX44" fmla="*/ 29501 w 212413"/>
                <a:gd name="connsiteY44" fmla="*/ 44522 h 212414"/>
                <a:gd name="connsiteX45" fmla="*/ 23599 w 212413"/>
                <a:gd name="connsiteY45" fmla="*/ 38614 h 212414"/>
                <a:gd name="connsiteX46" fmla="*/ 38619 w 212413"/>
                <a:gd name="connsiteY46" fmla="*/ 23594 h 212414"/>
                <a:gd name="connsiteX47" fmla="*/ 44526 w 212413"/>
                <a:gd name="connsiteY47" fmla="*/ 29496 h 212414"/>
                <a:gd name="connsiteX48" fmla="*/ 44522 w 212413"/>
                <a:gd name="connsiteY48" fmla="*/ 29501 h 212414"/>
                <a:gd name="connsiteX49" fmla="*/ 65673 w 212413"/>
                <a:gd name="connsiteY49" fmla="*/ 38264 h 212414"/>
                <a:gd name="connsiteX50" fmla="*/ 86825 w 212413"/>
                <a:gd name="connsiteY50" fmla="*/ 29501 h 212414"/>
                <a:gd name="connsiteX51" fmla="*/ 95587 w 212413"/>
                <a:gd name="connsiteY51" fmla="*/ 8350 h 212414"/>
                <a:gd name="connsiteX52" fmla="*/ 95587 w 212413"/>
                <a:gd name="connsiteY52" fmla="*/ 0 h 212414"/>
                <a:gd name="connsiteX53" fmla="*/ 106206 w 212413"/>
                <a:gd name="connsiteY53" fmla="*/ 63725 h 212414"/>
                <a:gd name="connsiteX54" fmla="*/ 76165 w 212413"/>
                <a:gd name="connsiteY54" fmla="*/ 76167 h 212414"/>
                <a:gd name="connsiteX55" fmla="*/ 63724 w 212413"/>
                <a:gd name="connsiteY55" fmla="*/ 106208 h 212414"/>
                <a:gd name="connsiteX56" fmla="*/ 76180 w 212413"/>
                <a:gd name="connsiteY56" fmla="*/ 136234 h 212414"/>
                <a:gd name="connsiteX57" fmla="*/ 106206 w 212413"/>
                <a:gd name="connsiteY57" fmla="*/ 148690 h 212414"/>
                <a:gd name="connsiteX58" fmla="*/ 136248 w 212413"/>
                <a:gd name="connsiteY58" fmla="*/ 136249 h 212414"/>
                <a:gd name="connsiteX59" fmla="*/ 148689 w 212413"/>
                <a:gd name="connsiteY59" fmla="*/ 106208 h 212414"/>
                <a:gd name="connsiteX60" fmla="*/ 136248 w 212413"/>
                <a:gd name="connsiteY60" fmla="*/ 76167 h 212414"/>
                <a:gd name="connsiteX61" fmla="*/ 106206 w 212413"/>
                <a:gd name="connsiteY61" fmla="*/ 63725 h 21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2413" h="212414">
                  <a:moveTo>
                    <a:pt x="95587" y="0"/>
                  </a:moveTo>
                  <a:lnTo>
                    <a:pt x="116828" y="0"/>
                  </a:lnTo>
                  <a:lnTo>
                    <a:pt x="116828" y="8350"/>
                  </a:lnTo>
                  <a:cubicBezTo>
                    <a:pt x="116828" y="16282"/>
                    <a:pt x="119980" y="23892"/>
                    <a:pt x="125589" y="29501"/>
                  </a:cubicBezTo>
                  <a:cubicBezTo>
                    <a:pt x="131199" y="35110"/>
                    <a:pt x="138803" y="38264"/>
                    <a:pt x="146741" y="38264"/>
                  </a:cubicBezTo>
                  <a:cubicBezTo>
                    <a:pt x="154674" y="38264"/>
                    <a:pt x="162278" y="35110"/>
                    <a:pt x="167892" y="29501"/>
                  </a:cubicBezTo>
                  <a:lnTo>
                    <a:pt x="173800" y="23594"/>
                  </a:lnTo>
                  <a:lnTo>
                    <a:pt x="188821" y="38614"/>
                  </a:lnTo>
                  <a:lnTo>
                    <a:pt x="182917" y="44522"/>
                  </a:lnTo>
                  <a:lnTo>
                    <a:pt x="182912" y="44522"/>
                  </a:lnTo>
                  <a:cubicBezTo>
                    <a:pt x="177303" y="50130"/>
                    <a:pt x="174151" y="57741"/>
                    <a:pt x="174151" y="65673"/>
                  </a:cubicBezTo>
                  <a:cubicBezTo>
                    <a:pt x="174151" y="73605"/>
                    <a:pt x="177299" y="81215"/>
                    <a:pt x="182912" y="86825"/>
                  </a:cubicBezTo>
                  <a:cubicBezTo>
                    <a:pt x="188522" y="92433"/>
                    <a:pt x="196131" y="95587"/>
                    <a:pt x="204064" y="95587"/>
                  </a:cubicBezTo>
                  <a:lnTo>
                    <a:pt x="212413" y="95587"/>
                  </a:lnTo>
                  <a:lnTo>
                    <a:pt x="212413" y="116828"/>
                  </a:lnTo>
                  <a:lnTo>
                    <a:pt x="204064" y="116828"/>
                  </a:lnTo>
                  <a:cubicBezTo>
                    <a:pt x="196131" y="116828"/>
                    <a:pt x="188521" y="119981"/>
                    <a:pt x="182912" y="125590"/>
                  </a:cubicBezTo>
                  <a:cubicBezTo>
                    <a:pt x="177303" y="131199"/>
                    <a:pt x="174151" y="138805"/>
                    <a:pt x="174151" y="146741"/>
                  </a:cubicBezTo>
                  <a:cubicBezTo>
                    <a:pt x="174151" y="154674"/>
                    <a:pt x="177303" y="162279"/>
                    <a:pt x="182912" y="167893"/>
                  </a:cubicBezTo>
                  <a:lnTo>
                    <a:pt x="188821" y="173800"/>
                  </a:lnTo>
                  <a:lnTo>
                    <a:pt x="173800" y="188821"/>
                  </a:lnTo>
                  <a:lnTo>
                    <a:pt x="167892" y="182918"/>
                  </a:lnTo>
                  <a:lnTo>
                    <a:pt x="167892" y="182913"/>
                  </a:lnTo>
                  <a:cubicBezTo>
                    <a:pt x="162283" y="177305"/>
                    <a:pt x="154672" y="174151"/>
                    <a:pt x="146741" y="174151"/>
                  </a:cubicBezTo>
                  <a:cubicBezTo>
                    <a:pt x="138808" y="174151"/>
                    <a:pt x="131198" y="177300"/>
                    <a:pt x="125589" y="182913"/>
                  </a:cubicBezTo>
                  <a:cubicBezTo>
                    <a:pt x="119980" y="188522"/>
                    <a:pt x="116828" y="196133"/>
                    <a:pt x="116828" y="204064"/>
                  </a:cubicBezTo>
                  <a:lnTo>
                    <a:pt x="116828" y="212414"/>
                  </a:lnTo>
                  <a:lnTo>
                    <a:pt x="95587" y="212414"/>
                  </a:lnTo>
                  <a:lnTo>
                    <a:pt x="95587" y="204064"/>
                  </a:lnTo>
                  <a:cubicBezTo>
                    <a:pt x="95587" y="196133"/>
                    <a:pt x="92433" y="188522"/>
                    <a:pt x="86825" y="182913"/>
                  </a:cubicBezTo>
                  <a:cubicBezTo>
                    <a:pt x="81215" y="177305"/>
                    <a:pt x="73610" y="174151"/>
                    <a:pt x="65673" y="174151"/>
                  </a:cubicBezTo>
                  <a:cubicBezTo>
                    <a:pt x="57741" y="174151"/>
                    <a:pt x="50136" y="177305"/>
                    <a:pt x="44522" y="182913"/>
                  </a:cubicBezTo>
                  <a:lnTo>
                    <a:pt x="38615" y="188821"/>
                  </a:lnTo>
                  <a:lnTo>
                    <a:pt x="23599" y="173795"/>
                  </a:lnTo>
                  <a:lnTo>
                    <a:pt x="29501" y="167888"/>
                  </a:lnTo>
                  <a:lnTo>
                    <a:pt x="29501" y="167893"/>
                  </a:lnTo>
                  <a:cubicBezTo>
                    <a:pt x="35110" y="162284"/>
                    <a:pt x="38264" y="154674"/>
                    <a:pt x="38264" y="146741"/>
                  </a:cubicBezTo>
                  <a:cubicBezTo>
                    <a:pt x="38264" y="138808"/>
                    <a:pt x="35115" y="131199"/>
                    <a:pt x="29501" y="125590"/>
                  </a:cubicBezTo>
                  <a:cubicBezTo>
                    <a:pt x="23892" y="119981"/>
                    <a:pt x="16282" y="116828"/>
                    <a:pt x="8350" y="116828"/>
                  </a:cubicBezTo>
                  <a:lnTo>
                    <a:pt x="0" y="116828"/>
                  </a:lnTo>
                  <a:lnTo>
                    <a:pt x="0" y="95587"/>
                  </a:lnTo>
                  <a:lnTo>
                    <a:pt x="8350" y="95587"/>
                  </a:lnTo>
                  <a:cubicBezTo>
                    <a:pt x="16282" y="95587"/>
                    <a:pt x="23892" y="92433"/>
                    <a:pt x="29501" y="86825"/>
                  </a:cubicBezTo>
                  <a:cubicBezTo>
                    <a:pt x="35110" y="81215"/>
                    <a:pt x="38264" y="73605"/>
                    <a:pt x="38264" y="65673"/>
                  </a:cubicBezTo>
                  <a:cubicBezTo>
                    <a:pt x="38264" y="57741"/>
                    <a:pt x="35110" y="50130"/>
                    <a:pt x="29501" y="44522"/>
                  </a:cubicBezTo>
                  <a:lnTo>
                    <a:pt x="23599" y="38614"/>
                  </a:lnTo>
                  <a:lnTo>
                    <a:pt x="38619" y="23594"/>
                  </a:lnTo>
                  <a:lnTo>
                    <a:pt x="44526" y="29496"/>
                  </a:lnTo>
                  <a:lnTo>
                    <a:pt x="44522" y="29501"/>
                  </a:lnTo>
                  <a:cubicBezTo>
                    <a:pt x="50130" y="35110"/>
                    <a:pt x="57741" y="38264"/>
                    <a:pt x="65673" y="38264"/>
                  </a:cubicBezTo>
                  <a:cubicBezTo>
                    <a:pt x="73605" y="38264"/>
                    <a:pt x="81215" y="35115"/>
                    <a:pt x="86825" y="29501"/>
                  </a:cubicBezTo>
                  <a:cubicBezTo>
                    <a:pt x="92433" y="23892"/>
                    <a:pt x="95587" y="16282"/>
                    <a:pt x="95587" y="8350"/>
                  </a:cubicBezTo>
                  <a:lnTo>
                    <a:pt x="95587" y="0"/>
                  </a:lnTo>
                  <a:close/>
                  <a:moveTo>
                    <a:pt x="106206" y="63725"/>
                  </a:moveTo>
                  <a:cubicBezTo>
                    <a:pt x="94941" y="63725"/>
                    <a:pt x="84135" y="68202"/>
                    <a:pt x="76165" y="76167"/>
                  </a:cubicBezTo>
                  <a:cubicBezTo>
                    <a:pt x="68201" y="84136"/>
                    <a:pt x="63724" y="94942"/>
                    <a:pt x="63724" y="106208"/>
                  </a:cubicBezTo>
                  <a:cubicBezTo>
                    <a:pt x="63739" y="117473"/>
                    <a:pt x="68219" y="128269"/>
                    <a:pt x="76180" y="136234"/>
                  </a:cubicBezTo>
                  <a:cubicBezTo>
                    <a:pt x="84145" y="144196"/>
                    <a:pt x="94941" y="148676"/>
                    <a:pt x="106206" y="148690"/>
                  </a:cubicBezTo>
                  <a:cubicBezTo>
                    <a:pt x="117472" y="148690"/>
                    <a:pt x="128278" y="144214"/>
                    <a:pt x="136248" y="136249"/>
                  </a:cubicBezTo>
                  <a:cubicBezTo>
                    <a:pt x="144212" y="128279"/>
                    <a:pt x="148689" y="117473"/>
                    <a:pt x="148689" y="106208"/>
                  </a:cubicBezTo>
                  <a:cubicBezTo>
                    <a:pt x="148689" y="94942"/>
                    <a:pt x="144212" y="84136"/>
                    <a:pt x="136248" y="76167"/>
                  </a:cubicBezTo>
                  <a:cubicBezTo>
                    <a:pt x="128278" y="68202"/>
                    <a:pt x="117472" y="63725"/>
                    <a:pt x="106206" y="6372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06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F62E9509-B15F-E0A7-20B7-2C2CC60EB111}"/>
                </a:ext>
              </a:extLst>
            </p:cNvPr>
            <p:cNvSpPr/>
            <p:nvPr/>
          </p:nvSpPr>
          <p:spPr>
            <a:xfrm>
              <a:off x="-604264" y="4844374"/>
              <a:ext cx="424823" cy="424825"/>
            </a:xfrm>
            <a:custGeom>
              <a:avLst/>
              <a:gdLst>
                <a:gd name="connsiteX0" fmla="*/ 180551 w 424823"/>
                <a:gd name="connsiteY0" fmla="*/ 0 h 424825"/>
                <a:gd name="connsiteX1" fmla="*/ 244275 w 424823"/>
                <a:gd name="connsiteY1" fmla="*/ 0 h 424825"/>
                <a:gd name="connsiteX2" fmla="*/ 254895 w 424823"/>
                <a:gd name="connsiteY2" fmla="*/ 10621 h 424825"/>
                <a:gd name="connsiteX3" fmla="*/ 254895 w 424823"/>
                <a:gd name="connsiteY3" fmla="*/ 42649 h 424825"/>
                <a:gd name="connsiteX4" fmla="*/ 257122 w 424823"/>
                <a:gd name="connsiteY4" fmla="*/ 45551 h 424825"/>
                <a:gd name="connsiteX5" fmla="*/ 260504 w 424823"/>
                <a:gd name="connsiteY5" fmla="*/ 44152 h 424825"/>
                <a:gd name="connsiteX6" fmla="*/ 276520 w 424823"/>
                <a:gd name="connsiteY6" fmla="*/ 16415 h 424825"/>
                <a:gd name="connsiteX7" fmla="*/ 282967 w 424823"/>
                <a:gd name="connsiteY7" fmla="*/ 11464 h 424825"/>
                <a:gd name="connsiteX8" fmla="*/ 291023 w 424823"/>
                <a:gd name="connsiteY8" fmla="*/ 12527 h 424825"/>
                <a:gd name="connsiteX9" fmla="*/ 291028 w 424823"/>
                <a:gd name="connsiteY9" fmla="*/ 12527 h 424825"/>
                <a:gd name="connsiteX10" fmla="*/ 346213 w 424823"/>
                <a:gd name="connsiteY10" fmla="*/ 44389 h 424825"/>
                <a:gd name="connsiteX11" fmla="*/ 350100 w 424823"/>
                <a:gd name="connsiteY11" fmla="*/ 58897 h 424825"/>
                <a:gd name="connsiteX12" fmla="*/ 350095 w 424823"/>
                <a:gd name="connsiteY12" fmla="*/ 58897 h 424825"/>
                <a:gd name="connsiteX13" fmla="*/ 334084 w 424823"/>
                <a:gd name="connsiteY13" fmla="*/ 86634 h 424825"/>
                <a:gd name="connsiteX14" fmla="*/ 334563 w 424823"/>
                <a:gd name="connsiteY14" fmla="*/ 90261 h 424825"/>
                <a:gd name="connsiteX15" fmla="*/ 338191 w 424823"/>
                <a:gd name="connsiteY15" fmla="*/ 90740 h 424825"/>
                <a:gd name="connsiteX16" fmla="*/ 365928 w 424823"/>
                <a:gd name="connsiteY16" fmla="*/ 74724 h 424825"/>
                <a:gd name="connsiteX17" fmla="*/ 380436 w 424823"/>
                <a:gd name="connsiteY17" fmla="*/ 78612 h 424825"/>
                <a:gd name="connsiteX18" fmla="*/ 380436 w 424823"/>
                <a:gd name="connsiteY18" fmla="*/ 78617 h 424825"/>
                <a:gd name="connsiteX19" fmla="*/ 412298 w 424823"/>
                <a:gd name="connsiteY19" fmla="*/ 133802 h 424825"/>
                <a:gd name="connsiteX20" fmla="*/ 413360 w 424823"/>
                <a:gd name="connsiteY20" fmla="*/ 141856 h 424825"/>
                <a:gd name="connsiteX21" fmla="*/ 408410 w 424823"/>
                <a:gd name="connsiteY21" fmla="*/ 148305 h 424825"/>
                <a:gd name="connsiteX22" fmla="*/ 380673 w 424823"/>
                <a:gd name="connsiteY22" fmla="*/ 164321 h 424825"/>
                <a:gd name="connsiteX23" fmla="*/ 379273 w 424823"/>
                <a:gd name="connsiteY23" fmla="*/ 167702 h 424825"/>
                <a:gd name="connsiteX24" fmla="*/ 382176 w 424823"/>
                <a:gd name="connsiteY24" fmla="*/ 169930 h 424825"/>
                <a:gd name="connsiteX25" fmla="*/ 414203 w 424823"/>
                <a:gd name="connsiteY25" fmla="*/ 169930 h 424825"/>
                <a:gd name="connsiteX26" fmla="*/ 424823 w 424823"/>
                <a:gd name="connsiteY26" fmla="*/ 180551 h 424825"/>
                <a:gd name="connsiteX27" fmla="*/ 424823 w 424823"/>
                <a:gd name="connsiteY27" fmla="*/ 244274 h 424825"/>
                <a:gd name="connsiteX28" fmla="*/ 414203 w 424823"/>
                <a:gd name="connsiteY28" fmla="*/ 254895 h 424825"/>
                <a:gd name="connsiteX29" fmla="*/ 379871 w 424823"/>
                <a:gd name="connsiteY29" fmla="*/ 254895 h 424825"/>
                <a:gd name="connsiteX30" fmla="*/ 379273 w 424823"/>
                <a:gd name="connsiteY30" fmla="*/ 257124 h 424825"/>
                <a:gd name="connsiteX31" fmla="*/ 380673 w 424823"/>
                <a:gd name="connsiteY31" fmla="*/ 260504 h 424825"/>
                <a:gd name="connsiteX32" fmla="*/ 408410 w 424823"/>
                <a:gd name="connsiteY32" fmla="*/ 276520 h 424825"/>
                <a:gd name="connsiteX33" fmla="*/ 413360 w 424823"/>
                <a:gd name="connsiteY33" fmla="*/ 282969 h 424825"/>
                <a:gd name="connsiteX34" fmla="*/ 412298 w 424823"/>
                <a:gd name="connsiteY34" fmla="*/ 291023 h 424825"/>
                <a:gd name="connsiteX35" fmla="*/ 412298 w 424823"/>
                <a:gd name="connsiteY35" fmla="*/ 291028 h 424825"/>
                <a:gd name="connsiteX36" fmla="*/ 380436 w 424823"/>
                <a:gd name="connsiteY36" fmla="*/ 346213 h 424825"/>
                <a:gd name="connsiteX37" fmla="*/ 365928 w 424823"/>
                <a:gd name="connsiteY37" fmla="*/ 350101 h 424825"/>
                <a:gd name="connsiteX38" fmla="*/ 365928 w 424823"/>
                <a:gd name="connsiteY38" fmla="*/ 350096 h 424825"/>
                <a:gd name="connsiteX39" fmla="*/ 338191 w 424823"/>
                <a:gd name="connsiteY39" fmla="*/ 334085 h 424825"/>
                <a:gd name="connsiteX40" fmla="*/ 334563 w 424823"/>
                <a:gd name="connsiteY40" fmla="*/ 334564 h 424825"/>
                <a:gd name="connsiteX41" fmla="*/ 334084 w 424823"/>
                <a:gd name="connsiteY41" fmla="*/ 338191 h 424825"/>
                <a:gd name="connsiteX42" fmla="*/ 350100 w 424823"/>
                <a:gd name="connsiteY42" fmla="*/ 365928 h 424825"/>
                <a:gd name="connsiteX43" fmla="*/ 346213 w 424823"/>
                <a:gd name="connsiteY43" fmla="*/ 380436 h 424825"/>
                <a:gd name="connsiteX44" fmla="*/ 346208 w 424823"/>
                <a:gd name="connsiteY44" fmla="*/ 380436 h 424825"/>
                <a:gd name="connsiteX45" fmla="*/ 291023 w 424823"/>
                <a:gd name="connsiteY45" fmla="*/ 412298 h 424825"/>
                <a:gd name="connsiteX46" fmla="*/ 276520 w 424823"/>
                <a:gd name="connsiteY46" fmla="*/ 408410 h 424825"/>
                <a:gd name="connsiteX47" fmla="*/ 260504 w 424823"/>
                <a:gd name="connsiteY47" fmla="*/ 380673 h 424825"/>
                <a:gd name="connsiteX48" fmla="*/ 257123 w 424823"/>
                <a:gd name="connsiteY48" fmla="*/ 379275 h 424825"/>
                <a:gd name="connsiteX49" fmla="*/ 254895 w 424823"/>
                <a:gd name="connsiteY49" fmla="*/ 382176 h 424825"/>
                <a:gd name="connsiteX50" fmla="*/ 254895 w 424823"/>
                <a:gd name="connsiteY50" fmla="*/ 414204 h 424825"/>
                <a:gd name="connsiteX51" fmla="*/ 244275 w 424823"/>
                <a:gd name="connsiteY51" fmla="*/ 424825 h 424825"/>
                <a:gd name="connsiteX52" fmla="*/ 180551 w 424823"/>
                <a:gd name="connsiteY52" fmla="*/ 424825 h 424825"/>
                <a:gd name="connsiteX53" fmla="*/ 169930 w 424823"/>
                <a:gd name="connsiteY53" fmla="*/ 414204 h 424825"/>
                <a:gd name="connsiteX54" fmla="*/ 169930 w 424823"/>
                <a:gd name="connsiteY54" fmla="*/ 382176 h 424825"/>
                <a:gd name="connsiteX55" fmla="*/ 167702 w 424823"/>
                <a:gd name="connsiteY55" fmla="*/ 379275 h 424825"/>
                <a:gd name="connsiteX56" fmla="*/ 164322 w 424823"/>
                <a:gd name="connsiteY56" fmla="*/ 380673 h 424825"/>
                <a:gd name="connsiteX57" fmla="*/ 148305 w 424823"/>
                <a:gd name="connsiteY57" fmla="*/ 408410 h 424825"/>
                <a:gd name="connsiteX58" fmla="*/ 141857 w 424823"/>
                <a:gd name="connsiteY58" fmla="*/ 413361 h 424825"/>
                <a:gd name="connsiteX59" fmla="*/ 133801 w 424823"/>
                <a:gd name="connsiteY59" fmla="*/ 412298 h 424825"/>
                <a:gd name="connsiteX60" fmla="*/ 133796 w 424823"/>
                <a:gd name="connsiteY60" fmla="*/ 412298 h 424825"/>
                <a:gd name="connsiteX61" fmla="*/ 78612 w 424823"/>
                <a:gd name="connsiteY61" fmla="*/ 380436 h 424825"/>
                <a:gd name="connsiteX62" fmla="*/ 74724 w 424823"/>
                <a:gd name="connsiteY62" fmla="*/ 365928 h 424825"/>
                <a:gd name="connsiteX63" fmla="*/ 74729 w 424823"/>
                <a:gd name="connsiteY63" fmla="*/ 365928 h 424825"/>
                <a:gd name="connsiteX64" fmla="*/ 90740 w 424823"/>
                <a:gd name="connsiteY64" fmla="*/ 338191 h 424825"/>
                <a:gd name="connsiteX65" fmla="*/ 90262 w 424823"/>
                <a:gd name="connsiteY65" fmla="*/ 334564 h 424825"/>
                <a:gd name="connsiteX66" fmla="*/ 86634 w 424823"/>
                <a:gd name="connsiteY66" fmla="*/ 334085 h 424825"/>
                <a:gd name="connsiteX67" fmla="*/ 58896 w 424823"/>
                <a:gd name="connsiteY67" fmla="*/ 350101 h 424825"/>
                <a:gd name="connsiteX68" fmla="*/ 44388 w 424823"/>
                <a:gd name="connsiteY68" fmla="*/ 346213 h 424825"/>
                <a:gd name="connsiteX69" fmla="*/ 44388 w 424823"/>
                <a:gd name="connsiteY69" fmla="*/ 346208 h 424825"/>
                <a:gd name="connsiteX70" fmla="*/ 12526 w 424823"/>
                <a:gd name="connsiteY70" fmla="*/ 291023 h 424825"/>
                <a:gd name="connsiteX71" fmla="*/ 11464 w 424823"/>
                <a:gd name="connsiteY71" fmla="*/ 282969 h 424825"/>
                <a:gd name="connsiteX72" fmla="*/ 16415 w 424823"/>
                <a:gd name="connsiteY72" fmla="*/ 276520 h 424825"/>
                <a:gd name="connsiteX73" fmla="*/ 44152 w 424823"/>
                <a:gd name="connsiteY73" fmla="*/ 260504 h 424825"/>
                <a:gd name="connsiteX74" fmla="*/ 45551 w 424823"/>
                <a:gd name="connsiteY74" fmla="*/ 257124 h 424825"/>
                <a:gd name="connsiteX75" fmla="*/ 42648 w 424823"/>
                <a:gd name="connsiteY75" fmla="*/ 254895 h 424825"/>
                <a:gd name="connsiteX76" fmla="*/ 10621 w 424823"/>
                <a:gd name="connsiteY76" fmla="*/ 254895 h 424825"/>
                <a:gd name="connsiteX77" fmla="*/ 0 w 424823"/>
                <a:gd name="connsiteY77" fmla="*/ 244274 h 424825"/>
                <a:gd name="connsiteX78" fmla="*/ 0 w 424823"/>
                <a:gd name="connsiteY78" fmla="*/ 180551 h 424825"/>
                <a:gd name="connsiteX79" fmla="*/ 10621 w 424823"/>
                <a:gd name="connsiteY79" fmla="*/ 169930 h 424825"/>
                <a:gd name="connsiteX80" fmla="*/ 42648 w 424823"/>
                <a:gd name="connsiteY80" fmla="*/ 169930 h 424825"/>
                <a:gd name="connsiteX81" fmla="*/ 45551 w 424823"/>
                <a:gd name="connsiteY81" fmla="*/ 167702 h 424825"/>
                <a:gd name="connsiteX82" fmla="*/ 44152 w 424823"/>
                <a:gd name="connsiteY82" fmla="*/ 164321 h 424825"/>
                <a:gd name="connsiteX83" fmla="*/ 16415 w 424823"/>
                <a:gd name="connsiteY83" fmla="*/ 148305 h 424825"/>
                <a:gd name="connsiteX84" fmla="*/ 11464 w 424823"/>
                <a:gd name="connsiteY84" fmla="*/ 141856 h 424825"/>
                <a:gd name="connsiteX85" fmla="*/ 12526 w 424823"/>
                <a:gd name="connsiteY85" fmla="*/ 133802 h 424825"/>
                <a:gd name="connsiteX86" fmla="*/ 12526 w 424823"/>
                <a:gd name="connsiteY86" fmla="*/ 133797 h 424825"/>
                <a:gd name="connsiteX87" fmla="*/ 44388 w 424823"/>
                <a:gd name="connsiteY87" fmla="*/ 78612 h 424825"/>
                <a:gd name="connsiteX88" fmla="*/ 58896 w 424823"/>
                <a:gd name="connsiteY88" fmla="*/ 74724 h 424825"/>
                <a:gd name="connsiteX89" fmla="*/ 58896 w 424823"/>
                <a:gd name="connsiteY89" fmla="*/ 74729 h 424825"/>
                <a:gd name="connsiteX90" fmla="*/ 86634 w 424823"/>
                <a:gd name="connsiteY90" fmla="*/ 90740 h 424825"/>
                <a:gd name="connsiteX91" fmla="*/ 90262 w 424823"/>
                <a:gd name="connsiteY91" fmla="*/ 90261 h 424825"/>
                <a:gd name="connsiteX92" fmla="*/ 90740 w 424823"/>
                <a:gd name="connsiteY92" fmla="*/ 86634 h 424825"/>
                <a:gd name="connsiteX93" fmla="*/ 74724 w 424823"/>
                <a:gd name="connsiteY93" fmla="*/ 58897 h 424825"/>
                <a:gd name="connsiteX94" fmla="*/ 78612 w 424823"/>
                <a:gd name="connsiteY94" fmla="*/ 44389 h 424825"/>
                <a:gd name="connsiteX95" fmla="*/ 78617 w 424823"/>
                <a:gd name="connsiteY95" fmla="*/ 44389 h 424825"/>
                <a:gd name="connsiteX96" fmla="*/ 133801 w 424823"/>
                <a:gd name="connsiteY96" fmla="*/ 12527 h 424825"/>
                <a:gd name="connsiteX97" fmla="*/ 141857 w 424823"/>
                <a:gd name="connsiteY97" fmla="*/ 11464 h 424825"/>
                <a:gd name="connsiteX98" fmla="*/ 148304 w 424823"/>
                <a:gd name="connsiteY98" fmla="*/ 16415 h 424825"/>
                <a:gd name="connsiteX99" fmla="*/ 164320 w 424823"/>
                <a:gd name="connsiteY99" fmla="*/ 44152 h 424825"/>
                <a:gd name="connsiteX100" fmla="*/ 167702 w 424823"/>
                <a:gd name="connsiteY100" fmla="*/ 45551 h 424825"/>
                <a:gd name="connsiteX101" fmla="*/ 169930 w 424823"/>
                <a:gd name="connsiteY101" fmla="*/ 42649 h 424825"/>
                <a:gd name="connsiteX102" fmla="*/ 169930 w 424823"/>
                <a:gd name="connsiteY102" fmla="*/ 10621 h 424825"/>
                <a:gd name="connsiteX103" fmla="*/ 180551 w 424823"/>
                <a:gd name="connsiteY103" fmla="*/ 0 h 424825"/>
                <a:gd name="connsiteX104" fmla="*/ 191172 w 424823"/>
                <a:gd name="connsiteY104" fmla="*/ 21241 h 424825"/>
                <a:gd name="connsiteX105" fmla="*/ 191172 w 424823"/>
                <a:gd name="connsiteY105" fmla="*/ 42649 h 424825"/>
                <a:gd name="connsiteX106" fmla="*/ 182509 w 424823"/>
                <a:gd name="connsiteY106" fmla="*/ 61221 h 424825"/>
                <a:gd name="connsiteX107" fmla="*/ 162713 w 424823"/>
                <a:gd name="connsiteY107" fmla="*/ 66527 h 424825"/>
                <a:gd name="connsiteX108" fmla="*/ 145925 w 424823"/>
                <a:gd name="connsiteY108" fmla="*/ 54768 h 424825"/>
                <a:gd name="connsiteX109" fmla="*/ 135224 w 424823"/>
                <a:gd name="connsiteY109" fmla="*/ 36233 h 424825"/>
                <a:gd name="connsiteX110" fmla="*/ 98432 w 424823"/>
                <a:gd name="connsiteY110" fmla="*/ 57474 h 424825"/>
                <a:gd name="connsiteX111" fmla="*/ 109137 w 424823"/>
                <a:gd name="connsiteY111" fmla="*/ 76013 h 424825"/>
                <a:gd name="connsiteX112" fmla="*/ 110925 w 424823"/>
                <a:gd name="connsiteY112" fmla="*/ 96429 h 424825"/>
                <a:gd name="connsiteX113" fmla="*/ 96431 w 424823"/>
                <a:gd name="connsiteY113" fmla="*/ 110919 h 424825"/>
                <a:gd name="connsiteX114" fmla="*/ 76016 w 424823"/>
                <a:gd name="connsiteY114" fmla="*/ 109132 h 424825"/>
                <a:gd name="connsiteX115" fmla="*/ 76016 w 424823"/>
                <a:gd name="connsiteY115" fmla="*/ 109127 h 424825"/>
                <a:gd name="connsiteX116" fmla="*/ 57478 w 424823"/>
                <a:gd name="connsiteY116" fmla="*/ 98425 h 424825"/>
                <a:gd name="connsiteX117" fmla="*/ 36236 w 424823"/>
                <a:gd name="connsiteY117" fmla="*/ 135217 h 424825"/>
                <a:gd name="connsiteX118" fmla="*/ 54774 w 424823"/>
                <a:gd name="connsiteY118" fmla="*/ 145923 h 424825"/>
                <a:gd name="connsiteX119" fmla="*/ 66527 w 424823"/>
                <a:gd name="connsiteY119" fmla="*/ 162712 h 424825"/>
                <a:gd name="connsiteX120" fmla="*/ 61222 w 424823"/>
                <a:gd name="connsiteY120" fmla="*/ 182507 h 424825"/>
                <a:gd name="connsiteX121" fmla="*/ 42650 w 424823"/>
                <a:gd name="connsiteY121" fmla="*/ 191170 h 424825"/>
                <a:gd name="connsiteX122" fmla="*/ 21242 w 424823"/>
                <a:gd name="connsiteY122" fmla="*/ 191170 h 424825"/>
                <a:gd name="connsiteX123" fmla="*/ 21242 w 424823"/>
                <a:gd name="connsiteY123" fmla="*/ 233653 h 424825"/>
                <a:gd name="connsiteX124" fmla="*/ 42650 w 424823"/>
                <a:gd name="connsiteY124" fmla="*/ 233653 h 424825"/>
                <a:gd name="connsiteX125" fmla="*/ 61222 w 424823"/>
                <a:gd name="connsiteY125" fmla="*/ 242315 h 424825"/>
                <a:gd name="connsiteX126" fmla="*/ 66527 w 424823"/>
                <a:gd name="connsiteY126" fmla="*/ 262111 h 424825"/>
                <a:gd name="connsiteX127" fmla="*/ 54769 w 424823"/>
                <a:gd name="connsiteY127" fmla="*/ 278900 h 424825"/>
                <a:gd name="connsiteX128" fmla="*/ 54774 w 424823"/>
                <a:gd name="connsiteY128" fmla="*/ 278900 h 424825"/>
                <a:gd name="connsiteX129" fmla="*/ 36236 w 424823"/>
                <a:gd name="connsiteY129" fmla="*/ 289601 h 424825"/>
                <a:gd name="connsiteX130" fmla="*/ 57478 w 424823"/>
                <a:gd name="connsiteY130" fmla="*/ 326393 h 424825"/>
                <a:gd name="connsiteX131" fmla="*/ 76016 w 424823"/>
                <a:gd name="connsiteY131" fmla="*/ 315687 h 424825"/>
                <a:gd name="connsiteX132" fmla="*/ 96431 w 424823"/>
                <a:gd name="connsiteY132" fmla="*/ 313899 h 424825"/>
                <a:gd name="connsiteX133" fmla="*/ 110921 w 424823"/>
                <a:gd name="connsiteY133" fmla="*/ 328393 h 424825"/>
                <a:gd name="connsiteX134" fmla="*/ 109134 w 424823"/>
                <a:gd name="connsiteY134" fmla="*/ 348809 h 424825"/>
                <a:gd name="connsiteX135" fmla="*/ 109128 w 424823"/>
                <a:gd name="connsiteY135" fmla="*/ 348809 h 424825"/>
                <a:gd name="connsiteX136" fmla="*/ 98428 w 424823"/>
                <a:gd name="connsiteY136" fmla="*/ 367347 h 424825"/>
                <a:gd name="connsiteX137" fmla="*/ 135220 w 424823"/>
                <a:gd name="connsiteY137" fmla="*/ 388588 h 424825"/>
                <a:gd name="connsiteX138" fmla="*/ 145926 w 424823"/>
                <a:gd name="connsiteY138" fmla="*/ 370050 h 424825"/>
                <a:gd name="connsiteX139" fmla="*/ 162714 w 424823"/>
                <a:gd name="connsiteY139" fmla="*/ 358297 h 424825"/>
                <a:gd name="connsiteX140" fmla="*/ 182510 w 424823"/>
                <a:gd name="connsiteY140" fmla="*/ 363602 h 424825"/>
                <a:gd name="connsiteX141" fmla="*/ 191173 w 424823"/>
                <a:gd name="connsiteY141" fmla="*/ 382175 h 424825"/>
                <a:gd name="connsiteX142" fmla="*/ 191173 w 424823"/>
                <a:gd name="connsiteY142" fmla="*/ 403582 h 424825"/>
                <a:gd name="connsiteX143" fmla="*/ 233655 w 424823"/>
                <a:gd name="connsiteY143" fmla="*/ 403582 h 424825"/>
                <a:gd name="connsiteX144" fmla="*/ 233655 w 424823"/>
                <a:gd name="connsiteY144" fmla="*/ 382175 h 424825"/>
                <a:gd name="connsiteX145" fmla="*/ 242318 w 424823"/>
                <a:gd name="connsiteY145" fmla="*/ 363602 h 424825"/>
                <a:gd name="connsiteX146" fmla="*/ 262113 w 424823"/>
                <a:gd name="connsiteY146" fmla="*/ 358297 h 424825"/>
                <a:gd name="connsiteX147" fmla="*/ 278903 w 424823"/>
                <a:gd name="connsiteY147" fmla="*/ 370055 h 424825"/>
                <a:gd name="connsiteX148" fmla="*/ 289603 w 424823"/>
                <a:gd name="connsiteY148" fmla="*/ 388589 h 424825"/>
                <a:gd name="connsiteX149" fmla="*/ 326395 w 424823"/>
                <a:gd name="connsiteY149" fmla="*/ 367348 h 424825"/>
                <a:gd name="connsiteX150" fmla="*/ 315689 w 424823"/>
                <a:gd name="connsiteY150" fmla="*/ 348810 h 424825"/>
                <a:gd name="connsiteX151" fmla="*/ 313902 w 424823"/>
                <a:gd name="connsiteY151" fmla="*/ 328395 h 424825"/>
                <a:gd name="connsiteX152" fmla="*/ 328395 w 424823"/>
                <a:gd name="connsiteY152" fmla="*/ 313904 h 424825"/>
                <a:gd name="connsiteX153" fmla="*/ 348811 w 424823"/>
                <a:gd name="connsiteY153" fmla="*/ 315692 h 424825"/>
                <a:gd name="connsiteX154" fmla="*/ 348811 w 424823"/>
                <a:gd name="connsiteY154" fmla="*/ 315697 h 424825"/>
                <a:gd name="connsiteX155" fmla="*/ 367350 w 424823"/>
                <a:gd name="connsiteY155" fmla="*/ 326398 h 424825"/>
                <a:gd name="connsiteX156" fmla="*/ 388591 w 424823"/>
                <a:gd name="connsiteY156" fmla="*/ 289605 h 424825"/>
                <a:gd name="connsiteX157" fmla="*/ 370053 w 424823"/>
                <a:gd name="connsiteY157" fmla="*/ 278900 h 424825"/>
                <a:gd name="connsiteX158" fmla="*/ 359783 w 424823"/>
                <a:gd name="connsiteY158" fmla="*/ 267175 h 424825"/>
                <a:gd name="connsiteX159" fmla="*/ 358758 w 424823"/>
                <a:gd name="connsiteY159" fmla="*/ 251624 h 424825"/>
                <a:gd name="connsiteX160" fmla="*/ 358753 w 424823"/>
                <a:gd name="connsiteY160" fmla="*/ 251624 h 424825"/>
                <a:gd name="connsiteX161" fmla="*/ 361461 w 424823"/>
                <a:gd name="connsiteY161" fmla="*/ 241524 h 424825"/>
                <a:gd name="connsiteX162" fmla="*/ 371722 w 424823"/>
                <a:gd name="connsiteY162" fmla="*/ 233654 h 424825"/>
                <a:gd name="connsiteX163" fmla="*/ 403583 w 424823"/>
                <a:gd name="connsiteY163" fmla="*/ 233654 h 424825"/>
                <a:gd name="connsiteX164" fmla="*/ 403583 w 424823"/>
                <a:gd name="connsiteY164" fmla="*/ 191170 h 424825"/>
                <a:gd name="connsiteX165" fmla="*/ 382176 w 424823"/>
                <a:gd name="connsiteY165" fmla="*/ 191170 h 424825"/>
                <a:gd name="connsiteX166" fmla="*/ 363604 w 424823"/>
                <a:gd name="connsiteY166" fmla="*/ 182508 h 424825"/>
                <a:gd name="connsiteX167" fmla="*/ 358297 w 424823"/>
                <a:gd name="connsiteY167" fmla="*/ 162712 h 424825"/>
                <a:gd name="connsiteX168" fmla="*/ 370056 w 424823"/>
                <a:gd name="connsiteY168" fmla="*/ 145923 h 424825"/>
                <a:gd name="connsiteX169" fmla="*/ 388591 w 424823"/>
                <a:gd name="connsiteY169" fmla="*/ 135222 h 424825"/>
                <a:gd name="connsiteX170" fmla="*/ 367350 w 424823"/>
                <a:gd name="connsiteY170" fmla="*/ 98430 h 424825"/>
                <a:gd name="connsiteX171" fmla="*/ 348811 w 424823"/>
                <a:gd name="connsiteY171" fmla="*/ 109135 h 424825"/>
                <a:gd name="connsiteX172" fmla="*/ 328395 w 424823"/>
                <a:gd name="connsiteY172" fmla="*/ 110923 h 424825"/>
                <a:gd name="connsiteX173" fmla="*/ 313905 w 424823"/>
                <a:gd name="connsiteY173" fmla="*/ 96430 h 424825"/>
                <a:gd name="connsiteX174" fmla="*/ 315694 w 424823"/>
                <a:gd name="connsiteY174" fmla="*/ 76014 h 424825"/>
                <a:gd name="connsiteX175" fmla="*/ 315698 w 424823"/>
                <a:gd name="connsiteY175" fmla="*/ 76014 h 424825"/>
                <a:gd name="connsiteX176" fmla="*/ 326399 w 424823"/>
                <a:gd name="connsiteY176" fmla="*/ 57476 h 424825"/>
                <a:gd name="connsiteX177" fmla="*/ 289607 w 424823"/>
                <a:gd name="connsiteY177" fmla="*/ 36234 h 424825"/>
                <a:gd name="connsiteX178" fmla="*/ 278901 w 424823"/>
                <a:gd name="connsiteY178" fmla="*/ 54773 h 424825"/>
                <a:gd name="connsiteX179" fmla="*/ 262112 w 424823"/>
                <a:gd name="connsiteY179" fmla="*/ 66527 h 424825"/>
                <a:gd name="connsiteX180" fmla="*/ 242316 w 424823"/>
                <a:gd name="connsiteY180" fmla="*/ 61221 h 424825"/>
                <a:gd name="connsiteX181" fmla="*/ 233654 w 424823"/>
                <a:gd name="connsiteY181" fmla="*/ 42649 h 424825"/>
                <a:gd name="connsiteX182" fmla="*/ 233654 w 424823"/>
                <a:gd name="connsiteY182" fmla="*/ 21241 h 424825"/>
                <a:gd name="connsiteX183" fmla="*/ 191172 w 424823"/>
                <a:gd name="connsiteY183" fmla="*/ 21241 h 42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424823" h="424825">
                  <a:moveTo>
                    <a:pt x="180551" y="0"/>
                  </a:moveTo>
                  <a:lnTo>
                    <a:pt x="244275" y="0"/>
                  </a:lnTo>
                  <a:cubicBezTo>
                    <a:pt x="250140" y="0"/>
                    <a:pt x="254895" y="4756"/>
                    <a:pt x="254895" y="10621"/>
                  </a:cubicBezTo>
                  <a:lnTo>
                    <a:pt x="254895" y="42649"/>
                  </a:lnTo>
                  <a:cubicBezTo>
                    <a:pt x="254895" y="44010"/>
                    <a:pt x="255809" y="45200"/>
                    <a:pt x="257122" y="45551"/>
                  </a:cubicBezTo>
                  <a:cubicBezTo>
                    <a:pt x="258437" y="45902"/>
                    <a:pt x="259820" y="45328"/>
                    <a:pt x="260504" y="44152"/>
                  </a:cubicBezTo>
                  <a:lnTo>
                    <a:pt x="276520" y="16415"/>
                  </a:lnTo>
                  <a:cubicBezTo>
                    <a:pt x="277928" y="13973"/>
                    <a:pt x="280246" y="12194"/>
                    <a:pt x="282967" y="11464"/>
                  </a:cubicBezTo>
                  <a:cubicBezTo>
                    <a:pt x="285688" y="10739"/>
                    <a:pt x="288586" y="11118"/>
                    <a:pt x="291023" y="12527"/>
                  </a:cubicBezTo>
                  <a:lnTo>
                    <a:pt x="291028" y="12527"/>
                  </a:lnTo>
                  <a:lnTo>
                    <a:pt x="346213" y="44389"/>
                  </a:lnTo>
                  <a:cubicBezTo>
                    <a:pt x="351290" y="47323"/>
                    <a:pt x="353030" y="53819"/>
                    <a:pt x="350100" y="58897"/>
                  </a:cubicBezTo>
                  <a:lnTo>
                    <a:pt x="350095" y="58897"/>
                  </a:lnTo>
                  <a:lnTo>
                    <a:pt x="334084" y="86634"/>
                  </a:lnTo>
                  <a:cubicBezTo>
                    <a:pt x="333406" y="87810"/>
                    <a:pt x="333601" y="89299"/>
                    <a:pt x="334563" y="90261"/>
                  </a:cubicBezTo>
                  <a:cubicBezTo>
                    <a:pt x="335526" y="91224"/>
                    <a:pt x="337014" y="91418"/>
                    <a:pt x="338191" y="90740"/>
                  </a:cubicBezTo>
                  <a:lnTo>
                    <a:pt x="365928" y="74724"/>
                  </a:lnTo>
                  <a:cubicBezTo>
                    <a:pt x="371005" y="71794"/>
                    <a:pt x="377501" y="73534"/>
                    <a:pt x="380436" y="78612"/>
                  </a:cubicBezTo>
                  <a:lnTo>
                    <a:pt x="380436" y="78617"/>
                  </a:lnTo>
                  <a:lnTo>
                    <a:pt x="412298" y="133802"/>
                  </a:lnTo>
                  <a:cubicBezTo>
                    <a:pt x="413706" y="136238"/>
                    <a:pt x="414085" y="139135"/>
                    <a:pt x="413360" y="141856"/>
                  </a:cubicBezTo>
                  <a:cubicBezTo>
                    <a:pt x="412629" y="144579"/>
                    <a:pt x="410851" y="146898"/>
                    <a:pt x="408410" y="148305"/>
                  </a:cubicBezTo>
                  <a:lnTo>
                    <a:pt x="380673" y="164321"/>
                  </a:lnTo>
                  <a:cubicBezTo>
                    <a:pt x="379497" y="165000"/>
                    <a:pt x="378923" y="166388"/>
                    <a:pt x="379273" y="167702"/>
                  </a:cubicBezTo>
                  <a:cubicBezTo>
                    <a:pt x="379624" y="169015"/>
                    <a:pt x="380815" y="169930"/>
                    <a:pt x="382176" y="169930"/>
                  </a:cubicBezTo>
                  <a:lnTo>
                    <a:pt x="414203" y="169930"/>
                  </a:lnTo>
                  <a:cubicBezTo>
                    <a:pt x="420067" y="169930"/>
                    <a:pt x="424823" y="174686"/>
                    <a:pt x="424823" y="180551"/>
                  </a:cubicBezTo>
                  <a:lnTo>
                    <a:pt x="424823" y="244274"/>
                  </a:lnTo>
                  <a:cubicBezTo>
                    <a:pt x="424823" y="250139"/>
                    <a:pt x="420067" y="254895"/>
                    <a:pt x="414203" y="254895"/>
                  </a:cubicBezTo>
                  <a:lnTo>
                    <a:pt x="379871" y="254895"/>
                  </a:lnTo>
                  <a:lnTo>
                    <a:pt x="379273" y="257124"/>
                  </a:lnTo>
                  <a:cubicBezTo>
                    <a:pt x="378923" y="258437"/>
                    <a:pt x="379497" y="259822"/>
                    <a:pt x="380673" y="260504"/>
                  </a:cubicBezTo>
                  <a:lnTo>
                    <a:pt x="408410" y="276520"/>
                  </a:lnTo>
                  <a:cubicBezTo>
                    <a:pt x="410851" y="277928"/>
                    <a:pt x="412629" y="280246"/>
                    <a:pt x="413360" y="282969"/>
                  </a:cubicBezTo>
                  <a:cubicBezTo>
                    <a:pt x="414085" y="285690"/>
                    <a:pt x="413706" y="288587"/>
                    <a:pt x="412298" y="291023"/>
                  </a:cubicBezTo>
                  <a:lnTo>
                    <a:pt x="412298" y="291028"/>
                  </a:lnTo>
                  <a:lnTo>
                    <a:pt x="380436" y="346213"/>
                  </a:lnTo>
                  <a:cubicBezTo>
                    <a:pt x="377501" y="351291"/>
                    <a:pt x="371005" y="353031"/>
                    <a:pt x="365928" y="350101"/>
                  </a:cubicBezTo>
                  <a:lnTo>
                    <a:pt x="365928" y="350096"/>
                  </a:lnTo>
                  <a:lnTo>
                    <a:pt x="338191" y="334085"/>
                  </a:lnTo>
                  <a:cubicBezTo>
                    <a:pt x="337014" y="333408"/>
                    <a:pt x="335525" y="333602"/>
                    <a:pt x="334563" y="334564"/>
                  </a:cubicBezTo>
                  <a:cubicBezTo>
                    <a:pt x="333600" y="335527"/>
                    <a:pt x="333406" y="337015"/>
                    <a:pt x="334084" y="338191"/>
                  </a:cubicBezTo>
                  <a:lnTo>
                    <a:pt x="350100" y="365928"/>
                  </a:lnTo>
                  <a:cubicBezTo>
                    <a:pt x="353030" y="371007"/>
                    <a:pt x="351290" y="377501"/>
                    <a:pt x="346213" y="380436"/>
                  </a:cubicBezTo>
                  <a:lnTo>
                    <a:pt x="346208" y="380436"/>
                  </a:lnTo>
                  <a:lnTo>
                    <a:pt x="291023" y="412298"/>
                  </a:lnTo>
                  <a:cubicBezTo>
                    <a:pt x="285945" y="415229"/>
                    <a:pt x="279450" y="413489"/>
                    <a:pt x="276520" y="408410"/>
                  </a:cubicBezTo>
                  <a:lnTo>
                    <a:pt x="260504" y="380673"/>
                  </a:lnTo>
                  <a:cubicBezTo>
                    <a:pt x="259825" y="379497"/>
                    <a:pt x="258437" y="378924"/>
                    <a:pt x="257123" y="379275"/>
                  </a:cubicBezTo>
                  <a:cubicBezTo>
                    <a:pt x="255810" y="379626"/>
                    <a:pt x="254895" y="380815"/>
                    <a:pt x="254895" y="382176"/>
                  </a:cubicBezTo>
                  <a:lnTo>
                    <a:pt x="254895" y="414204"/>
                  </a:lnTo>
                  <a:cubicBezTo>
                    <a:pt x="254895" y="420069"/>
                    <a:pt x="250140" y="424825"/>
                    <a:pt x="244275" y="424825"/>
                  </a:cubicBezTo>
                  <a:lnTo>
                    <a:pt x="180551" y="424825"/>
                  </a:lnTo>
                  <a:cubicBezTo>
                    <a:pt x="174686" y="424825"/>
                    <a:pt x="169930" y="420069"/>
                    <a:pt x="169930" y="414204"/>
                  </a:cubicBezTo>
                  <a:lnTo>
                    <a:pt x="169930" y="382176"/>
                  </a:lnTo>
                  <a:cubicBezTo>
                    <a:pt x="169930" y="380815"/>
                    <a:pt x="169015" y="379626"/>
                    <a:pt x="167702" y="379275"/>
                  </a:cubicBezTo>
                  <a:cubicBezTo>
                    <a:pt x="166389" y="378924"/>
                    <a:pt x="165004" y="379497"/>
                    <a:pt x="164322" y="380673"/>
                  </a:cubicBezTo>
                  <a:lnTo>
                    <a:pt x="148305" y="408410"/>
                  </a:lnTo>
                  <a:cubicBezTo>
                    <a:pt x="146896" y="410853"/>
                    <a:pt x="144578" y="412631"/>
                    <a:pt x="141857" y="413361"/>
                  </a:cubicBezTo>
                  <a:cubicBezTo>
                    <a:pt x="139136" y="414087"/>
                    <a:pt x="136239" y="413706"/>
                    <a:pt x="133801" y="412298"/>
                  </a:cubicBezTo>
                  <a:lnTo>
                    <a:pt x="133796" y="412298"/>
                  </a:lnTo>
                  <a:lnTo>
                    <a:pt x="78612" y="380436"/>
                  </a:lnTo>
                  <a:cubicBezTo>
                    <a:pt x="73534" y="377501"/>
                    <a:pt x="71794" y="371007"/>
                    <a:pt x="74724" y="365928"/>
                  </a:cubicBezTo>
                  <a:lnTo>
                    <a:pt x="74729" y="365928"/>
                  </a:lnTo>
                  <a:lnTo>
                    <a:pt x="90740" y="338191"/>
                  </a:lnTo>
                  <a:cubicBezTo>
                    <a:pt x="91418" y="337015"/>
                    <a:pt x="91224" y="335527"/>
                    <a:pt x="90262" y="334564"/>
                  </a:cubicBezTo>
                  <a:cubicBezTo>
                    <a:pt x="89299" y="333602"/>
                    <a:pt x="87810" y="333408"/>
                    <a:pt x="86634" y="334085"/>
                  </a:cubicBezTo>
                  <a:lnTo>
                    <a:pt x="58896" y="350101"/>
                  </a:lnTo>
                  <a:cubicBezTo>
                    <a:pt x="53819" y="353032"/>
                    <a:pt x="47323" y="351291"/>
                    <a:pt x="44388" y="346213"/>
                  </a:cubicBezTo>
                  <a:lnTo>
                    <a:pt x="44388" y="346208"/>
                  </a:lnTo>
                  <a:lnTo>
                    <a:pt x="12526" y="291023"/>
                  </a:lnTo>
                  <a:cubicBezTo>
                    <a:pt x="11118" y="288587"/>
                    <a:pt x="10739" y="285690"/>
                    <a:pt x="11464" y="282969"/>
                  </a:cubicBezTo>
                  <a:cubicBezTo>
                    <a:pt x="12195" y="280246"/>
                    <a:pt x="13973" y="277928"/>
                    <a:pt x="16415" y="276520"/>
                  </a:cubicBezTo>
                  <a:lnTo>
                    <a:pt x="44152" y="260504"/>
                  </a:lnTo>
                  <a:cubicBezTo>
                    <a:pt x="45327" y="259827"/>
                    <a:pt x="45901" y="258437"/>
                    <a:pt x="45551" y="257124"/>
                  </a:cubicBezTo>
                  <a:cubicBezTo>
                    <a:pt x="45200" y="255810"/>
                    <a:pt x="44009" y="254895"/>
                    <a:pt x="42648" y="254895"/>
                  </a:cubicBezTo>
                  <a:lnTo>
                    <a:pt x="10621" y="254895"/>
                  </a:lnTo>
                  <a:cubicBezTo>
                    <a:pt x="4756" y="254895"/>
                    <a:pt x="0" y="250139"/>
                    <a:pt x="0" y="244274"/>
                  </a:cubicBezTo>
                  <a:lnTo>
                    <a:pt x="0" y="180551"/>
                  </a:lnTo>
                  <a:cubicBezTo>
                    <a:pt x="0" y="174686"/>
                    <a:pt x="4756" y="169930"/>
                    <a:pt x="10621" y="169930"/>
                  </a:cubicBezTo>
                  <a:lnTo>
                    <a:pt x="42648" y="169930"/>
                  </a:lnTo>
                  <a:cubicBezTo>
                    <a:pt x="44009" y="169930"/>
                    <a:pt x="45200" y="169015"/>
                    <a:pt x="45551" y="167702"/>
                  </a:cubicBezTo>
                  <a:cubicBezTo>
                    <a:pt x="45901" y="166388"/>
                    <a:pt x="45327" y="165003"/>
                    <a:pt x="44152" y="164321"/>
                  </a:cubicBezTo>
                  <a:lnTo>
                    <a:pt x="16415" y="148305"/>
                  </a:lnTo>
                  <a:cubicBezTo>
                    <a:pt x="13973" y="146898"/>
                    <a:pt x="12195" y="144579"/>
                    <a:pt x="11464" y="141856"/>
                  </a:cubicBezTo>
                  <a:cubicBezTo>
                    <a:pt x="10739" y="139135"/>
                    <a:pt x="11118" y="136239"/>
                    <a:pt x="12526" y="133802"/>
                  </a:cubicBezTo>
                  <a:lnTo>
                    <a:pt x="12526" y="133797"/>
                  </a:lnTo>
                  <a:lnTo>
                    <a:pt x="44388" y="78612"/>
                  </a:lnTo>
                  <a:cubicBezTo>
                    <a:pt x="47323" y="73534"/>
                    <a:pt x="53819" y="71794"/>
                    <a:pt x="58896" y="74724"/>
                  </a:cubicBezTo>
                  <a:lnTo>
                    <a:pt x="58896" y="74729"/>
                  </a:lnTo>
                  <a:lnTo>
                    <a:pt x="86634" y="90740"/>
                  </a:lnTo>
                  <a:cubicBezTo>
                    <a:pt x="87810" y="91418"/>
                    <a:pt x="89299" y="91224"/>
                    <a:pt x="90262" y="90261"/>
                  </a:cubicBezTo>
                  <a:cubicBezTo>
                    <a:pt x="91224" y="89299"/>
                    <a:pt x="91418" y="87810"/>
                    <a:pt x="90740" y="86634"/>
                  </a:cubicBezTo>
                  <a:lnTo>
                    <a:pt x="74724" y="58897"/>
                  </a:lnTo>
                  <a:cubicBezTo>
                    <a:pt x="71794" y="53819"/>
                    <a:pt x="73534" y="47324"/>
                    <a:pt x="78612" y="44389"/>
                  </a:cubicBezTo>
                  <a:lnTo>
                    <a:pt x="78617" y="44389"/>
                  </a:lnTo>
                  <a:lnTo>
                    <a:pt x="133801" y="12527"/>
                  </a:lnTo>
                  <a:cubicBezTo>
                    <a:pt x="136239" y="11118"/>
                    <a:pt x="139136" y="10734"/>
                    <a:pt x="141857" y="11464"/>
                  </a:cubicBezTo>
                  <a:cubicBezTo>
                    <a:pt x="144578" y="12194"/>
                    <a:pt x="146896" y="13973"/>
                    <a:pt x="148304" y="16415"/>
                  </a:cubicBezTo>
                  <a:lnTo>
                    <a:pt x="164320" y="44152"/>
                  </a:lnTo>
                  <a:cubicBezTo>
                    <a:pt x="164999" y="45328"/>
                    <a:pt x="166389" y="45902"/>
                    <a:pt x="167702" y="45551"/>
                  </a:cubicBezTo>
                  <a:cubicBezTo>
                    <a:pt x="169015" y="45200"/>
                    <a:pt x="169930" y="44010"/>
                    <a:pt x="169930" y="42649"/>
                  </a:cubicBezTo>
                  <a:lnTo>
                    <a:pt x="169930" y="10621"/>
                  </a:lnTo>
                  <a:cubicBezTo>
                    <a:pt x="169930" y="4756"/>
                    <a:pt x="174686" y="0"/>
                    <a:pt x="180551" y="0"/>
                  </a:cubicBezTo>
                  <a:close/>
                  <a:moveTo>
                    <a:pt x="191172" y="21241"/>
                  </a:moveTo>
                  <a:lnTo>
                    <a:pt x="191172" y="42649"/>
                  </a:lnTo>
                  <a:cubicBezTo>
                    <a:pt x="191172" y="49813"/>
                    <a:pt x="188000" y="56617"/>
                    <a:pt x="182509" y="61221"/>
                  </a:cubicBezTo>
                  <a:cubicBezTo>
                    <a:pt x="177018" y="65829"/>
                    <a:pt x="169769" y="67768"/>
                    <a:pt x="162713" y="66527"/>
                  </a:cubicBezTo>
                  <a:cubicBezTo>
                    <a:pt x="155654" y="65280"/>
                    <a:pt x="149508" y="60979"/>
                    <a:pt x="145925" y="54768"/>
                  </a:cubicBezTo>
                  <a:lnTo>
                    <a:pt x="135224" y="36233"/>
                  </a:lnTo>
                  <a:lnTo>
                    <a:pt x="98432" y="57474"/>
                  </a:lnTo>
                  <a:lnTo>
                    <a:pt x="109137" y="76013"/>
                  </a:lnTo>
                  <a:cubicBezTo>
                    <a:pt x="112722" y="82219"/>
                    <a:pt x="113375" y="89691"/>
                    <a:pt x="110925" y="96429"/>
                  </a:cubicBezTo>
                  <a:cubicBezTo>
                    <a:pt x="108475" y="103162"/>
                    <a:pt x="103164" y="108468"/>
                    <a:pt x="96431" y="110919"/>
                  </a:cubicBezTo>
                  <a:cubicBezTo>
                    <a:pt x="89695" y="113371"/>
                    <a:pt x="82222" y="112716"/>
                    <a:pt x="76016" y="109132"/>
                  </a:cubicBezTo>
                  <a:lnTo>
                    <a:pt x="76016" y="109127"/>
                  </a:lnTo>
                  <a:lnTo>
                    <a:pt x="57478" y="98425"/>
                  </a:lnTo>
                  <a:lnTo>
                    <a:pt x="36236" y="135217"/>
                  </a:lnTo>
                  <a:lnTo>
                    <a:pt x="54774" y="145923"/>
                  </a:lnTo>
                  <a:cubicBezTo>
                    <a:pt x="60980" y="149507"/>
                    <a:pt x="65281" y="155652"/>
                    <a:pt x="66527" y="162712"/>
                  </a:cubicBezTo>
                  <a:cubicBezTo>
                    <a:pt x="67770" y="169773"/>
                    <a:pt x="65831" y="177017"/>
                    <a:pt x="61222" y="182507"/>
                  </a:cubicBezTo>
                  <a:cubicBezTo>
                    <a:pt x="56618" y="187999"/>
                    <a:pt x="49815" y="191170"/>
                    <a:pt x="42650" y="191170"/>
                  </a:cubicBezTo>
                  <a:lnTo>
                    <a:pt x="21242" y="191170"/>
                  </a:lnTo>
                  <a:lnTo>
                    <a:pt x="21242" y="233653"/>
                  </a:lnTo>
                  <a:lnTo>
                    <a:pt x="42650" y="233653"/>
                  </a:lnTo>
                  <a:cubicBezTo>
                    <a:pt x="49815" y="233653"/>
                    <a:pt x="56618" y="236824"/>
                    <a:pt x="61222" y="242315"/>
                  </a:cubicBezTo>
                  <a:cubicBezTo>
                    <a:pt x="65831" y="247807"/>
                    <a:pt x="67770" y="255055"/>
                    <a:pt x="66527" y="262111"/>
                  </a:cubicBezTo>
                  <a:cubicBezTo>
                    <a:pt x="65281" y="269170"/>
                    <a:pt x="60980" y="275315"/>
                    <a:pt x="54769" y="278900"/>
                  </a:cubicBezTo>
                  <a:lnTo>
                    <a:pt x="54774" y="278900"/>
                  </a:lnTo>
                  <a:lnTo>
                    <a:pt x="36236" y="289601"/>
                  </a:lnTo>
                  <a:lnTo>
                    <a:pt x="57478" y="326393"/>
                  </a:lnTo>
                  <a:lnTo>
                    <a:pt x="76016" y="315687"/>
                  </a:lnTo>
                  <a:cubicBezTo>
                    <a:pt x="82222" y="312103"/>
                    <a:pt x="89693" y="311449"/>
                    <a:pt x="96431" y="313899"/>
                  </a:cubicBezTo>
                  <a:cubicBezTo>
                    <a:pt x="103164" y="316350"/>
                    <a:pt x="108469" y="321660"/>
                    <a:pt x="110921" y="328393"/>
                  </a:cubicBezTo>
                  <a:cubicBezTo>
                    <a:pt x="113372" y="335130"/>
                    <a:pt x="112717" y="342603"/>
                    <a:pt x="109134" y="348809"/>
                  </a:cubicBezTo>
                  <a:lnTo>
                    <a:pt x="109128" y="348809"/>
                  </a:lnTo>
                  <a:lnTo>
                    <a:pt x="98428" y="367347"/>
                  </a:lnTo>
                  <a:lnTo>
                    <a:pt x="135220" y="388588"/>
                  </a:lnTo>
                  <a:lnTo>
                    <a:pt x="145926" y="370050"/>
                  </a:lnTo>
                  <a:cubicBezTo>
                    <a:pt x="149510" y="363844"/>
                    <a:pt x="155655" y="359544"/>
                    <a:pt x="162714" y="358297"/>
                  </a:cubicBezTo>
                  <a:cubicBezTo>
                    <a:pt x="169775" y="357054"/>
                    <a:pt x="177020" y="358994"/>
                    <a:pt x="182510" y="363602"/>
                  </a:cubicBezTo>
                  <a:cubicBezTo>
                    <a:pt x="188001" y="368206"/>
                    <a:pt x="191173" y="375011"/>
                    <a:pt x="191173" y="382175"/>
                  </a:cubicBezTo>
                  <a:lnTo>
                    <a:pt x="191173" y="403582"/>
                  </a:lnTo>
                  <a:lnTo>
                    <a:pt x="233655" y="403582"/>
                  </a:lnTo>
                  <a:lnTo>
                    <a:pt x="233655" y="382175"/>
                  </a:lnTo>
                  <a:cubicBezTo>
                    <a:pt x="233655" y="375010"/>
                    <a:pt x="236827" y="368206"/>
                    <a:pt x="242318" y="363602"/>
                  </a:cubicBezTo>
                  <a:cubicBezTo>
                    <a:pt x="247809" y="358994"/>
                    <a:pt x="255058" y="357054"/>
                    <a:pt x="262113" y="358297"/>
                  </a:cubicBezTo>
                  <a:cubicBezTo>
                    <a:pt x="269173" y="359544"/>
                    <a:pt x="275317" y="363844"/>
                    <a:pt x="278903" y="370055"/>
                  </a:cubicBezTo>
                  <a:lnTo>
                    <a:pt x="289603" y="388589"/>
                  </a:lnTo>
                  <a:lnTo>
                    <a:pt x="326395" y="367348"/>
                  </a:lnTo>
                  <a:lnTo>
                    <a:pt x="315689" y="348810"/>
                  </a:lnTo>
                  <a:cubicBezTo>
                    <a:pt x="312104" y="342604"/>
                    <a:pt x="311450" y="335132"/>
                    <a:pt x="313902" y="328395"/>
                  </a:cubicBezTo>
                  <a:cubicBezTo>
                    <a:pt x="316353" y="321662"/>
                    <a:pt x="321662" y="316356"/>
                    <a:pt x="328395" y="313904"/>
                  </a:cubicBezTo>
                  <a:cubicBezTo>
                    <a:pt x="335132" y="311454"/>
                    <a:pt x="342605" y="312108"/>
                    <a:pt x="348811" y="315692"/>
                  </a:cubicBezTo>
                  <a:lnTo>
                    <a:pt x="348811" y="315697"/>
                  </a:lnTo>
                  <a:lnTo>
                    <a:pt x="367350" y="326398"/>
                  </a:lnTo>
                  <a:lnTo>
                    <a:pt x="388591" y="289605"/>
                  </a:lnTo>
                  <a:lnTo>
                    <a:pt x="370053" y="278900"/>
                  </a:lnTo>
                  <a:cubicBezTo>
                    <a:pt x="365434" y="276226"/>
                    <a:pt x="361827" y="272105"/>
                    <a:pt x="359783" y="267175"/>
                  </a:cubicBezTo>
                  <a:cubicBezTo>
                    <a:pt x="357739" y="262244"/>
                    <a:pt x="357379" y="256783"/>
                    <a:pt x="358758" y="251624"/>
                  </a:cubicBezTo>
                  <a:lnTo>
                    <a:pt x="358753" y="251624"/>
                  </a:lnTo>
                  <a:lnTo>
                    <a:pt x="361461" y="241524"/>
                  </a:lnTo>
                  <a:cubicBezTo>
                    <a:pt x="362708" y="236882"/>
                    <a:pt x="366913" y="233654"/>
                    <a:pt x="371722" y="233654"/>
                  </a:cubicBezTo>
                  <a:lnTo>
                    <a:pt x="403583" y="233654"/>
                  </a:lnTo>
                  <a:lnTo>
                    <a:pt x="403583" y="191170"/>
                  </a:lnTo>
                  <a:lnTo>
                    <a:pt x="382176" y="191170"/>
                  </a:lnTo>
                  <a:cubicBezTo>
                    <a:pt x="375011" y="191170"/>
                    <a:pt x="368207" y="187999"/>
                    <a:pt x="363604" y="182508"/>
                  </a:cubicBezTo>
                  <a:cubicBezTo>
                    <a:pt x="358995" y="177017"/>
                    <a:pt x="357056" y="169767"/>
                    <a:pt x="358297" y="162712"/>
                  </a:cubicBezTo>
                  <a:cubicBezTo>
                    <a:pt x="359545" y="155652"/>
                    <a:pt x="363845" y="149508"/>
                    <a:pt x="370056" y="145923"/>
                  </a:cubicBezTo>
                  <a:lnTo>
                    <a:pt x="388591" y="135222"/>
                  </a:lnTo>
                  <a:lnTo>
                    <a:pt x="367350" y="98430"/>
                  </a:lnTo>
                  <a:lnTo>
                    <a:pt x="348811" y="109135"/>
                  </a:lnTo>
                  <a:cubicBezTo>
                    <a:pt x="342605" y="112721"/>
                    <a:pt x="335133" y="113375"/>
                    <a:pt x="328395" y="110923"/>
                  </a:cubicBezTo>
                  <a:cubicBezTo>
                    <a:pt x="321662" y="108473"/>
                    <a:pt x="316356" y="103162"/>
                    <a:pt x="313905" y="96430"/>
                  </a:cubicBezTo>
                  <a:cubicBezTo>
                    <a:pt x="311454" y="89693"/>
                    <a:pt x="312109" y="82220"/>
                    <a:pt x="315694" y="76014"/>
                  </a:cubicBezTo>
                  <a:lnTo>
                    <a:pt x="315698" y="76014"/>
                  </a:lnTo>
                  <a:lnTo>
                    <a:pt x="326399" y="57476"/>
                  </a:lnTo>
                  <a:lnTo>
                    <a:pt x="289607" y="36234"/>
                  </a:lnTo>
                  <a:lnTo>
                    <a:pt x="278901" y="54773"/>
                  </a:lnTo>
                  <a:cubicBezTo>
                    <a:pt x="275317" y="60979"/>
                    <a:pt x="269171" y="65280"/>
                    <a:pt x="262112" y="66527"/>
                  </a:cubicBezTo>
                  <a:cubicBezTo>
                    <a:pt x="255052" y="67768"/>
                    <a:pt x="247806" y="65829"/>
                    <a:pt x="242316" y="61221"/>
                  </a:cubicBezTo>
                  <a:cubicBezTo>
                    <a:pt x="236826" y="56617"/>
                    <a:pt x="233654" y="49813"/>
                    <a:pt x="233654" y="42649"/>
                  </a:cubicBezTo>
                  <a:lnTo>
                    <a:pt x="233654" y="21241"/>
                  </a:lnTo>
                  <a:lnTo>
                    <a:pt x="191172" y="21241"/>
                  </a:lnTo>
                  <a:close/>
                </a:path>
              </a:pathLst>
            </a:custGeom>
            <a:solidFill>
              <a:schemeClr val="tx1"/>
            </a:solidFill>
            <a:ln w="206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F2B5F991-D4DB-0516-D49F-BFE03D94371D}"/>
                </a:ext>
              </a:extLst>
            </p:cNvPr>
            <p:cNvSpPr/>
            <p:nvPr/>
          </p:nvSpPr>
          <p:spPr>
            <a:xfrm>
              <a:off x="-507701" y="4929339"/>
              <a:ext cx="243299" cy="254918"/>
            </a:xfrm>
            <a:custGeom>
              <a:avLst/>
              <a:gdLst>
                <a:gd name="connsiteX0" fmla="*/ 115850 w 243299"/>
                <a:gd name="connsiteY0" fmla="*/ 0 h 254918"/>
                <a:gd name="connsiteX1" fmla="*/ 115853 w 243299"/>
                <a:gd name="connsiteY1" fmla="*/ 1 h 254918"/>
                <a:gd name="connsiteX2" fmla="*/ 199286 w 243299"/>
                <a:gd name="connsiteY2" fmla="*/ 31114 h 254918"/>
                <a:gd name="connsiteX3" fmla="*/ 241991 w 243299"/>
                <a:gd name="connsiteY3" fmla="*/ 109251 h 254918"/>
                <a:gd name="connsiteX4" fmla="*/ 223126 w 243299"/>
                <a:gd name="connsiteY4" fmla="*/ 196278 h 254918"/>
                <a:gd name="connsiteX5" fmla="*/ 151896 w 243299"/>
                <a:gd name="connsiteY5" fmla="*/ 249712 h 254918"/>
                <a:gd name="connsiteX6" fmla="*/ 63066 w 243299"/>
                <a:gd name="connsiteY6" fmla="*/ 243478 h 254918"/>
                <a:gd name="connsiteX7" fmla="*/ 25863 w 243299"/>
                <a:gd name="connsiteY7" fmla="*/ 217735 h 254918"/>
                <a:gd name="connsiteX8" fmla="*/ 0 w 243299"/>
                <a:gd name="connsiteY8" fmla="*/ 180621 h 254918"/>
                <a:gd name="connsiteX9" fmla="*/ 19294 w 243299"/>
                <a:gd name="connsiteY9" fmla="*/ 171752 h 254918"/>
                <a:gd name="connsiteX10" fmla="*/ 71847 w 243299"/>
                <a:gd name="connsiteY10" fmla="*/ 224124 h 254918"/>
                <a:gd name="connsiteX11" fmla="*/ 145860 w 243299"/>
                <a:gd name="connsiteY11" fmla="*/ 229315 h 254918"/>
                <a:gd name="connsiteX12" fmla="*/ 205211 w 243299"/>
                <a:gd name="connsiteY12" fmla="*/ 184793 h 254918"/>
                <a:gd name="connsiteX13" fmla="*/ 220938 w 243299"/>
                <a:gd name="connsiteY13" fmla="*/ 112289 h 254918"/>
                <a:gd name="connsiteX14" fmla="*/ 185363 w 243299"/>
                <a:gd name="connsiteY14" fmla="*/ 47176 h 254918"/>
                <a:gd name="connsiteX15" fmla="*/ 115850 w 243299"/>
                <a:gd name="connsiteY15" fmla="*/ 21241 h 254918"/>
                <a:gd name="connsiteX16" fmla="*/ 115850 w 243299"/>
                <a:gd name="connsiteY16" fmla="*/ 0 h 25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3299" h="254918">
                  <a:moveTo>
                    <a:pt x="115850" y="0"/>
                  </a:moveTo>
                  <a:lnTo>
                    <a:pt x="115853" y="1"/>
                  </a:lnTo>
                  <a:cubicBezTo>
                    <a:pt x="146501" y="7"/>
                    <a:pt x="176119" y="11050"/>
                    <a:pt x="199286" y="31114"/>
                  </a:cubicBezTo>
                  <a:cubicBezTo>
                    <a:pt x="222452" y="51179"/>
                    <a:pt x="237615" y="78922"/>
                    <a:pt x="241991" y="109251"/>
                  </a:cubicBezTo>
                  <a:cubicBezTo>
                    <a:pt x="246372" y="139586"/>
                    <a:pt x="239673" y="170481"/>
                    <a:pt x="223126" y="196278"/>
                  </a:cubicBezTo>
                  <a:cubicBezTo>
                    <a:pt x="206578" y="222071"/>
                    <a:pt x="181292" y="241046"/>
                    <a:pt x="151896" y="249712"/>
                  </a:cubicBezTo>
                  <a:cubicBezTo>
                    <a:pt x="122499" y="258379"/>
                    <a:pt x="90964" y="256170"/>
                    <a:pt x="63066" y="243478"/>
                  </a:cubicBezTo>
                  <a:cubicBezTo>
                    <a:pt x="49118" y="237134"/>
                    <a:pt x="36546" y="228382"/>
                    <a:pt x="25863" y="217735"/>
                  </a:cubicBezTo>
                  <a:lnTo>
                    <a:pt x="0" y="180621"/>
                  </a:lnTo>
                  <a:lnTo>
                    <a:pt x="19294" y="171752"/>
                  </a:lnTo>
                  <a:cubicBezTo>
                    <a:pt x="29947" y="194955"/>
                    <a:pt x="48606" y="213550"/>
                    <a:pt x="71847" y="224124"/>
                  </a:cubicBezTo>
                  <a:cubicBezTo>
                    <a:pt x="95094" y="234697"/>
                    <a:pt x="121366" y="236540"/>
                    <a:pt x="145860" y="229315"/>
                  </a:cubicBezTo>
                  <a:cubicBezTo>
                    <a:pt x="170353" y="222093"/>
                    <a:pt x="191424" y="206286"/>
                    <a:pt x="205211" y="184793"/>
                  </a:cubicBezTo>
                  <a:cubicBezTo>
                    <a:pt x="218999" y="163301"/>
                    <a:pt x="224585" y="137561"/>
                    <a:pt x="220938" y="112289"/>
                  </a:cubicBezTo>
                  <a:cubicBezTo>
                    <a:pt x="217292" y="87012"/>
                    <a:pt x="204665" y="63899"/>
                    <a:pt x="185363" y="47176"/>
                  </a:cubicBezTo>
                  <a:cubicBezTo>
                    <a:pt x="166066" y="30459"/>
                    <a:pt x="141387" y="21251"/>
                    <a:pt x="115850" y="21241"/>
                  </a:cubicBezTo>
                  <a:lnTo>
                    <a:pt x="115850" y="0"/>
                  </a:lnTo>
                  <a:close/>
                </a:path>
              </a:pathLst>
            </a:custGeom>
            <a:solidFill>
              <a:schemeClr val="tx1"/>
            </a:solidFill>
            <a:ln w="206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99F1A836-7C13-F6CA-B13E-4572FAAF5492}"/>
                </a:ext>
              </a:extLst>
            </p:cNvPr>
            <p:cNvSpPr/>
            <p:nvPr/>
          </p:nvSpPr>
          <p:spPr>
            <a:xfrm>
              <a:off x="-466195" y="4982442"/>
              <a:ext cx="148688" cy="148688"/>
            </a:xfrm>
            <a:custGeom>
              <a:avLst/>
              <a:gdLst>
                <a:gd name="connsiteX0" fmla="*/ 74344 w 148688"/>
                <a:gd name="connsiteY0" fmla="*/ 0 h 148688"/>
                <a:gd name="connsiteX1" fmla="*/ 126912 w 148688"/>
                <a:gd name="connsiteY1" fmla="*/ 21777 h 148688"/>
                <a:gd name="connsiteX2" fmla="*/ 148688 w 148688"/>
                <a:gd name="connsiteY2" fmla="*/ 74345 h 148688"/>
                <a:gd name="connsiteX3" fmla="*/ 126912 w 148688"/>
                <a:gd name="connsiteY3" fmla="*/ 126912 h 148688"/>
                <a:gd name="connsiteX4" fmla="*/ 74344 w 148688"/>
                <a:gd name="connsiteY4" fmla="*/ 148688 h 148688"/>
                <a:gd name="connsiteX5" fmla="*/ 21800 w 148688"/>
                <a:gd name="connsiteY5" fmla="*/ 126888 h 148688"/>
                <a:gd name="connsiteX6" fmla="*/ 0 w 148688"/>
                <a:gd name="connsiteY6" fmla="*/ 74345 h 148688"/>
                <a:gd name="connsiteX7" fmla="*/ 21776 w 148688"/>
                <a:gd name="connsiteY7" fmla="*/ 21777 h 148688"/>
                <a:gd name="connsiteX8" fmla="*/ 74344 w 148688"/>
                <a:gd name="connsiteY8" fmla="*/ 0 h 148688"/>
                <a:gd name="connsiteX9" fmla="*/ 74344 w 148688"/>
                <a:gd name="connsiteY9" fmla="*/ 21241 h 148688"/>
                <a:gd name="connsiteX10" fmla="*/ 36812 w 148688"/>
                <a:gd name="connsiteY10" fmla="*/ 36812 h 148688"/>
                <a:gd name="connsiteX11" fmla="*/ 21241 w 148688"/>
                <a:gd name="connsiteY11" fmla="*/ 74345 h 148688"/>
                <a:gd name="connsiteX12" fmla="*/ 36792 w 148688"/>
                <a:gd name="connsiteY12" fmla="*/ 111896 h 148688"/>
                <a:gd name="connsiteX13" fmla="*/ 74344 w 148688"/>
                <a:gd name="connsiteY13" fmla="*/ 127447 h 148688"/>
                <a:gd name="connsiteX14" fmla="*/ 111896 w 148688"/>
                <a:gd name="connsiteY14" fmla="*/ 111896 h 148688"/>
                <a:gd name="connsiteX15" fmla="*/ 127447 w 148688"/>
                <a:gd name="connsiteY15" fmla="*/ 74345 h 148688"/>
                <a:gd name="connsiteX16" fmla="*/ 111896 w 148688"/>
                <a:gd name="connsiteY16" fmla="*/ 36792 h 148688"/>
                <a:gd name="connsiteX17" fmla="*/ 74344 w 148688"/>
                <a:gd name="connsiteY17" fmla="*/ 21241 h 14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688" h="148688">
                  <a:moveTo>
                    <a:pt x="74344" y="0"/>
                  </a:moveTo>
                  <a:cubicBezTo>
                    <a:pt x="94064" y="0"/>
                    <a:pt x="112973" y="7833"/>
                    <a:pt x="126912" y="21777"/>
                  </a:cubicBezTo>
                  <a:cubicBezTo>
                    <a:pt x="140855" y="35717"/>
                    <a:pt x="148688" y="54624"/>
                    <a:pt x="148688" y="74345"/>
                  </a:cubicBezTo>
                  <a:cubicBezTo>
                    <a:pt x="148688" y="94065"/>
                    <a:pt x="140855" y="112973"/>
                    <a:pt x="126912" y="126912"/>
                  </a:cubicBezTo>
                  <a:cubicBezTo>
                    <a:pt x="112972" y="140856"/>
                    <a:pt x="94063" y="148688"/>
                    <a:pt x="74344" y="148688"/>
                  </a:cubicBezTo>
                  <a:cubicBezTo>
                    <a:pt x="54635" y="148664"/>
                    <a:pt x="35735" y="140827"/>
                    <a:pt x="21800" y="126888"/>
                  </a:cubicBezTo>
                  <a:cubicBezTo>
                    <a:pt x="7861" y="112954"/>
                    <a:pt x="24" y="94053"/>
                    <a:pt x="0" y="74345"/>
                  </a:cubicBezTo>
                  <a:cubicBezTo>
                    <a:pt x="0" y="54624"/>
                    <a:pt x="7833" y="35716"/>
                    <a:pt x="21776" y="21777"/>
                  </a:cubicBezTo>
                  <a:cubicBezTo>
                    <a:pt x="35716" y="7833"/>
                    <a:pt x="54624" y="0"/>
                    <a:pt x="74344" y="0"/>
                  </a:cubicBezTo>
                  <a:close/>
                  <a:moveTo>
                    <a:pt x="74344" y="21241"/>
                  </a:moveTo>
                  <a:cubicBezTo>
                    <a:pt x="60267" y="21256"/>
                    <a:pt x="46768" y="26855"/>
                    <a:pt x="36812" y="36812"/>
                  </a:cubicBezTo>
                  <a:cubicBezTo>
                    <a:pt x="26855" y="46768"/>
                    <a:pt x="21256" y="60267"/>
                    <a:pt x="21241" y="74345"/>
                  </a:cubicBezTo>
                  <a:cubicBezTo>
                    <a:pt x="21241" y="88427"/>
                    <a:pt x="26836" y="101935"/>
                    <a:pt x="36792" y="111896"/>
                  </a:cubicBezTo>
                  <a:cubicBezTo>
                    <a:pt x="46755" y="121853"/>
                    <a:pt x="60262" y="127447"/>
                    <a:pt x="74344" y="127447"/>
                  </a:cubicBezTo>
                  <a:cubicBezTo>
                    <a:pt x="88426" y="127447"/>
                    <a:pt x="101935" y="121853"/>
                    <a:pt x="111896" y="111896"/>
                  </a:cubicBezTo>
                  <a:cubicBezTo>
                    <a:pt x="121852" y="101934"/>
                    <a:pt x="127447" y="88427"/>
                    <a:pt x="127447" y="74345"/>
                  </a:cubicBezTo>
                  <a:cubicBezTo>
                    <a:pt x="127447" y="60262"/>
                    <a:pt x="121852" y="46754"/>
                    <a:pt x="111896" y="36792"/>
                  </a:cubicBezTo>
                  <a:cubicBezTo>
                    <a:pt x="101933" y="26836"/>
                    <a:pt x="88426" y="21241"/>
                    <a:pt x="74344" y="21241"/>
                  </a:cubicBezTo>
                  <a:close/>
                </a:path>
              </a:pathLst>
            </a:custGeom>
            <a:solidFill>
              <a:schemeClr val="tx1"/>
            </a:solidFill>
            <a:ln w="206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DBCC7DED-A71B-9CAB-FB29-574FA6CE1AB6}"/>
                </a:ext>
              </a:extLst>
            </p:cNvPr>
            <p:cNvSpPr/>
            <p:nvPr/>
          </p:nvSpPr>
          <p:spPr>
            <a:xfrm>
              <a:off x="-519299" y="5056787"/>
              <a:ext cx="22990" cy="23161"/>
            </a:xfrm>
            <a:custGeom>
              <a:avLst/>
              <a:gdLst>
                <a:gd name="connsiteX0" fmla="*/ 0 w 22990"/>
                <a:gd name="connsiteY0" fmla="*/ 0 h 23161"/>
                <a:gd name="connsiteX1" fmla="*/ 21241 w 22990"/>
                <a:gd name="connsiteY1" fmla="*/ 0 h 23161"/>
                <a:gd name="connsiteX2" fmla="*/ 22990 w 22990"/>
                <a:gd name="connsiteY2" fmla="*/ 19321 h 23161"/>
                <a:gd name="connsiteX3" fmla="*/ 22990 w 22990"/>
                <a:gd name="connsiteY3" fmla="*/ 19326 h 23161"/>
                <a:gd name="connsiteX4" fmla="*/ 2100 w 22990"/>
                <a:gd name="connsiteY4" fmla="*/ 23161 h 23161"/>
                <a:gd name="connsiteX5" fmla="*/ 0 w 22990"/>
                <a:gd name="connsiteY5" fmla="*/ 0 h 2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90" h="23161">
                  <a:moveTo>
                    <a:pt x="0" y="0"/>
                  </a:moveTo>
                  <a:lnTo>
                    <a:pt x="21241" y="0"/>
                  </a:lnTo>
                  <a:cubicBezTo>
                    <a:pt x="21241" y="6482"/>
                    <a:pt x="21825" y="12948"/>
                    <a:pt x="22990" y="19321"/>
                  </a:cubicBezTo>
                  <a:lnTo>
                    <a:pt x="22990" y="19326"/>
                  </a:lnTo>
                  <a:lnTo>
                    <a:pt x="2100" y="23161"/>
                  </a:lnTo>
                  <a:cubicBezTo>
                    <a:pt x="701" y="15518"/>
                    <a:pt x="0" y="7766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206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89B14F72-ED97-9081-BB5D-631B36A191E0}"/>
                </a:ext>
              </a:extLst>
            </p:cNvPr>
            <p:cNvSpPr/>
            <p:nvPr/>
          </p:nvSpPr>
          <p:spPr>
            <a:xfrm>
              <a:off x="-816675" y="5120510"/>
              <a:ext cx="254894" cy="254894"/>
            </a:xfrm>
            <a:custGeom>
              <a:avLst/>
              <a:gdLst>
                <a:gd name="connsiteX0" fmla="*/ 106206 w 254894"/>
                <a:gd name="connsiteY0" fmla="*/ 0 h 254894"/>
                <a:gd name="connsiteX1" fmla="*/ 148688 w 254894"/>
                <a:gd name="connsiteY1" fmla="*/ 0 h 254894"/>
                <a:gd name="connsiteX2" fmla="*/ 159309 w 254894"/>
                <a:gd name="connsiteY2" fmla="*/ 10621 h 254894"/>
                <a:gd name="connsiteX3" fmla="*/ 159309 w 254894"/>
                <a:gd name="connsiteY3" fmla="*/ 29591 h 254894"/>
                <a:gd name="connsiteX4" fmla="*/ 164662 w 254894"/>
                <a:gd name="connsiteY4" fmla="*/ 37603 h 254894"/>
                <a:gd name="connsiteX5" fmla="*/ 174111 w 254894"/>
                <a:gd name="connsiteY5" fmla="*/ 35727 h 254894"/>
                <a:gd name="connsiteX6" fmla="*/ 187530 w 254894"/>
                <a:gd name="connsiteY6" fmla="*/ 22308 h 254894"/>
                <a:gd name="connsiteX7" fmla="*/ 202546 w 254894"/>
                <a:gd name="connsiteY7" fmla="*/ 22308 h 254894"/>
                <a:gd name="connsiteX8" fmla="*/ 232586 w 254894"/>
                <a:gd name="connsiteY8" fmla="*/ 52349 h 254894"/>
                <a:gd name="connsiteX9" fmla="*/ 232586 w 254894"/>
                <a:gd name="connsiteY9" fmla="*/ 67365 h 254894"/>
                <a:gd name="connsiteX10" fmla="*/ 219173 w 254894"/>
                <a:gd name="connsiteY10" fmla="*/ 80784 h 254894"/>
                <a:gd name="connsiteX11" fmla="*/ 217291 w 254894"/>
                <a:gd name="connsiteY11" fmla="*/ 90233 h 254894"/>
                <a:gd name="connsiteX12" fmla="*/ 225303 w 254894"/>
                <a:gd name="connsiteY12" fmla="*/ 95586 h 254894"/>
                <a:gd name="connsiteX13" fmla="*/ 244274 w 254894"/>
                <a:gd name="connsiteY13" fmla="*/ 95586 h 254894"/>
                <a:gd name="connsiteX14" fmla="*/ 254894 w 254894"/>
                <a:gd name="connsiteY14" fmla="*/ 106206 h 254894"/>
                <a:gd name="connsiteX15" fmla="*/ 254894 w 254894"/>
                <a:gd name="connsiteY15" fmla="*/ 148688 h 254894"/>
                <a:gd name="connsiteX16" fmla="*/ 244274 w 254894"/>
                <a:gd name="connsiteY16" fmla="*/ 159309 h 254894"/>
                <a:gd name="connsiteX17" fmla="*/ 225303 w 254894"/>
                <a:gd name="connsiteY17" fmla="*/ 159309 h 254894"/>
                <a:gd name="connsiteX18" fmla="*/ 217291 w 254894"/>
                <a:gd name="connsiteY18" fmla="*/ 164662 h 254894"/>
                <a:gd name="connsiteX19" fmla="*/ 219169 w 254894"/>
                <a:gd name="connsiteY19" fmla="*/ 174111 h 254894"/>
                <a:gd name="connsiteX20" fmla="*/ 232587 w 254894"/>
                <a:gd name="connsiteY20" fmla="*/ 187529 h 254894"/>
                <a:gd name="connsiteX21" fmla="*/ 232587 w 254894"/>
                <a:gd name="connsiteY21" fmla="*/ 202545 h 254894"/>
                <a:gd name="connsiteX22" fmla="*/ 202546 w 254894"/>
                <a:gd name="connsiteY22" fmla="*/ 232586 h 254894"/>
                <a:gd name="connsiteX23" fmla="*/ 187530 w 254894"/>
                <a:gd name="connsiteY23" fmla="*/ 232586 h 254894"/>
                <a:gd name="connsiteX24" fmla="*/ 174112 w 254894"/>
                <a:gd name="connsiteY24" fmla="*/ 219172 h 254894"/>
                <a:gd name="connsiteX25" fmla="*/ 164662 w 254894"/>
                <a:gd name="connsiteY25" fmla="*/ 217292 h 254894"/>
                <a:gd name="connsiteX26" fmla="*/ 159309 w 254894"/>
                <a:gd name="connsiteY26" fmla="*/ 225303 h 254894"/>
                <a:gd name="connsiteX27" fmla="*/ 159309 w 254894"/>
                <a:gd name="connsiteY27" fmla="*/ 244274 h 254894"/>
                <a:gd name="connsiteX28" fmla="*/ 148688 w 254894"/>
                <a:gd name="connsiteY28" fmla="*/ 254894 h 254894"/>
                <a:gd name="connsiteX29" fmla="*/ 106206 w 254894"/>
                <a:gd name="connsiteY29" fmla="*/ 254894 h 254894"/>
                <a:gd name="connsiteX30" fmla="*/ 95586 w 254894"/>
                <a:gd name="connsiteY30" fmla="*/ 244274 h 254894"/>
                <a:gd name="connsiteX31" fmla="*/ 95586 w 254894"/>
                <a:gd name="connsiteY31" fmla="*/ 225303 h 254894"/>
                <a:gd name="connsiteX32" fmla="*/ 90233 w 254894"/>
                <a:gd name="connsiteY32" fmla="*/ 217292 h 254894"/>
                <a:gd name="connsiteX33" fmla="*/ 80783 w 254894"/>
                <a:gd name="connsiteY33" fmla="*/ 219168 h 254894"/>
                <a:gd name="connsiteX34" fmla="*/ 67365 w 254894"/>
                <a:gd name="connsiteY34" fmla="*/ 232586 h 254894"/>
                <a:gd name="connsiteX35" fmla="*/ 52349 w 254894"/>
                <a:gd name="connsiteY35" fmla="*/ 232586 h 254894"/>
                <a:gd name="connsiteX36" fmla="*/ 22308 w 254894"/>
                <a:gd name="connsiteY36" fmla="*/ 202545 h 254894"/>
                <a:gd name="connsiteX37" fmla="*/ 22308 w 254894"/>
                <a:gd name="connsiteY37" fmla="*/ 187529 h 254894"/>
                <a:gd name="connsiteX38" fmla="*/ 35722 w 254894"/>
                <a:gd name="connsiteY38" fmla="*/ 174111 h 254894"/>
                <a:gd name="connsiteX39" fmla="*/ 37604 w 254894"/>
                <a:gd name="connsiteY39" fmla="*/ 164662 h 254894"/>
                <a:gd name="connsiteX40" fmla="*/ 29591 w 254894"/>
                <a:gd name="connsiteY40" fmla="*/ 159309 h 254894"/>
                <a:gd name="connsiteX41" fmla="*/ 10621 w 254894"/>
                <a:gd name="connsiteY41" fmla="*/ 159309 h 254894"/>
                <a:gd name="connsiteX42" fmla="*/ 0 w 254894"/>
                <a:gd name="connsiteY42" fmla="*/ 148688 h 254894"/>
                <a:gd name="connsiteX43" fmla="*/ 0 w 254894"/>
                <a:gd name="connsiteY43" fmla="*/ 106206 h 254894"/>
                <a:gd name="connsiteX44" fmla="*/ 10621 w 254894"/>
                <a:gd name="connsiteY44" fmla="*/ 95586 h 254894"/>
                <a:gd name="connsiteX45" fmla="*/ 29591 w 254894"/>
                <a:gd name="connsiteY45" fmla="*/ 95586 h 254894"/>
                <a:gd name="connsiteX46" fmla="*/ 37604 w 254894"/>
                <a:gd name="connsiteY46" fmla="*/ 90233 h 254894"/>
                <a:gd name="connsiteX47" fmla="*/ 35726 w 254894"/>
                <a:gd name="connsiteY47" fmla="*/ 80784 h 254894"/>
                <a:gd name="connsiteX48" fmla="*/ 35722 w 254894"/>
                <a:gd name="connsiteY48" fmla="*/ 80784 h 254894"/>
                <a:gd name="connsiteX49" fmla="*/ 22308 w 254894"/>
                <a:gd name="connsiteY49" fmla="*/ 67365 h 254894"/>
                <a:gd name="connsiteX50" fmla="*/ 22308 w 254894"/>
                <a:gd name="connsiteY50" fmla="*/ 52349 h 254894"/>
                <a:gd name="connsiteX51" fmla="*/ 52349 w 254894"/>
                <a:gd name="connsiteY51" fmla="*/ 22308 h 254894"/>
                <a:gd name="connsiteX52" fmla="*/ 67365 w 254894"/>
                <a:gd name="connsiteY52" fmla="*/ 22308 h 254894"/>
                <a:gd name="connsiteX53" fmla="*/ 80783 w 254894"/>
                <a:gd name="connsiteY53" fmla="*/ 35722 h 254894"/>
                <a:gd name="connsiteX54" fmla="*/ 90233 w 254894"/>
                <a:gd name="connsiteY54" fmla="*/ 37603 h 254894"/>
                <a:gd name="connsiteX55" fmla="*/ 95586 w 254894"/>
                <a:gd name="connsiteY55" fmla="*/ 29591 h 254894"/>
                <a:gd name="connsiteX56" fmla="*/ 95586 w 254894"/>
                <a:gd name="connsiteY56" fmla="*/ 10621 h 254894"/>
                <a:gd name="connsiteX57" fmla="*/ 106206 w 254894"/>
                <a:gd name="connsiteY57" fmla="*/ 0 h 254894"/>
                <a:gd name="connsiteX58" fmla="*/ 116828 w 254894"/>
                <a:gd name="connsiteY58" fmla="*/ 21240 h 254894"/>
                <a:gd name="connsiteX59" fmla="*/ 116828 w 254894"/>
                <a:gd name="connsiteY59" fmla="*/ 29590 h 254894"/>
                <a:gd name="connsiteX60" fmla="*/ 108066 w 254894"/>
                <a:gd name="connsiteY60" fmla="*/ 50741 h 254894"/>
                <a:gd name="connsiteX61" fmla="*/ 86914 w 254894"/>
                <a:gd name="connsiteY61" fmla="*/ 59504 h 254894"/>
                <a:gd name="connsiteX62" fmla="*/ 65763 w 254894"/>
                <a:gd name="connsiteY62" fmla="*/ 50741 h 254894"/>
                <a:gd name="connsiteX63" fmla="*/ 65767 w 254894"/>
                <a:gd name="connsiteY63" fmla="*/ 50736 h 254894"/>
                <a:gd name="connsiteX64" fmla="*/ 59860 w 254894"/>
                <a:gd name="connsiteY64" fmla="*/ 44834 h 254894"/>
                <a:gd name="connsiteX65" fmla="*/ 44840 w 254894"/>
                <a:gd name="connsiteY65" fmla="*/ 59854 h 254894"/>
                <a:gd name="connsiteX66" fmla="*/ 50742 w 254894"/>
                <a:gd name="connsiteY66" fmla="*/ 65762 h 254894"/>
                <a:gd name="connsiteX67" fmla="*/ 59505 w 254894"/>
                <a:gd name="connsiteY67" fmla="*/ 86913 h 254894"/>
                <a:gd name="connsiteX68" fmla="*/ 50742 w 254894"/>
                <a:gd name="connsiteY68" fmla="*/ 108065 h 254894"/>
                <a:gd name="connsiteX69" fmla="*/ 29591 w 254894"/>
                <a:gd name="connsiteY69" fmla="*/ 116827 h 254894"/>
                <a:gd name="connsiteX70" fmla="*/ 21241 w 254894"/>
                <a:gd name="connsiteY70" fmla="*/ 116827 h 254894"/>
                <a:gd name="connsiteX71" fmla="*/ 21241 w 254894"/>
                <a:gd name="connsiteY71" fmla="*/ 138068 h 254894"/>
                <a:gd name="connsiteX72" fmla="*/ 29591 w 254894"/>
                <a:gd name="connsiteY72" fmla="*/ 138068 h 254894"/>
                <a:gd name="connsiteX73" fmla="*/ 50742 w 254894"/>
                <a:gd name="connsiteY73" fmla="*/ 146830 h 254894"/>
                <a:gd name="connsiteX74" fmla="*/ 59505 w 254894"/>
                <a:gd name="connsiteY74" fmla="*/ 167981 h 254894"/>
                <a:gd name="connsiteX75" fmla="*/ 50742 w 254894"/>
                <a:gd name="connsiteY75" fmla="*/ 189133 h 254894"/>
                <a:gd name="connsiteX76" fmla="*/ 50742 w 254894"/>
                <a:gd name="connsiteY76" fmla="*/ 189128 h 254894"/>
                <a:gd name="connsiteX77" fmla="*/ 44840 w 254894"/>
                <a:gd name="connsiteY77" fmla="*/ 195035 h 254894"/>
                <a:gd name="connsiteX78" fmla="*/ 59856 w 254894"/>
                <a:gd name="connsiteY78" fmla="*/ 210061 h 254894"/>
                <a:gd name="connsiteX79" fmla="*/ 65763 w 254894"/>
                <a:gd name="connsiteY79" fmla="*/ 204153 h 254894"/>
                <a:gd name="connsiteX80" fmla="*/ 86914 w 254894"/>
                <a:gd name="connsiteY80" fmla="*/ 195391 h 254894"/>
                <a:gd name="connsiteX81" fmla="*/ 108066 w 254894"/>
                <a:gd name="connsiteY81" fmla="*/ 204153 h 254894"/>
                <a:gd name="connsiteX82" fmla="*/ 116828 w 254894"/>
                <a:gd name="connsiteY82" fmla="*/ 225304 h 254894"/>
                <a:gd name="connsiteX83" fmla="*/ 116828 w 254894"/>
                <a:gd name="connsiteY83" fmla="*/ 233654 h 254894"/>
                <a:gd name="connsiteX84" fmla="*/ 138069 w 254894"/>
                <a:gd name="connsiteY84" fmla="*/ 233654 h 254894"/>
                <a:gd name="connsiteX85" fmla="*/ 138069 w 254894"/>
                <a:gd name="connsiteY85" fmla="*/ 225304 h 254894"/>
                <a:gd name="connsiteX86" fmla="*/ 146830 w 254894"/>
                <a:gd name="connsiteY86" fmla="*/ 204153 h 254894"/>
                <a:gd name="connsiteX87" fmla="*/ 167982 w 254894"/>
                <a:gd name="connsiteY87" fmla="*/ 195391 h 254894"/>
                <a:gd name="connsiteX88" fmla="*/ 189133 w 254894"/>
                <a:gd name="connsiteY88" fmla="*/ 204153 h 254894"/>
                <a:gd name="connsiteX89" fmla="*/ 189133 w 254894"/>
                <a:gd name="connsiteY89" fmla="*/ 204158 h 254894"/>
                <a:gd name="connsiteX90" fmla="*/ 195041 w 254894"/>
                <a:gd name="connsiteY90" fmla="*/ 210061 h 254894"/>
                <a:gd name="connsiteX91" fmla="*/ 210062 w 254894"/>
                <a:gd name="connsiteY91" fmla="*/ 195040 h 254894"/>
                <a:gd name="connsiteX92" fmla="*/ 204153 w 254894"/>
                <a:gd name="connsiteY92" fmla="*/ 189133 h 254894"/>
                <a:gd name="connsiteX93" fmla="*/ 195392 w 254894"/>
                <a:gd name="connsiteY93" fmla="*/ 167981 h 254894"/>
                <a:gd name="connsiteX94" fmla="*/ 204153 w 254894"/>
                <a:gd name="connsiteY94" fmla="*/ 146830 h 254894"/>
                <a:gd name="connsiteX95" fmla="*/ 225305 w 254894"/>
                <a:gd name="connsiteY95" fmla="*/ 138068 h 254894"/>
                <a:gd name="connsiteX96" fmla="*/ 233654 w 254894"/>
                <a:gd name="connsiteY96" fmla="*/ 138068 h 254894"/>
                <a:gd name="connsiteX97" fmla="*/ 233654 w 254894"/>
                <a:gd name="connsiteY97" fmla="*/ 116827 h 254894"/>
                <a:gd name="connsiteX98" fmla="*/ 225305 w 254894"/>
                <a:gd name="connsiteY98" fmla="*/ 116827 h 254894"/>
                <a:gd name="connsiteX99" fmla="*/ 204153 w 254894"/>
                <a:gd name="connsiteY99" fmla="*/ 108065 h 254894"/>
                <a:gd name="connsiteX100" fmla="*/ 195392 w 254894"/>
                <a:gd name="connsiteY100" fmla="*/ 86913 h 254894"/>
                <a:gd name="connsiteX101" fmla="*/ 204153 w 254894"/>
                <a:gd name="connsiteY101" fmla="*/ 65762 h 254894"/>
                <a:gd name="connsiteX102" fmla="*/ 204158 w 254894"/>
                <a:gd name="connsiteY102" fmla="*/ 65762 h 254894"/>
                <a:gd name="connsiteX103" fmla="*/ 210062 w 254894"/>
                <a:gd name="connsiteY103" fmla="*/ 59854 h 254894"/>
                <a:gd name="connsiteX104" fmla="*/ 195041 w 254894"/>
                <a:gd name="connsiteY104" fmla="*/ 44834 h 254894"/>
                <a:gd name="connsiteX105" fmla="*/ 189133 w 254894"/>
                <a:gd name="connsiteY105" fmla="*/ 50741 h 254894"/>
                <a:gd name="connsiteX106" fmla="*/ 167982 w 254894"/>
                <a:gd name="connsiteY106" fmla="*/ 59504 h 254894"/>
                <a:gd name="connsiteX107" fmla="*/ 146830 w 254894"/>
                <a:gd name="connsiteY107" fmla="*/ 50741 h 254894"/>
                <a:gd name="connsiteX108" fmla="*/ 138069 w 254894"/>
                <a:gd name="connsiteY108" fmla="*/ 29590 h 254894"/>
                <a:gd name="connsiteX109" fmla="*/ 138069 w 254894"/>
                <a:gd name="connsiteY109" fmla="*/ 21240 h 254894"/>
                <a:gd name="connsiteX110" fmla="*/ 116828 w 254894"/>
                <a:gd name="connsiteY110" fmla="*/ 21240 h 25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254894" h="254894">
                  <a:moveTo>
                    <a:pt x="106206" y="0"/>
                  </a:moveTo>
                  <a:lnTo>
                    <a:pt x="148688" y="0"/>
                  </a:lnTo>
                  <a:cubicBezTo>
                    <a:pt x="154553" y="0"/>
                    <a:pt x="159309" y="4756"/>
                    <a:pt x="159309" y="10621"/>
                  </a:cubicBezTo>
                  <a:lnTo>
                    <a:pt x="159309" y="29591"/>
                  </a:lnTo>
                  <a:cubicBezTo>
                    <a:pt x="159309" y="33100"/>
                    <a:pt x="161418" y="36262"/>
                    <a:pt x="164662" y="37603"/>
                  </a:cubicBezTo>
                  <a:cubicBezTo>
                    <a:pt x="167900" y="38946"/>
                    <a:pt x="171631" y="38206"/>
                    <a:pt x="174111" y="35727"/>
                  </a:cubicBezTo>
                  <a:lnTo>
                    <a:pt x="187530" y="22308"/>
                  </a:lnTo>
                  <a:cubicBezTo>
                    <a:pt x="191678" y="18163"/>
                    <a:pt x="198398" y="18163"/>
                    <a:pt x="202546" y="22308"/>
                  </a:cubicBezTo>
                  <a:lnTo>
                    <a:pt x="232586" y="52349"/>
                  </a:lnTo>
                  <a:cubicBezTo>
                    <a:pt x="236735" y="56493"/>
                    <a:pt x="236735" y="63220"/>
                    <a:pt x="232586" y="67365"/>
                  </a:cubicBezTo>
                  <a:lnTo>
                    <a:pt x="219173" y="80784"/>
                  </a:lnTo>
                  <a:cubicBezTo>
                    <a:pt x="216689" y="83263"/>
                    <a:pt x="215949" y="86994"/>
                    <a:pt x="217291" y="90233"/>
                  </a:cubicBezTo>
                  <a:cubicBezTo>
                    <a:pt x="218632" y="93476"/>
                    <a:pt x="221795" y="95586"/>
                    <a:pt x="225303" y="95586"/>
                  </a:cubicBezTo>
                  <a:lnTo>
                    <a:pt x="244274" y="95586"/>
                  </a:lnTo>
                  <a:cubicBezTo>
                    <a:pt x="250139" y="95586"/>
                    <a:pt x="254894" y="100341"/>
                    <a:pt x="254894" y="106206"/>
                  </a:cubicBezTo>
                  <a:lnTo>
                    <a:pt x="254894" y="148688"/>
                  </a:lnTo>
                  <a:cubicBezTo>
                    <a:pt x="254894" y="154553"/>
                    <a:pt x="250139" y="159309"/>
                    <a:pt x="244274" y="159309"/>
                  </a:cubicBezTo>
                  <a:lnTo>
                    <a:pt x="225303" y="159309"/>
                  </a:lnTo>
                  <a:cubicBezTo>
                    <a:pt x="221795" y="159309"/>
                    <a:pt x="218632" y="161418"/>
                    <a:pt x="217291" y="164662"/>
                  </a:cubicBezTo>
                  <a:cubicBezTo>
                    <a:pt x="215949" y="167900"/>
                    <a:pt x="216689" y="171631"/>
                    <a:pt x="219169" y="174111"/>
                  </a:cubicBezTo>
                  <a:lnTo>
                    <a:pt x="232587" y="187529"/>
                  </a:lnTo>
                  <a:cubicBezTo>
                    <a:pt x="236736" y="191673"/>
                    <a:pt x="236736" y="198401"/>
                    <a:pt x="232587" y="202545"/>
                  </a:cubicBezTo>
                  <a:lnTo>
                    <a:pt x="202546" y="232586"/>
                  </a:lnTo>
                  <a:cubicBezTo>
                    <a:pt x="198402" y="236730"/>
                    <a:pt x="191679" y="236730"/>
                    <a:pt x="187530" y="232586"/>
                  </a:cubicBezTo>
                  <a:lnTo>
                    <a:pt x="174112" y="219172"/>
                  </a:lnTo>
                  <a:cubicBezTo>
                    <a:pt x="171632" y="216688"/>
                    <a:pt x="167900" y="215949"/>
                    <a:pt x="164662" y="217292"/>
                  </a:cubicBezTo>
                  <a:cubicBezTo>
                    <a:pt x="161418" y="218633"/>
                    <a:pt x="159309" y="221795"/>
                    <a:pt x="159309" y="225303"/>
                  </a:cubicBezTo>
                  <a:lnTo>
                    <a:pt x="159309" y="244274"/>
                  </a:lnTo>
                  <a:cubicBezTo>
                    <a:pt x="159309" y="250138"/>
                    <a:pt x="154553" y="254894"/>
                    <a:pt x="148688" y="254894"/>
                  </a:cubicBezTo>
                  <a:lnTo>
                    <a:pt x="106206" y="254894"/>
                  </a:lnTo>
                  <a:cubicBezTo>
                    <a:pt x="100341" y="254894"/>
                    <a:pt x="95586" y="250138"/>
                    <a:pt x="95586" y="244274"/>
                  </a:cubicBezTo>
                  <a:lnTo>
                    <a:pt x="95586" y="225303"/>
                  </a:lnTo>
                  <a:cubicBezTo>
                    <a:pt x="95586" y="221795"/>
                    <a:pt x="93471" y="218633"/>
                    <a:pt x="90233" y="217292"/>
                  </a:cubicBezTo>
                  <a:cubicBezTo>
                    <a:pt x="86994" y="215949"/>
                    <a:pt x="83263" y="216688"/>
                    <a:pt x="80783" y="219168"/>
                  </a:cubicBezTo>
                  <a:lnTo>
                    <a:pt x="67365" y="232586"/>
                  </a:lnTo>
                  <a:cubicBezTo>
                    <a:pt x="63221" y="236735"/>
                    <a:pt x="56493" y="236735"/>
                    <a:pt x="52349" y="232586"/>
                  </a:cubicBezTo>
                  <a:lnTo>
                    <a:pt x="22308" y="202545"/>
                  </a:lnTo>
                  <a:cubicBezTo>
                    <a:pt x="18160" y="198401"/>
                    <a:pt x="18160" y="191673"/>
                    <a:pt x="22308" y="187529"/>
                  </a:cubicBezTo>
                  <a:lnTo>
                    <a:pt x="35722" y="174111"/>
                  </a:lnTo>
                  <a:cubicBezTo>
                    <a:pt x="38206" y="171631"/>
                    <a:pt x="38945" y="167900"/>
                    <a:pt x="37604" y="164662"/>
                  </a:cubicBezTo>
                  <a:cubicBezTo>
                    <a:pt x="36262" y="161418"/>
                    <a:pt x="33100" y="159309"/>
                    <a:pt x="29591" y="159309"/>
                  </a:cubicBezTo>
                  <a:lnTo>
                    <a:pt x="10621" y="159309"/>
                  </a:lnTo>
                  <a:cubicBezTo>
                    <a:pt x="4756" y="159309"/>
                    <a:pt x="0" y="154553"/>
                    <a:pt x="0" y="148688"/>
                  </a:cubicBezTo>
                  <a:lnTo>
                    <a:pt x="0" y="106206"/>
                  </a:lnTo>
                  <a:cubicBezTo>
                    <a:pt x="0" y="100341"/>
                    <a:pt x="4756" y="95586"/>
                    <a:pt x="10621" y="95586"/>
                  </a:cubicBezTo>
                  <a:lnTo>
                    <a:pt x="29591" y="95586"/>
                  </a:lnTo>
                  <a:cubicBezTo>
                    <a:pt x="33100" y="95586"/>
                    <a:pt x="36262" y="93476"/>
                    <a:pt x="37604" y="90233"/>
                  </a:cubicBezTo>
                  <a:cubicBezTo>
                    <a:pt x="38945" y="86994"/>
                    <a:pt x="38206" y="83263"/>
                    <a:pt x="35726" y="80784"/>
                  </a:cubicBezTo>
                  <a:lnTo>
                    <a:pt x="35722" y="80784"/>
                  </a:lnTo>
                  <a:lnTo>
                    <a:pt x="22308" y="67365"/>
                  </a:lnTo>
                  <a:cubicBezTo>
                    <a:pt x="18160" y="63221"/>
                    <a:pt x="18160" y="56493"/>
                    <a:pt x="22308" y="52349"/>
                  </a:cubicBezTo>
                  <a:lnTo>
                    <a:pt x="52349" y="22308"/>
                  </a:lnTo>
                  <a:cubicBezTo>
                    <a:pt x="56493" y="18165"/>
                    <a:pt x="63216" y="18165"/>
                    <a:pt x="67365" y="22308"/>
                  </a:cubicBezTo>
                  <a:lnTo>
                    <a:pt x="80783" y="35722"/>
                  </a:lnTo>
                  <a:cubicBezTo>
                    <a:pt x="83263" y="38206"/>
                    <a:pt x="86994" y="38946"/>
                    <a:pt x="90233" y="37603"/>
                  </a:cubicBezTo>
                  <a:cubicBezTo>
                    <a:pt x="93476" y="36262"/>
                    <a:pt x="95586" y="33099"/>
                    <a:pt x="95586" y="29591"/>
                  </a:cubicBezTo>
                  <a:lnTo>
                    <a:pt x="95586" y="10621"/>
                  </a:lnTo>
                  <a:cubicBezTo>
                    <a:pt x="95586" y="4756"/>
                    <a:pt x="100341" y="0"/>
                    <a:pt x="106206" y="0"/>
                  </a:cubicBezTo>
                  <a:close/>
                  <a:moveTo>
                    <a:pt x="116828" y="21240"/>
                  </a:moveTo>
                  <a:lnTo>
                    <a:pt x="116828" y="29590"/>
                  </a:lnTo>
                  <a:cubicBezTo>
                    <a:pt x="116828" y="37522"/>
                    <a:pt x="113674" y="45132"/>
                    <a:pt x="108066" y="50741"/>
                  </a:cubicBezTo>
                  <a:cubicBezTo>
                    <a:pt x="102456" y="56355"/>
                    <a:pt x="94846" y="59504"/>
                    <a:pt x="86914" y="59504"/>
                  </a:cubicBezTo>
                  <a:cubicBezTo>
                    <a:pt x="78982" y="59504"/>
                    <a:pt x="71371" y="56350"/>
                    <a:pt x="65763" y="50741"/>
                  </a:cubicBezTo>
                  <a:lnTo>
                    <a:pt x="65767" y="50736"/>
                  </a:lnTo>
                  <a:lnTo>
                    <a:pt x="59860" y="44834"/>
                  </a:lnTo>
                  <a:lnTo>
                    <a:pt x="44840" y="59854"/>
                  </a:lnTo>
                  <a:lnTo>
                    <a:pt x="50742" y="65762"/>
                  </a:lnTo>
                  <a:cubicBezTo>
                    <a:pt x="56351" y="71370"/>
                    <a:pt x="59505" y="78981"/>
                    <a:pt x="59505" y="86913"/>
                  </a:cubicBezTo>
                  <a:cubicBezTo>
                    <a:pt x="59505" y="94845"/>
                    <a:pt x="56351" y="102455"/>
                    <a:pt x="50742" y="108065"/>
                  </a:cubicBezTo>
                  <a:cubicBezTo>
                    <a:pt x="45133" y="113673"/>
                    <a:pt x="37523" y="116827"/>
                    <a:pt x="29591" y="116827"/>
                  </a:cubicBezTo>
                  <a:lnTo>
                    <a:pt x="21241" y="116827"/>
                  </a:lnTo>
                  <a:lnTo>
                    <a:pt x="21241" y="138068"/>
                  </a:lnTo>
                  <a:lnTo>
                    <a:pt x="29591" y="138068"/>
                  </a:lnTo>
                  <a:cubicBezTo>
                    <a:pt x="37523" y="138068"/>
                    <a:pt x="45133" y="141221"/>
                    <a:pt x="50742" y="146830"/>
                  </a:cubicBezTo>
                  <a:cubicBezTo>
                    <a:pt x="56356" y="152439"/>
                    <a:pt x="59505" y="160048"/>
                    <a:pt x="59505" y="167981"/>
                  </a:cubicBezTo>
                  <a:cubicBezTo>
                    <a:pt x="59505" y="175914"/>
                    <a:pt x="56351" y="183524"/>
                    <a:pt x="50742" y="189133"/>
                  </a:cubicBezTo>
                  <a:lnTo>
                    <a:pt x="50742" y="189128"/>
                  </a:lnTo>
                  <a:lnTo>
                    <a:pt x="44840" y="195035"/>
                  </a:lnTo>
                  <a:lnTo>
                    <a:pt x="59856" y="210061"/>
                  </a:lnTo>
                  <a:lnTo>
                    <a:pt x="65763" y="204153"/>
                  </a:lnTo>
                  <a:cubicBezTo>
                    <a:pt x="71377" y="198545"/>
                    <a:pt x="78982" y="195391"/>
                    <a:pt x="86914" y="195391"/>
                  </a:cubicBezTo>
                  <a:cubicBezTo>
                    <a:pt x="94851" y="195391"/>
                    <a:pt x="102456" y="198545"/>
                    <a:pt x="108066" y="204153"/>
                  </a:cubicBezTo>
                  <a:cubicBezTo>
                    <a:pt x="113674" y="209762"/>
                    <a:pt x="116828" y="217373"/>
                    <a:pt x="116828" y="225304"/>
                  </a:cubicBezTo>
                  <a:lnTo>
                    <a:pt x="116828" y="233654"/>
                  </a:lnTo>
                  <a:lnTo>
                    <a:pt x="138069" y="233654"/>
                  </a:lnTo>
                  <a:lnTo>
                    <a:pt x="138069" y="225304"/>
                  </a:lnTo>
                  <a:cubicBezTo>
                    <a:pt x="138069" y="217373"/>
                    <a:pt x="141221" y="209762"/>
                    <a:pt x="146830" y="204153"/>
                  </a:cubicBezTo>
                  <a:cubicBezTo>
                    <a:pt x="152439" y="198540"/>
                    <a:pt x="160049" y="195391"/>
                    <a:pt x="167982" y="195391"/>
                  </a:cubicBezTo>
                  <a:cubicBezTo>
                    <a:pt x="175913" y="195391"/>
                    <a:pt x="183524" y="198545"/>
                    <a:pt x="189133" y="204153"/>
                  </a:cubicBezTo>
                  <a:lnTo>
                    <a:pt x="189133" y="204158"/>
                  </a:lnTo>
                  <a:lnTo>
                    <a:pt x="195041" y="210061"/>
                  </a:lnTo>
                  <a:lnTo>
                    <a:pt x="210062" y="195040"/>
                  </a:lnTo>
                  <a:lnTo>
                    <a:pt x="204153" y="189133"/>
                  </a:lnTo>
                  <a:cubicBezTo>
                    <a:pt x="198544" y="183519"/>
                    <a:pt x="195392" y="175914"/>
                    <a:pt x="195392" y="167981"/>
                  </a:cubicBezTo>
                  <a:cubicBezTo>
                    <a:pt x="195392" y="160045"/>
                    <a:pt x="198544" y="152439"/>
                    <a:pt x="204153" y="146830"/>
                  </a:cubicBezTo>
                  <a:cubicBezTo>
                    <a:pt x="209762" y="141221"/>
                    <a:pt x="217372" y="138068"/>
                    <a:pt x="225305" y="138068"/>
                  </a:cubicBezTo>
                  <a:lnTo>
                    <a:pt x="233654" y="138068"/>
                  </a:lnTo>
                  <a:lnTo>
                    <a:pt x="233654" y="116827"/>
                  </a:lnTo>
                  <a:lnTo>
                    <a:pt x="225305" y="116827"/>
                  </a:lnTo>
                  <a:cubicBezTo>
                    <a:pt x="217372" y="116827"/>
                    <a:pt x="209763" y="113673"/>
                    <a:pt x="204153" y="108065"/>
                  </a:cubicBezTo>
                  <a:cubicBezTo>
                    <a:pt x="198540" y="102455"/>
                    <a:pt x="195392" y="94845"/>
                    <a:pt x="195392" y="86913"/>
                  </a:cubicBezTo>
                  <a:cubicBezTo>
                    <a:pt x="195392" y="78981"/>
                    <a:pt x="198544" y="71370"/>
                    <a:pt x="204153" y="65762"/>
                  </a:cubicBezTo>
                  <a:lnTo>
                    <a:pt x="204158" y="65762"/>
                  </a:lnTo>
                  <a:lnTo>
                    <a:pt x="210062" y="59854"/>
                  </a:lnTo>
                  <a:lnTo>
                    <a:pt x="195041" y="44834"/>
                  </a:lnTo>
                  <a:lnTo>
                    <a:pt x="189133" y="50741"/>
                  </a:lnTo>
                  <a:cubicBezTo>
                    <a:pt x="183519" y="56350"/>
                    <a:pt x="175915" y="59504"/>
                    <a:pt x="167982" y="59504"/>
                  </a:cubicBezTo>
                  <a:cubicBezTo>
                    <a:pt x="160044" y="59504"/>
                    <a:pt x="152440" y="56350"/>
                    <a:pt x="146830" y="50741"/>
                  </a:cubicBezTo>
                  <a:cubicBezTo>
                    <a:pt x="141221" y="45132"/>
                    <a:pt x="138069" y="37522"/>
                    <a:pt x="138069" y="29590"/>
                  </a:cubicBezTo>
                  <a:lnTo>
                    <a:pt x="138069" y="21240"/>
                  </a:lnTo>
                  <a:lnTo>
                    <a:pt x="116828" y="21240"/>
                  </a:lnTo>
                  <a:close/>
                </a:path>
              </a:pathLst>
            </a:custGeom>
            <a:solidFill>
              <a:schemeClr val="tx1"/>
            </a:solidFill>
            <a:ln w="206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352F0034-A982-50E6-D164-EBA442B00DF5}"/>
                </a:ext>
              </a:extLst>
            </p:cNvPr>
            <p:cNvSpPr/>
            <p:nvPr/>
          </p:nvSpPr>
          <p:spPr>
            <a:xfrm>
              <a:off x="-731710" y="5205475"/>
              <a:ext cx="84965" cy="84965"/>
            </a:xfrm>
            <a:custGeom>
              <a:avLst/>
              <a:gdLst>
                <a:gd name="connsiteX0" fmla="*/ 42482 w 84965"/>
                <a:gd name="connsiteY0" fmla="*/ 0 h 84965"/>
                <a:gd name="connsiteX1" fmla="*/ 72524 w 84965"/>
                <a:gd name="connsiteY1" fmla="*/ 12442 h 84965"/>
                <a:gd name="connsiteX2" fmla="*/ 84965 w 84965"/>
                <a:gd name="connsiteY2" fmla="*/ 42483 h 84965"/>
                <a:gd name="connsiteX3" fmla="*/ 72524 w 84965"/>
                <a:gd name="connsiteY3" fmla="*/ 72524 h 84965"/>
                <a:gd name="connsiteX4" fmla="*/ 42482 w 84965"/>
                <a:gd name="connsiteY4" fmla="*/ 84965 h 84965"/>
                <a:gd name="connsiteX5" fmla="*/ 12456 w 84965"/>
                <a:gd name="connsiteY5" fmla="*/ 72509 h 84965"/>
                <a:gd name="connsiteX6" fmla="*/ 0 w 84965"/>
                <a:gd name="connsiteY6" fmla="*/ 42483 h 84965"/>
                <a:gd name="connsiteX7" fmla="*/ 12441 w 84965"/>
                <a:gd name="connsiteY7" fmla="*/ 12442 h 84965"/>
                <a:gd name="connsiteX8" fmla="*/ 42482 w 84965"/>
                <a:gd name="connsiteY8" fmla="*/ 0 h 84965"/>
                <a:gd name="connsiteX9" fmla="*/ 42482 w 84965"/>
                <a:gd name="connsiteY9" fmla="*/ 21241 h 84965"/>
                <a:gd name="connsiteX10" fmla="*/ 27472 w 84965"/>
                <a:gd name="connsiteY10" fmla="*/ 27472 h 84965"/>
                <a:gd name="connsiteX11" fmla="*/ 21241 w 84965"/>
                <a:gd name="connsiteY11" fmla="*/ 42483 h 84965"/>
                <a:gd name="connsiteX12" fmla="*/ 27462 w 84965"/>
                <a:gd name="connsiteY12" fmla="*/ 57503 h 84965"/>
                <a:gd name="connsiteX13" fmla="*/ 42482 w 84965"/>
                <a:gd name="connsiteY13" fmla="*/ 63724 h 84965"/>
                <a:gd name="connsiteX14" fmla="*/ 57503 w 84965"/>
                <a:gd name="connsiteY14" fmla="*/ 57503 h 84965"/>
                <a:gd name="connsiteX15" fmla="*/ 63724 w 84965"/>
                <a:gd name="connsiteY15" fmla="*/ 42483 h 84965"/>
                <a:gd name="connsiteX16" fmla="*/ 57503 w 84965"/>
                <a:gd name="connsiteY16" fmla="*/ 27462 h 84965"/>
                <a:gd name="connsiteX17" fmla="*/ 42482 w 84965"/>
                <a:gd name="connsiteY17" fmla="*/ 21241 h 8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965" h="84965">
                  <a:moveTo>
                    <a:pt x="42482" y="0"/>
                  </a:moveTo>
                  <a:cubicBezTo>
                    <a:pt x="53748" y="0"/>
                    <a:pt x="64554" y="4477"/>
                    <a:pt x="72524" y="12442"/>
                  </a:cubicBezTo>
                  <a:cubicBezTo>
                    <a:pt x="80488" y="20411"/>
                    <a:pt x="84965" y="31217"/>
                    <a:pt x="84965" y="42483"/>
                  </a:cubicBezTo>
                  <a:cubicBezTo>
                    <a:pt x="84965" y="53748"/>
                    <a:pt x="80488" y="64554"/>
                    <a:pt x="72524" y="72524"/>
                  </a:cubicBezTo>
                  <a:cubicBezTo>
                    <a:pt x="64554" y="80489"/>
                    <a:pt x="53748" y="84965"/>
                    <a:pt x="42482" y="84965"/>
                  </a:cubicBezTo>
                  <a:cubicBezTo>
                    <a:pt x="31217" y="84951"/>
                    <a:pt x="20421" y="80471"/>
                    <a:pt x="12456" y="72509"/>
                  </a:cubicBezTo>
                  <a:cubicBezTo>
                    <a:pt x="4495" y="64544"/>
                    <a:pt x="15" y="53748"/>
                    <a:pt x="0" y="42483"/>
                  </a:cubicBezTo>
                  <a:cubicBezTo>
                    <a:pt x="0" y="31217"/>
                    <a:pt x="4477" y="20411"/>
                    <a:pt x="12441" y="12442"/>
                  </a:cubicBezTo>
                  <a:cubicBezTo>
                    <a:pt x="20411" y="4477"/>
                    <a:pt x="31217" y="0"/>
                    <a:pt x="42482" y="0"/>
                  </a:cubicBezTo>
                  <a:close/>
                  <a:moveTo>
                    <a:pt x="42482" y="21241"/>
                  </a:moveTo>
                  <a:cubicBezTo>
                    <a:pt x="36849" y="21246"/>
                    <a:pt x="31454" y="23489"/>
                    <a:pt x="27472" y="27472"/>
                  </a:cubicBezTo>
                  <a:cubicBezTo>
                    <a:pt x="23489" y="31455"/>
                    <a:pt x="21246" y="36850"/>
                    <a:pt x="21241" y="42483"/>
                  </a:cubicBezTo>
                  <a:cubicBezTo>
                    <a:pt x="21241" y="48116"/>
                    <a:pt x="23479" y="53521"/>
                    <a:pt x="27462" y="57503"/>
                  </a:cubicBezTo>
                  <a:cubicBezTo>
                    <a:pt x="31444" y="61486"/>
                    <a:pt x="36849" y="63724"/>
                    <a:pt x="42482" y="63724"/>
                  </a:cubicBezTo>
                  <a:cubicBezTo>
                    <a:pt x="48116" y="63724"/>
                    <a:pt x="53521" y="61486"/>
                    <a:pt x="57503" y="57503"/>
                  </a:cubicBezTo>
                  <a:cubicBezTo>
                    <a:pt x="61485" y="53521"/>
                    <a:pt x="63724" y="48116"/>
                    <a:pt x="63724" y="42483"/>
                  </a:cubicBezTo>
                  <a:cubicBezTo>
                    <a:pt x="63724" y="36850"/>
                    <a:pt x="61485" y="31445"/>
                    <a:pt x="57503" y="27462"/>
                  </a:cubicBezTo>
                  <a:cubicBezTo>
                    <a:pt x="53521" y="23480"/>
                    <a:pt x="48116" y="21241"/>
                    <a:pt x="42482" y="21241"/>
                  </a:cubicBezTo>
                  <a:close/>
                </a:path>
              </a:pathLst>
            </a:custGeom>
            <a:solidFill>
              <a:schemeClr val="tx1"/>
            </a:solidFill>
            <a:ln w="206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E79D6424-B7A3-5A90-5893-A366888585AA}"/>
                </a:ext>
              </a:extLst>
            </p:cNvPr>
            <p:cNvSpPr/>
            <p:nvPr/>
          </p:nvSpPr>
          <p:spPr>
            <a:xfrm>
              <a:off x="-583022" y="5269198"/>
              <a:ext cx="212412" cy="212412"/>
            </a:xfrm>
            <a:custGeom>
              <a:avLst/>
              <a:gdLst>
                <a:gd name="connsiteX0" fmla="*/ 84965 w 212412"/>
                <a:gd name="connsiteY0" fmla="*/ 0 h 212412"/>
                <a:gd name="connsiteX1" fmla="*/ 127447 w 212412"/>
                <a:gd name="connsiteY1" fmla="*/ 0 h 212412"/>
                <a:gd name="connsiteX2" fmla="*/ 138068 w 212412"/>
                <a:gd name="connsiteY2" fmla="*/ 10621 h 212412"/>
                <a:gd name="connsiteX3" fmla="*/ 138068 w 212412"/>
                <a:gd name="connsiteY3" fmla="*/ 29283 h 212412"/>
                <a:gd name="connsiteX4" fmla="*/ 151263 w 212412"/>
                <a:gd name="connsiteY4" fmla="*/ 16088 h 212412"/>
                <a:gd name="connsiteX5" fmla="*/ 166283 w 212412"/>
                <a:gd name="connsiteY5" fmla="*/ 16088 h 212412"/>
                <a:gd name="connsiteX6" fmla="*/ 196325 w 212412"/>
                <a:gd name="connsiteY6" fmla="*/ 46129 h 212412"/>
                <a:gd name="connsiteX7" fmla="*/ 196325 w 212412"/>
                <a:gd name="connsiteY7" fmla="*/ 61149 h 212412"/>
                <a:gd name="connsiteX8" fmla="*/ 196329 w 212412"/>
                <a:gd name="connsiteY8" fmla="*/ 61149 h 212412"/>
                <a:gd name="connsiteX9" fmla="*/ 183130 w 212412"/>
                <a:gd name="connsiteY9" fmla="*/ 74345 h 212412"/>
                <a:gd name="connsiteX10" fmla="*/ 201792 w 212412"/>
                <a:gd name="connsiteY10" fmla="*/ 74345 h 212412"/>
                <a:gd name="connsiteX11" fmla="*/ 212412 w 212412"/>
                <a:gd name="connsiteY11" fmla="*/ 84965 h 212412"/>
                <a:gd name="connsiteX12" fmla="*/ 212412 w 212412"/>
                <a:gd name="connsiteY12" fmla="*/ 127447 h 212412"/>
                <a:gd name="connsiteX13" fmla="*/ 201792 w 212412"/>
                <a:gd name="connsiteY13" fmla="*/ 138068 h 212412"/>
                <a:gd name="connsiteX14" fmla="*/ 183130 w 212412"/>
                <a:gd name="connsiteY14" fmla="*/ 138068 h 212412"/>
                <a:gd name="connsiteX15" fmla="*/ 196325 w 212412"/>
                <a:gd name="connsiteY15" fmla="*/ 151263 h 212412"/>
                <a:gd name="connsiteX16" fmla="*/ 196325 w 212412"/>
                <a:gd name="connsiteY16" fmla="*/ 166284 h 212412"/>
                <a:gd name="connsiteX17" fmla="*/ 166283 w 212412"/>
                <a:gd name="connsiteY17" fmla="*/ 196325 h 212412"/>
                <a:gd name="connsiteX18" fmla="*/ 151263 w 212412"/>
                <a:gd name="connsiteY18" fmla="*/ 196325 h 212412"/>
                <a:gd name="connsiteX19" fmla="*/ 151263 w 212412"/>
                <a:gd name="connsiteY19" fmla="*/ 196329 h 212412"/>
                <a:gd name="connsiteX20" fmla="*/ 138068 w 212412"/>
                <a:gd name="connsiteY20" fmla="*/ 183130 h 212412"/>
                <a:gd name="connsiteX21" fmla="*/ 138068 w 212412"/>
                <a:gd name="connsiteY21" fmla="*/ 201792 h 212412"/>
                <a:gd name="connsiteX22" fmla="*/ 127447 w 212412"/>
                <a:gd name="connsiteY22" fmla="*/ 212412 h 212412"/>
                <a:gd name="connsiteX23" fmla="*/ 84965 w 212412"/>
                <a:gd name="connsiteY23" fmla="*/ 212412 h 212412"/>
                <a:gd name="connsiteX24" fmla="*/ 74344 w 212412"/>
                <a:gd name="connsiteY24" fmla="*/ 201792 h 212412"/>
                <a:gd name="connsiteX25" fmla="*/ 74344 w 212412"/>
                <a:gd name="connsiteY25" fmla="*/ 183130 h 212412"/>
                <a:gd name="connsiteX26" fmla="*/ 61149 w 212412"/>
                <a:gd name="connsiteY26" fmla="*/ 196325 h 212412"/>
                <a:gd name="connsiteX27" fmla="*/ 46128 w 212412"/>
                <a:gd name="connsiteY27" fmla="*/ 196325 h 212412"/>
                <a:gd name="connsiteX28" fmla="*/ 16087 w 212412"/>
                <a:gd name="connsiteY28" fmla="*/ 166284 h 212412"/>
                <a:gd name="connsiteX29" fmla="*/ 16087 w 212412"/>
                <a:gd name="connsiteY29" fmla="*/ 151263 h 212412"/>
                <a:gd name="connsiteX30" fmla="*/ 16083 w 212412"/>
                <a:gd name="connsiteY30" fmla="*/ 151263 h 212412"/>
                <a:gd name="connsiteX31" fmla="*/ 29282 w 212412"/>
                <a:gd name="connsiteY31" fmla="*/ 138068 h 212412"/>
                <a:gd name="connsiteX32" fmla="*/ 10621 w 212412"/>
                <a:gd name="connsiteY32" fmla="*/ 138068 h 212412"/>
                <a:gd name="connsiteX33" fmla="*/ 0 w 212412"/>
                <a:gd name="connsiteY33" fmla="*/ 127447 h 212412"/>
                <a:gd name="connsiteX34" fmla="*/ 0 w 212412"/>
                <a:gd name="connsiteY34" fmla="*/ 84965 h 212412"/>
                <a:gd name="connsiteX35" fmla="*/ 10621 w 212412"/>
                <a:gd name="connsiteY35" fmla="*/ 74345 h 212412"/>
                <a:gd name="connsiteX36" fmla="*/ 29282 w 212412"/>
                <a:gd name="connsiteY36" fmla="*/ 74345 h 212412"/>
                <a:gd name="connsiteX37" fmla="*/ 16087 w 212412"/>
                <a:gd name="connsiteY37" fmla="*/ 61149 h 212412"/>
                <a:gd name="connsiteX38" fmla="*/ 16087 w 212412"/>
                <a:gd name="connsiteY38" fmla="*/ 46129 h 212412"/>
                <a:gd name="connsiteX39" fmla="*/ 46128 w 212412"/>
                <a:gd name="connsiteY39" fmla="*/ 16088 h 212412"/>
                <a:gd name="connsiteX40" fmla="*/ 61149 w 212412"/>
                <a:gd name="connsiteY40" fmla="*/ 16088 h 212412"/>
                <a:gd name="connsiteX41" fmla="*/ 61149 w 212412"/>
                <a:gd name="connsiteY41" fmla="*/ 16083 h 212412"/>
                <a:gd name="connsiteX42" fmla="*/ 74344 w 212412"/>
                <a:gd name="connsiteY42" fmla="*/ 29283 h 212412"/>
                <a:gd name="connsiteX43" fmla="*/ 74344 w 212412"/>
                <a:gd name="connsiteY43" fmla="*/ 10621 h 212412"/>
                <a:gd name="connsiteX44" fmla="*/ 84965 w 212412"/>
                <a:gd name="connsiteY44" fmla="*/ 0 h 212412"/>
                <a:gd name="connsiteX45" fmla="*/ 95587 w 212412"/>
                <a:gd name="connsiteY45" fmla="*/ 21241 h 212412"/>
                <a:gd name="connsiteX46" fmla="*/ 95587 w 212412"/>
                <a:gd name="connsiteY46" fmla="*/ 42483 h 212412"/>
                <a:gd name="connsiteX47" fmla="*/ 89029 w 212412"/>
                <a:gd name="connsiteY47" fmla="*/ 52293 h 212412"/>
                <a:gd name="connsiteX48" fmla="*/ 89033 w 212412"/>
                <a:gd name="connsiteY48" fmla="*/ 52293 h 212412"/>
                <a:gd name="connsiteX49" fmla="*/ 80234 w 212412"/>
                <a:gd name="connsiteY49" fmla="*/ 55939 h 212412"/>
                <a:gd name="connsiteX50" fmla="*/ 68655 w 212412"/>
                <a:gd name="connsiteY50" fmla="*/ 53639 h 212412"/>
                <a:gd name="connsiteX51" fmla="*/ 68660 w 212412"/>
                <a:gd name="connsiteY51" fmla="*/ 53633 h 212412"/>
                <a:gd name="connsiteX52" fmla="*/ 53640 w 212412"/>
                <a:gd name="connsiteY52" fmla="*/ 38613 h 212412"/>
                <a:gd name="connsiteX53" fmla="*/ 38619 w 212412"/>
                <a:gd name="connsiteY53" fmla="*/ 53633 h 212412"/>
                <a:gd name="connsiteX54" fmla="*/ 53640 w 212412"/>
                <a:gd name="connsiteY54" fmla="*/ 68654 h 212412"/>
                <a:gd name="connsiteX55" fmla="*/ 55937 w 212412"/>
                <a:gd name="connsiteY55" fmla="*/ 80229 h 212412"/>
                <a:gd name="connsiteX56" fmla="*/ 52293 w 212412"/>
                <a:gd name="connsiteY56" fmla="*/ 89028 h 212412"/>
                <a:gd name="connsiteX57" fmla="*/ 42484 w 212412"/>
                <a:gd name="connsiteY57" fmla="*/ 95586 h 212412"/>
                <a:gd name="connsiteX58" fmla="*/ 21242 w 212412"/>
                <a:gd name="connsiteY58" fmla="*/ 95586 h 212412"/>
                <a:gd name="connsiteX59" fmla="*/ 21242 w 212412"/>
                <a:gd name="connsiteY59" fmla="*/ 116827 h 212412"/>
                <a:gd name="connsiteX60" fmla="*/ 42484 w 212412"/>
                <a:gd name="connsiteY60" fmla="*/ 116827 h 212412"/>
                <a:gd name="connsiteX61" fmla="*/ 52293 w 212412"/>
                <a:gd name="connsiteY61" fmla="*/ 123383 h 212412"/>
                <a:gd name="connsiteX62" fmla="*/ 52293 w 212412"/>
                <a:gd name="connsiteY62" fmla="*/ 123379 h 212412"/>
                <a:gd name="connsiteX63" fmla="*/ 55938 w 212412"/>
                <a:gd name="connsiteY63" fmla="*/ 132179 h 212412"/>
                <a:gd name="connsiteX64" fmla="*/ 53640 w 212412"/>
                <a:gd name="connsiteY64" fmla="*/ 143757 h 212412"/>
                <a:gd name="connsiteX65" fmla="*/ 53634 w 212412"/>
                <a:gd name="connsiteY65" fmla="*/ 143752 h 212412"/>
                <a:gd name="connsiteX66" fmla="*/ 38614 w 212412"/>
                <a:gd name="connsiteY66" fmla="*/ 158773 h 212412"/>
                <a:gd name="connsiteX67" fmla="*/ 53634 w 212412"/>
                <a:gd name="connsiteY67" fmla="*/ 173793 h 212412"/>
                <a:gd name="connsiteX68" fmla="*/ 68655 w 212412"/>
                <a:gd name="connsiteY68" fmla="*/ 158773 h 212412"/>
                <a:gd name="connsiteX69" fmla="*/ 80231 w 212412"/>
                <a:gd name="connsiteY69" fmla="*/ 156475 h 212412"/>
                <a:gd name="connsiteX70" fmla="*/ 89029 w 212412"/>
                <a:gd name="connsiteY70" fmla="*/ 160120 h 212412"/>
                <a:gd name="connsiteX71" fmla="*/ 95587 w 212412"/>
                <a:gd name="connsiteY71" fmla="*/ 169930 h 212412"/>
                <a:gd name="connsiteX72" fmla="*/ 95587 w 212412"/>
                <a:gd name="connsiteY72" fmla="*/ 191171 h 212412"/>
                <a:gd name="connsiteX73" fmla="*/ 116828 w 212412"/>
                <a:gd name="connsiteY73" fmla="*/ 191171 h 212412"/>
                <a:gd name="connsiteX74" fmla="*/ 116828 w 212412"/>
                <a:gd name="connsiteY74" fmla="*/ 169930 h 212412"/>
                <a:gd name="connsiteX75" fmla="*/ 123384 w 212412"/>
                <a:gd name="connsiteY75" fmla="*/ 160120 h 212412"/>
                <a:gd name="connsiteX76" fmla="*/ 123380 w 212412"/>
                <a:gd name="connsiteY76" fmla="*/ 160120 h 212412"/>
                <a:gd name="connsiteX77" fmla="*/ 132180 w 212412"/>
                <a:gd name="connsiteY77" fmla="*/ 156474 h 212412"/>
                <a:gd name="connsiteX78" fmla="*/ 143758 w 212412"/>
                <a:gd name="connsiteY78" fmla="*/ 158773 h 212412"/>
                <a:gd name="connsiteX79" fmla="*/ 143753 w 212412"/>
                <a:gd name="connsiteY79" fmla="*/ 158778 h 212412"/>
                <a:gd name="connsiteX80" fmla="*/ 158773 w 212412"/>
                <a:gd name="connsiteY80" fmla="*/ 173798 h 212412"/>
                <a:gd name="connsiteX81" fmla="*/ 173794 w 212412"/>
                <a:gd name="connsiteY81" fmla="*/ 158778 h 212412"/>
                <a:gd name="connsiteX82" fmla="*/ 158773 w 212412"/>
                <a:gd name="connsiteY82" fmla="*/ 143757 h 212412"/>
                <a:gd name="connsiteX83" fmla="*/ 156476 w 212412"/>
                <a:gd name="connsiteY83" fmla="*/ 132182 h 212412"/>
                <a:gd name="connsiteX84" fmla="*/ 160120 w 212412"/>
                <a:gd name="connsiteY84" fmla="*/ 123383 h 212412"/>
                <a:gd name="connsiteX85" fmla="*/ 169930 w 212412"/>
                <a:gd name="connsiteY85" fmla="*/ 116827 h 212412"/>
                <a:gd name="connsiteX86" fmla="*/ 191171 w 212412"/>
                <a:gd name="connsiteY86" fmla="*/ 116827 h 212412"/>
                <a:gd name="connsiteX87" fmla="*/ 191171 w 212412"/>
                <a:gd name="connsiteY87" fmla="*/ 95586 h 212412"/>
                <a:gd name="connsiteX88" fmla="*/ 169930 w 212412"/>
                <a:gd name="connsiteY88" fmla="*/ 95586 h 212412"/>
                <a:gd name="connsiteX89" fmla="*/ 160120 w 212412"/>
                <a:gd name="connsiteY89" fmla="*/ 89028 h 212412"/>
                <a:gd name="connsiteX90" fmla="*/ 160120 w 212412"/>
                <a:gd name="connsiteY90" fmla="*/ 89033 h 212412"/>
                <a:gd name="connsiteX91" fmla="*/ 156475 w 212412"/>
                <a:gd name="connsiteY91" fmla="*/ 80233 h 212412"/>
                <a:gd name="connsiteX92" fmla="*/ 158773 w 212412"/>
                <a:gd name="connsiteY92" fmla="*/ 68654 h 212412"/>
                <a:gd name="connsiteX93" fmla="*/ 158779 w 212412"/>
                <a:gd name="connsiteY93" fmla="*/ 68659 h 212412"/>
                <a:gd name="connsiteX94" fmla="*/ 173799 w 212412"/>
                <a:gd name="connsiteY94" fmla="*/ 53639 h 212412"/>
                <a:gd name="connsiteX95" fmla="*/ 158779 w 212412"/>
                <a:gd name="connsiteY95" fmla="*/ 38618 h 212412"/>
                <a:gd name="connsiteX96" fmla="*/ 143758 w 212412"/>
                <a:gd name="connsiteY96" fmla="*/ 53639 h 212412"/>
                <a:gd name="connsiteX97" fmla="*/ 132183 w 212412"/>
                <a:gd name="connsiteY97" fmla="*/ 55938 h 212412"/>
                <a:gd name="connsiteX98" fmla="*/ 123384 w 212412"/>
                <a:gd name="connsiteY98" fmla="*/ 52293 h 212412"/>
                <a:gd name="connsiteX99" fmla="*/ 116828 w 212412"/>
                <a:gd name="connsiteY99" fmla="*/ 42483 h 212412"/>
                <a:gd name="connsiteX100" fmla="*/ 116828 w 212412"/>
                <a:gd name="connsiteY100" fmla="*/ 21241 h 212412"/>
                <a:gd name="connsiteX101" fmla="*/ 95587 w 212412"/>
                <a:gd name="connsiteY101" fmla="*/ 21241 h 21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12412" h="212412">
                  <a:moveTo>
                    <a:pt x="84965" y="0"/>
                  </a:moveTo>
                  <a:lnTo>
                    <a:pt x="127447" y="0"/>
                  </a:lnTo>
                  <a:cubicBezTo>
                    <a:pt x="133312" y="0"/>
                    <a:pt x="138068" y="4756"/>
                    <a:pt x="138068" y="10621"/>
                  </a:cubicBezTo>
                  <a:lnTo>
                    <a:pt x="138068" y="29283"/>
                  </a:lnTo>
                  <a:lnTo>
                    <a:pt x="151263" y="16088"/>
                  </a:lnTo>
                  <a:cubicBezTo>
                    <a:pt x="155411" y="11939"/>
                    <a:pt x="162134" y="11939"/>
                    <a:pt x="166283" y="16088"/>
                  </a:cubicBezTo>
                  <a:lnTo>
                    <a:pt x="196325" y="46129"/>
                  </a:lnTo>
                  <a:cubicBezTo>
                    <a:pt x="200473" y="50278"/>
                    <a:pt x="200473" y="57001"/>
                    <a:pt x="196325" y="61149"/>
                  </a:cubicBezTo>
                  <a:lnTo>
                    <a:pt x="196329" y="61149"/>
                  </a:lnTo>
                  <a:lnTo>
                    <a:pt x="183130" y="74345"/>
                  </a:lnTo>
                  <a:lnTo>
                    <a:pt x="201792" y="74345"/>
                  </a:lnTo>
                  <a:cubicBezTo>
                    <a:pt x="207656" y="74345"/>
                    <a:pt x="212412" y="79100"/>
                    <a:pt x="212412" y="84965"/>
                  </a:cubicBezTo>
                  <a:lnTo>
                    <a:pt x="212412" y="127447"/>
                  </a:lnTo>
                  <a:cubicBezTo>
                    <a:pt x="212412" y="133312"/>
                    <a:pt x="207656" y="138068"/>
                    <a:pt x="201792" y="138068"/>
                  </a:cubicBezTo>
                  <a:lnTo>
                    <a:pt x="183130" y="138068"/>
                  </a:lnTo>
                  <a:lnTo>
                    <a:pt x="196325" y="151263"/>
                  </a:lnTo>
                  <a:cubicBezTo>
                    <a:pt x="200473" y="155412"/>
                    <a:pt x="200473" y="162135"/>
                    <a:pt x="196325" y="166284"/>
                  </a:cubicBezTo>
                  <a:lnTo>
                    <a:pt x="166283" y="196325"/>
                  </a:lnTo>
                  <a:cubicBezTo>
                    <a:pt x="162134" y="200473"/>
                    <a:pt x="155411" y="200473"/>
                    <a:pt x="151263" y="196325"/>
                  </a:cubicBezTo>
                  <a:lnTo>
                    <a:pt x="151263" y="196329"/>
                  </a:lnTo>
                  <a:lnTo>
                    <a:pt x="138068" y="183130"/>
                  </a:lnTo>
                  <a:lnTo>
                    <a:pt x="138068" y="201792"/>
                  </a:lnTo>
                  <a:cubicBezTo>
                    <a:pt x="138068" y="207656"/>
                    <a:pt x="133312" y="212412"/>
                    <a:pt x="127447" y="212412"/>
                  </a:cubicBezTo>
                  <a:lnTo>
                    <a:pt x="84965" y="212412"/>
                  </a:lnTo>
                  <a:cubicBezTo>
                    <a:pt x="79100" y="212412"/>
                    <a:pt x="74344" y="207656"/>
                    <a:pt x="74344" y="201792"/>
                  </a:cubicBezTo>
                  <a:lnTo>
                    <a:pt x="74344" y="183130"/>
                  </a:lnTo>
                  <a:lnTo>
                    <a:pt x="61149" y="196325"/>
                  </a:lnTo>
                  <a:cubicBezTo>
                    <a:pt x="57001" y="200473"/>
                    <a:pt x="50278" y="200473"/>
                    <a:pt x="46128" y="196325"/>
                  </a:cubicBezTo>
                  <a:lnTo>
                    <a:pt x="16087" y="166284"/>
                  </a:lnTo>
                  <a:cubicBezTo>
                    <a:pt x="11939" y="162135"/>
                    <a:pt x="11939" y="155412"/>
                    <a:pt x="16087" y="151263"/>
                  </a:cubicBezTo>
                  <a:lnTo>
                    <a:pt x="16083" y="151263"/>
                  </a:lnTo>
                  <a:lnTo>
                    <a:pt x="29282" y="138068"/>
                  </a:lnTo>
                  <a:lnTo>
                    <a:pt x="10621" y="138068"/>
                  </a:lnTo>
                  <a:cubicBezTo>
                    <a:pt x="4756" y="138068"/>
                    <a:pt x="0" y="133312"/>
                    <a:pt x="0" y="127447"/>
                  </a:cubicBezTo>
                  <a:lnTo>
                    <a:pt x="0" y="84965"/>
                  </a:lnTo>
                  <a:cubicBezTo>
                    <a:pt x="0" y="79100"/>
                    <a:pt x="4756" y="74345"/>
                    <a:pt x="10621" y="74345"/>
                  </a:cubicBezTo>
                  <a:lnTo>
                    <a:pt x="29282" y="74345"/>
                  </a:lnTo>
                  <a:lnTo>
                    <a:pt x="16087" y="61149"/>
                  </a:lnTo>
                  <a:cubicBezTo>
                    <a:pt x="11939" y="57001"/>
                    <a:pt x="11939" y="50278"/>
                    <a:pt x="16087" y="46129"/>
                  </a:cubicBezTo>
                  <a:lnTo>
                    <a:pt x="46128" y="16088"/>
                  </a:lnTo>
                  <a:cubicBezTo>
                    <a:pt x="50278" y="11939"/>
                    <a:pt x="57001" y="11939"/>
                    <a:pt x="61149" y="16088"/>
                  </a:cubicBezTo>
                  <a:lnTo>
                    <a:pt x="61149" y="16083"/>
                  </a:lnTo>
                  <a:lnTo>
                    <a:pt x="74344" y="29283"/>
                  </a:lnTo>
                  <a:lnTo>
                    <a:pt x="74344" y="10621"/>
                  </a:lnTo>
                  <a:cubicBezTo>
                    <a:pt x="74344" y="4756"/>
                    <a:pt x="79100" y="0"/>
                    <a:pt x="84965" y="0"/>
                  </a:cubicBezTo>
                  <a:close/>
                  <a:moveTo>
                    <a:pt x="95587" y="21241"/>
                  </a:moveTo>
                  <a:lnTo>
                    <a:pt x="95587" y="42483"/>
                  </a:lnTo>
                  <a:cubicBezTo>
                    <a:pt x="95587" y="46778"/>
                    <a:pt x="92998" y="50652"/>
                    <a:pt x="89029" y="52293"/>
                  </a:cubicBezTo>
                  <a:lnTo>
                    <a:pt x="89033" y="52293"/>
                  </a:lnTo>
                  <a:lnTo>
                    <a:pt x="80234" y="55939"/>
                  </a:lnTo>
                  <a:cubicBezTo>
                    <a:pt x="76266" y="57584"/>
                    <a:pt x="71694" y="56678"/>
                    <a:pt x="68655" y="53639"/>
                  </a:cubicBezTo>
                  <a:lnTo>
                    <a:pt x="68660" y="53633"/>
                  </a:lnTo>
                  <a:lnTo>
                    <a:pt x="53640" y="38613"/>
                  </a:lnTo>
                  <a:lnTo>
                    <a:pt x="38619" y="53633"/>
                  </a:lnTo>
                  <a:lnTo>
                    <a:pt x="53640" y="68654"/>
                  </a:lnTo>
                  <a:lnTo>
                    <a:pt x="55937" y="80229"/>
                  </a:lnTo>
                  <a:lnTo>
                    <a:pt x="52293" y="89028"/>
                  </a:lnTo>
                  <a:cubicBezTo>
                    <a:pt x="50653" y="92997"/>
                    <a:pt x="46779" y="95586"/>
                    <a:pt x="42484" y="95586"/>
                  </a:cubicBezTo>
                  <a:lnTo>
                    <a:pt x="21242" y="95586"/>
                  </a:lnTo>
                  <a:lnTo>
                    <a:pt x="21242" y="116827"/>
                  </a:lnTo>
                  <a:lnTo>
                    <a:pt x="42484" y="116827"/>
                  </a:lnTo>
                  <a:cubicBezTo>
                    <a:pt x="46779" y="116827"/>
                    <a:pt x="50653" y="119415"/>
                    <a:pt x="52293" y="123383"/>
                  </a:cubicBezTo>
                  <a:lnTo>
                    <a:pt x="52293" y="123379"/>
                  </a:lnTo>
                  <a:lnTo>
                    <a:pt x="55938" y="132179"/>
                  </a:lnTo>
                  <a:cubicBezTo>
                    <a:pt x="57584" y="136148"/>
                    <a:pt x="56674" y="140718"/>
                    <a:pt x="53640" y="143757"/>
                  </a:cubicBezTo>
                  <a:lnTo>
                    <a:pt x="53634" y="143752"/>
                  </a:lnTo>
                  <a:lnTo>
                    <a:pt x="38614" y="158773"/>
                  </a:lnTo>
                  <a:lnTo>
                    <a:pt x="53634" y="173793"/>
                  </a:lnTo>
                  <a:lnTo>
                    <a:pt x="68655" y="158773"/>
                  </a:lnTo>
                  <a:lnTo>
                    <a:pt x="80231" y="156475"/>
                  </a:lnTo>
                  <a:lnTo>
                    <a:pt x="89029" y="160120"/>
                  </a:lnTo>
                  <a:cubicBezTo>
                    <a:pt x="92998" y="161760"/>
                    <a:pt x="95587" y="165633"/>
                    <a:pt x="95587" y="169930"/>
                  </a:cubicBezTo>
                  <a:lnTo>
                    <a:pt x="95587" y="191171"/>
                  </a:lnTo>
                  <a:lnTo>
                    <a:pt x="116828" y="191171"/>
                  </a:lnTo>
                  <a:lnTo>
                    <a:pt x="116828" y="169930"/>
                  </a:lnTo>
                  <a:cubicBezTo>
                    <a:pt x="116828" y="165634"/>
                    <a:pt x="119415" y="161760"/>
                    <a:pt x="123384" y="160120"/>
                  </a:cubicBezTo>
                  <a:lnTo>
                    <a:pt x="123380" y="160120"/>
                  </a:lnTo>
                  <a:lnTo>
                    <a:pt x="132180" y="156474"/>
                  </a:lnTo>
                  <a:cubicBezTo>
                    <a:pt x="136147" y="154828"/>
                    <a:pt x="140719" y="155739"/>
                    <a:pt x="143758" y="158773"/>
                  </a:cubicBezTo>
                  <a:lnTo>
                    <a:pt x="143753" y="158778"/>
                  </a:lnTo>
                  <a:lnTo>
                    <a:pt x="158773" y="173798"/>
                  </a:lnTo>
                  <a:lnTo>
                    <a:pt x="173794" y="158778"/>
                  </a:lnTo>
                  <a:lnTo>
                    <a:pt x="158773" y="143757"/>
                  </a:lnTo>
                  <a:lnTo>
                    <a:pt x="156476" y="132182"/>
                  </a:lnTo>
                  <a:lnTo>
                    <a:pt x="160120" y="123383"/>
                  </a:lnTo>
                  <a:cubicBezTo>
                    <a:pt x="161761" y="119415"/>
                    <a:pt x="165634" y="116827"/>
                    <a:pt x="169930" y="116827"/>
                  </a:cubicBezTo>
                  <a:lnTo>
                    <a:pt x="191171" y="116827"/>
                  </a:lnTo>
                  <a:lnTo>
                    <a:pt x="191171" y="95586"/>
                  </a:lnTo>
                  <a:lnTo>
                    <a:pt x="169930" y="95586"/>
                  </a:lnTo>
                  <a:cubicBezTo>
                    <a:pt x="165634" y="95586"/>
                    <a:pt x="161761" y="92997"/>
                    <a:pt x="160120" y="89028"/>
                  </a:cubicBezTo>
                  <a:lnTo>
                    <a:pt x="160120" y="89033"/>
                  </a:lnTo>
                  <a:lnTo>
                    <a:pt x="156475" y="80233"/>
                  </a:lnTo>
                  <a:cubicBezTo>
                    <a:pt x="154829" y="76265"/>
                    <a:pt x="155739" y="71693"/>
                    <a:pt x="158773" y="68654"/>
                  </a:cubicBezTo>
                  <a:lnTo>
                    <a:pt x="158779" y="68659"/>
                  </a:lnTo>
                  <a:lnTo>
                    <a:pt x="173799" y="53639"/>
                  </a:lnTo>
                  <a:lnTo>
                    <a:pt x="158779" y="38618"/>
                  </a:lnTo>
                  <a:lnTo>
                    <a:pt x="143758" y="53639"/>
                  </a:lnTo>
                  <a:lnTo>
                    <a:pt x="132183" y="55938"/>
                  </a:lnTo>
                  <a:lnTo>
                    <a:pt x="123384" y="52293"/>
                  </a:lnTo>
                  <a:cubicBezTo>
                    <a:pt x="119415" y="50652"/>
                    <a:pt x="116828" y="46778"/>
                    <a:pt x="116828" y="42483"/>
                  </a:cubicBezTo>
                  <a:lnTo>
                    <a:pt x="116828" y="21241"/>
                  </a:lnTo>
                  <a:lnTo>
                    <a:pt x="95587" y="21241"/>
                  </a:lnTo>
                  <a:close/>
                </a:path>
              </a:pathLst>
            </a:custGeom>
            <a:solidFill>
              <a:schemeClr val="tx1"/>
            </a:solidFill>
            <a:ln w="206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2574B41C-FE5F-9981-69EE-D158039D49E7}"/>
              </a:ext>
            </a:extLst>
          </p:cNvPr>
          <p:cNvGrpSpPr/>
          <p:nvPr/>
        </p:nvGrpSpPr>
        <p:grpSpPr>
          <a:xfrm>
            <a:off x="4268025" y="4798903"/>
            <a:ext cx="673167" cy="679951"/>
            <a:chOff x="-1350231" y="4617246"/>
            <a:chExt cx="673167" cy="679951"/>
          </a:xfrm>
        </p:grpSpPr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9C2C867E-F877-BFE3-BA38-71FC7676D892}"/>
                </a:ext>
              </a:extLst>
            </p:cNvPr>
            <p:cNvSpPr/>
            <p:nvPr/>
          </p:nvSpPr>
          <p:spPr>
            <a:xfrm>
              <a:off x="-1114602" y="4719237"/>
              <a:ext cx="233706" cy="22665"/>
            </a:xfrm>
            <a:custGeom>
              <a:avLst/>
              <a:gdLst>
                <a:gd name="connsiteX0" fmla="*/ 0 w 233706"/>
                <a:gd name="connsiteY0" fmla="*/ 0 h 22665"/>
                <a:gd name="connsiteX1" fmla="*/ 201964 w 233706"/>
                <a:gd name="connsiteY1" fmla="*/ 0 h 22665"/>
                <a:gd name="connsiteX2" fmla="*/ 221393 w 233706"/>
                <a:gd name="connsiteY2" fmla="*/ 6248 h 22665"/>
                <a:gd name="connsiteX3" fmla="*/ 233706 w 233706"/>
                <a:gd name="connsiteY3" fmla="*/ 22665 h 22665"/>
                <a:gd name="connsiteX4" fmla="*/ 5 w 233706"/>
                <a:gd name="connsiteY4" fmla="*/ 22665 h 22665"/>
                <a:gd name="connsiteX5" fmla="*/ 0 w 233706"/>
                <a:gd name="connsiteY5" fmla="*/ 0 h 22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706" h="22665">
                  <a:moveTo>
                    <a:pt x="0" y="0"/>
                  </a:moveTo>
                  <a:lnTo>
                    <a:pt x="201964" y="0"/>
                  </a:lnTo>
                  <a:cubicBezTo>
                    <a:pt x="208922" y="10"/>
                    <a:pt x="215709" y="2190"/>
                    <a:pt x="221393" y="6248"/>
                  </a:cubicBezTo>
                  <a:cubicBezTo>
                    <a:pt x="227074" y="10306"/>
                    <a:pt x="231376" y="16043"/>
                    <a:pt x="233706" y="22665"/>
                  </a:cubicBezTo>
                  <a:lnTo>
                    <a:pt x="5" y="22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A"/>
            </a:solidFill>
            <a:ln w="243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DB139E6D-26F7-F61A-26EF-DC905C2A22CB}"/>
                </a:ext>
              </a:extLst>
            </p:cNvPr>
            <p:cNvSpPr/>
            <p:nvPr/>
          </p:nvSpPr>
          <p:spPr>
            <a:xfrm>
              <a:off x="-1204365" y="4809684"/>
              <a:ext cx="246848" cy="247761"/>
            </a:xfrm>
            <a:custGeom>
              <a:avLst/>
              <a:gdLst>
                <a:gd name="connsiteX0" fmla="*/ 116776 w 246848"/>
                <a:gd name="connsiteY0" fmla="*/ 181 h 247761"/>
                <a:gd name="connsiteX1" fmla="*/ 203448 w 246848"/>
                <a:gd name="connsiteY1" fmla="*/ 29752 h 247761"/>
                <a:gd name="connsiteX2" fmla="*/ 246155 w 246848"/>
                <a:gd name="connsiteY2" fmla="*/ 111462 h 247761"/>
                <a:gd name="connsiteX3" fmla="*/ 221430 w 246848"/>
                <a:gd name="connsiteY3" fmla="*/ 200422 h 247761"/>
                <a:gd name="connsiteX4" fmla="*/ 142868 w 246848"/>
                <a:gd name="connsiteY4" fmla="*/ 247761 h 247761"/>
                <a:gd name="connsiteX5" fmla="*/ 120057 w 246848"/>
                <a:gd name="connsiteY5" fmla="*/ 235518 h 247761"/>
                <a:gd name="connsiteX6" fmla="*/ 42764 w 246848"/>
                <a:gd name="connsiteY6" fmla="*/ 218928 h 247761"/>
                <a:gd name="connsiteX7" fmla="*/ 1 w 246848"/>
                <a:gd name="connsiteY7" fmla="*/ 124869 h 247761"/>
                <a:gd name="connsiteX8" fmla="*/ 33762 w 246848"/>
                <a:gd name="connsiteY8" fmla="*/ 38995 h 247761"/>
                <a:gd name="connsiteX9" fmla="*/ 116776 w 246848"/>
                <a:gd name="connsiteY9" fmla="*/ 181 h 247761"/>
                <a:gd name="connsiteX10" fmla="*/ 123423 w 246848"/>
                <a:gd name="connsiteY10" fmla="*/ 22878 h 247761"/>
                <a:gd name="connsiteX11" fmla="*/ 52019 w 246848"/>
                <a:gd name="connsiteY11" fmla="*/ 52752 h 247761"/>
                <a:gd name="connsiteX12" fmla="*/ 22441 w 246848"/>
                <a:gd name="connsiteY12" fmla="*/ 124871 h 247761"/>
                <a:gd name="connsiteX13" fmla="*/ 52019 w 246848"/>
                <a:gd name="connsiteY13" fmla="*/ 196989 h 247761"/>
                <a:gd name="connsiteX14" fmla="*/ 123423 w 246848"/>
                <a:gd name="connsiteY14" fmla="*/ 226862 h 247761"/>
                <a:gd name="connsiteX15" fmla="*/ 194796 w 246848"/>
                <a:gd name="connsiteY15" fmla="*/ 196957 h 247761"/>
                <a:gd name="connsiteX16" fmla="*/ 224405 w 246848"/>
                <a:gd name="connsiteY16" fmla="*/ 124871 h 247761"/>
                <a:gd name="connsiteX17" fmla="*/ 194827 w 246848"/>
                <a:gd name="connsiteY17" fmla="*/ 52752 h 247761"/>
                <a:gd name="connsiteX18" fmla="*/ 123423 w 246848"/>
                <a:gd name="connsiteY18" fmla="*/ 22878 h 24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6848" h="247761">
                  <a:moveTo>
                    <a:pt x="116776" y="181"/>
                  </a:moveTo>
                  <a:cubicBezTo>
                    <a:pt x="148353" y="-1539"/>
                    <a:pt x="179373" y="9045"/>
                    <a:pt x="203448" y="29752"/>
                  </a:cubicBezTo>
                  <a:cubicBezTo>
                    <a:pt x="227520" y="50459"/>
                    <a:pt x="242803" y="79705"/>
                    <a:pt x="246155" y="111462"/>
                  </a:cubicBezTo>
                  <a:cubicBezTo>
                    <a:pt x="249501" y="143222"/>
                    <a:pt x="240650" y="175065"/>
                    <a:pt x="221430" y="200422"/>
                  </a:cubicBezTo>
                  <a:cubicBezTo>
                    <a:pt x="202216" y="225784"/>
                    <a:pt x="174095" y="242727"/>
                    <a:pt x="142868" y="247761"/>
                  </a:cubicBezTo>
                  <a:lnTo>
                    <a:pt x="120057" y="235518"/>
                  </a:lnTo>
                  <a:cubicBezTo>
                    <a:pt x="96340" y="222779"/>
                    <a:pt x="69556" y="217032"/>
                    <a:pt x="42764" y="218928"/>
                  </a:cubicBezTo>
                  <a:cubicBezTo>
                    <a:pt x="15630" y="195358"/>
                    <a:pt x="11" y="161016"/>
                    <a:pt x="1" y="124869"/>
                  </a:cubicBezTo>
                  <a:cubicBezTo>
                    <a:pt x="-54" y="92936"/>
                    <a:pt x="12033" y="62197"/>
                    <a:pt x="33762" y="38995"/>
                  </a:cubicBezTo>
                  <a:cubicBezTo>
                    <a:pt x="55491" y="15794"/>
                    <a:pt x="85204" y="1901"/>
                    <a:pt x="116776" y="181"/>
                  </a:cubicBezTo>
                  <a:close/>
                  <a:moveTo>
                    <a:pt x="123423" y="22878"/>
                  </a:moveTo>
                  <a:cubicBezTo>
                    <a:pt x="96639" y="22878"/>
                    <a:pt x="70954" y="33624"/>
                    <a:pt x="52019" y="52752"/>
                  </a:cubicBezTo>
                  <a:cubicBezTo>
                    <a:pt x="33079" y="71876"/>
                    <a:pt x="22441" y="97819"/>
                    <a:pt x="22441" y="124871"/>
                  </a:cubicBezTo>
                  <a:cubicBezTo>
                    <a:pt x="22441" y="151922"/>
                    <a:pt x="33080" y="177864"/>
                    <a:pt x="52019" y="196989"/>
                  </a:cubicBezTo>
                  <a:cubicBezTo>
                    <a:pt x="70954" y="216118"/>
                    <a:pt x="96639" y="226862"/>
                    <a:pt x="123423" y="226862"/>
                  </a:cubicBezTo>
                  <a:cubicBezTo>
                    <a:pt x="150196" y="226833"/>
                    <a:pt x="175863" y="216076"/>
                    <a:pt x="194796" y="196957"/>
                  </a:cubicBezTo>
                  <a:cubicBezTo>
                    <a:pt x="213726" y="177834"/>
                    <a:pt x="224374" y="151911"/>
                    <a:pt x="224405" y="124871"/>
                  </a:cubicBezTo>
                  <a:cubicBezTo>
                    <a:pt x="224405" y="97819"/>
                    <a:pt x="213766" y="71876"/>
                    <a:pt x="194827" y="52752"/>
                  </a:cubicBezTo>
                  <a:cubicBezTo>
                    <a:pt x="175892" y="33623"/>
                    <a:pt x="150207" y="22878"/>
                    <a:pt x="123423" y="2287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43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BF0F162F-A0DA-E97D-88A5-61A0949A6181}"/>
                </a:ext>
              </a:extLst>
            </p:cNvPr>
            <p:cNvSpPr/>
            <p:nvPr/>
          </p:nvSpPr>
          <p:spPr>
            <a:xfrm>
              <a:off x="-951673" y="4866559"/>
              <a:ext cx="106356" cy="45329"/>
            </a:xfrm>
            <a:custGeom>
              <a:avLst/>
              <a:gdLst>
                <a:gd name="connsiteX0" fmla="*/ 0 w 106356"/>
                <a:gd name="connsiteY0" fmla="*/ 0 h 45329"/>
                <a:gd name="connsiteX1" fmla="*/ 61475 w 106356"/>
                <a:gd name="connsiteY1" fmla="*/ 0 h 45329"/>
                <a:gd name="connsiteX2" fmla="*/ 93213 w 106356"/>
                <a:gd name="connsiteY2" fmla="*/ 13275 h 45329"/>
                <a:gd name="connsiteX3" fmla="*/ 106356 w 106356"/>
                <a:gd name="connsiteY3" fmla="*/ 45329 h 45329"/>
                <a:gd name="connsiteX4" fmla="*/ 14686 w 106356"/>
                <a:gd name="connsiteY4" fmla="*/ 45329 h 45329"/>
                <a:gd name="connsiteX5" fmla="*/ 0 w 106356"/>
                <a:gd name="connsiteY5" fmla="*/ 0 h 4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356" h="45329">
                  <a:moveTo>
                    <a:pt x="0" y="0"/>
                  </a:moveTo>
                  <a:lnTo>
                    <a:pt x="61475" y="0"/>
                  </a:lnTo>
                  <a:cubicBezTo>
                    <a:pt x="73377" y="0"/>
                    <a:pt x="84793" y="4775"/>
                    <a:pt x="93213" y="13275"/>
                  </a:cubicBezTo>
                  <a:cubicBezTo>
                    <a:pt x="101627" y="21779"/>
                    <a:pt x="106356" y="33309"/>
                    <a:pt x="106356" y="45329"/>
                  </a:cubicBezTo>
                  <a:lnTo>
                    <a:pt x="14686" y="45329"/>
                  </a:lnTo>
                  <a:cubicBezTo>
                    <a:pt x="12287" y="29509"/>
                    <a:pt x="7323" y="14195"/>
                    <a:pt x="0" y="0"/>
                  </a:cubicBezTo>
                  <a:close/>
                </a:path>
              </a:pathLst>
            </a:custGeom>
            <a:solidFill>
              <a:srgbClr val="1557AA"/>
            </a:solidFill>
            <a:ln w="243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38E62C00-7401-9C46-E8E8-FE1807D8ABFF}"/>
                </a:ext>
              </a:extLst>
            </p:cNvPr>
            <p:cNvSpPr/>
            <p:nvPr/>
          </p:nvSpPr>
          <p:spPr>
            <a:xfrm>
              <a:off x="-867758" y="4991213"/>
              <a:ext cx="67322" cy="59778"/>
            </a:xfrm>
            <a:custGeom>
              <a:avLst/>
              <a:gdLst>
                <a:gd name="connsiteX0" fmla="*/ 33660 w 67322"/>
                <a:gd name="connsiteY0" fmla="*/ 0 h 59778"/>
                <a:gd name="connsiteX1" fmla="*/ 33661 w 67322"/>
                <a:gd name="connsiteY1" fmla="*/ 1 h 59778"/>
                <a:gd name="connsiteX2" fmla="*/ 57464 w 67322"/>
                <a:gd name="connsiteY2" fmla="*/ 9957 h 59778"/>
                <a:gd name="connsiteX3" fmla="*/ 67322 w 67322"/>
                <a:gd name="connsiteY3" fmla="*/ 33998 h 59778"/>
                <a:gd name="connsiteX4" fmla="*/ 63003 w 67322"/>
                <a:gd name="connsiteY4" fmla="*/ 50329 h 59778"/>
                <a:gd name="connsiteX5" fmla="*/ 44715 w 67322"/>
                <a:gd name="connsiteY5" fmla="*/ 59778 h 59778"/>
                <a:gd name="connsiteX6" fmla="*/ 44710 w 67322"/>
                <a:gd name="connsiteY6" fmla="*/ 59778 h 59778"/>
                <a:gd name="connsiteX7" fmla="*/ 0 w 67322"/>
                <a:gd name="connsiteY7" fmla="*/ 33896 h 59778"/>
                <a:gd name="connsiteX8" fmla="*/ 9892 w 67322"/>
                <a:gd name="connsiteY8" fmla="*/ 9921 h 59778"/>
                <a:gd name="connsiteX9" fmla="*/ 33660 w 67322"/>
                <a:gd name="connsiteY9" fmla="*/ 0 h 5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22" h="59778">
                  <a:moveTo>
                    <a:pt x="33660" y="0"/>
                  </a:moveTo>
                  <a:lnTo>
                    <a:pt x="33661" y="1"/>
                  </a:lnTo>
                  <a:cubicBezTo>
                    <a:pt x="42588" y="1"/>
                    <a:pt x="51153" y="3584"/>
                    <a:pt x="57464" y="9957"/>
                  </a:cubicBezTo>
                  <a:cubicBezTo>
                    <a:pt x="63774" y="16332"/>
                    <a:pt x="67322" y="24984"/>
                    <a:pt x="67322" y="33998"/>
                  </a:cubicBezTo>
                  <a:cubicBezTo>
                    <a:pt x="67302" y="39724"/>
                    <a:pt x="65814" y="45350"/>
                    <a:pt x="63003" y="50329"/>
                  </a:cubicBezTo>
                  <a:lnTo>
                    <a:pt x="44715" y="59778"/>
                  </a:lnTo>
                  <a:lnTo>
                    <a:pt x="44710" y="59778"/>
                  </a:lnTo>
                  <a:cubicBezTo>
                    <a:pt x="34206" y="45036"/>
                    <a:pt x="17907" y="35595"/>
                    <a:pt x="0" y="33896"/>
                  </a:cubicBezTo>
                  <a:cubicBezTo>
                    <a:pt x="25" y="24896"/>
                    <a:pt x="3586" y="16276"/>
                    <a:pt x="9892" y="9921"/>
                  </a:cubicBezTo>
                  <a:cubicBezTo>
                    <a:pt x="16204" y="3567"/>
                    <a:pt x="24750" y="0"/>
                    <a:pt x="3366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43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CA55297-188A-AEAF-0D77-63FCCA9858F9}"/>
                </a:ext>
              </a:extLst>
            </p:cNvPr>
            <p:cNvSpPr/>
            <p:nvPr/>
          </p:nvSpPr>
          <p:spPr>
            <a:xfrm>
              <a:off x="-1325687" y="5036622"/>
              <a:ext cx="111114" cy="235767"/>
            </a:xfrm>
            <a:custGeom>
              <a:avLst/>
              <a:gdLst>
                <a:gd name="connsiteX0" fmla="*/ 65077 w 111114"/>
                <a:gd name="connsiteY0" fmla="*/ 0 h 235767"/>
                <a:gd name="connsiteX1" fmla="*/ 111114 w 111114"/>
                <a:gd name="connsiteY1" fmla="*/ 221611 h 235767"/>
                <a:gd name="connsiteX2" fmla="*/ 46002 w 111114"/>
                <a:gd name="connsiteY2" fmla="*/ 235767 h 235767"/>
                <a:gd name="connsiteX3" fmla="*/ 0 w 111114"/>
                <a:gd name="connsiteY3" fmla="*/ 14156 h 235767"/>
                <a:gd name="connsiteX4" fmla="*/ 65077 w 111114"/>
                <a:gd name="connsiteY4" fmla="*/ 0 h 235767"/>
                <a:gd name="connsiteX5" fmla="*/ 48102 w 111114"/>
                <a:gd name="connsiteY5" fmla="*/ 26896 h 235767"/>
                <a:gd name="connsiteX6" fmla="*/ 26137 w 111114"/>
                <a:gd name="connsiteY6" fmla="*/ 31551 h 235767"/>
                <a:gd name="connsiteX7" fmla="*/ 30740 w 111114"/>
                <a:gd name="connsiteY7" fmla="*/ 53709 h 235767"/>
                <a:gd name="connsiteX8" fmla="*/ 52705 w 111114"/>
                <a:gd name="connsiteY8" fmla="*/ 49055 h 235767"/>
                <a:gd name="connsiteX9" fmla="*/ 48102 w 111114"/>
                <a:gd name="connsiteY9" fmla="*/ 26896 h 235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14" h="235767">
                  <a:moveTo>
                    <a:pt x="65077" y="0"/>
                  </a:moveTo>
                  <a:lnTo>
                    <a:pt x="111114" y="221611"/>
                  </a:lnTo>
                  <a:lnTo>
                    <a:pt x="46002" y="235767"/>
                  </a:lnTo>
                  <a:lnTo>
                    <a:pt x="0" y="14156"/>
                  </a:lnTo>
                  <a:lnTo>
                    <a:pt x="65077" y="0"/>
                  </a:lnTo>
                  <a:close/>
                  <a:moveTo>
                    <a:pt x="48102" y="26896"/>
                  </a:moveTo>
                  <a:lnTo>
                    <a:pt x="26137" y="31551"/>
                  </a:lnTo>
                  <a:lnTo>
                    <a:pt x="30740" y="53709"/>
                  </a:lnTo>
                  <a:lnTo>
                    <a:pt x="52705" y="49055"/>
                  </a:lnTo>
                  <a:lnTo>
                    <a:pt x="48102" y="268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DE66BF07-2E78-C3E6-DC66-78DC2EF0CFBE}"/>
                </a:ext>
              </a:extLst>
            </p:cNvPr>
            <p:cNvSpPr/>
            <p:nvPr/>
          </p:nvSpPr>
          <p:spPr>
            <a:xfrm>
              <a:off x="-1350231" y="4617246"/>
              <a:ext cx="673167" cy="679951"/>
            </a:xfrm>
            <a:custGeom>
              <a:avLst/>
              <a:gdLst>
                <a:gd name="connsiteX0" fmla="*/ 145860 w 673167"/>
                <a:gd name="connsiteY0" fmla="*/ 0 h 679951"/>
                <a:gd name="connsiteX1" fmla="*/ 190741 w 673167"/>
                <a:gd name="connsiteY1" fmla="*/ 0 h 679951"/>
                <a:gd name="connsiteX2" fmla="*/ 222258 w 673167"/>
                <a:gd name="connsiteY2" fmla="*/ 13498 h 679951"/>
                <a:gd name="connsiteX3" fmla="*/ 235622 w 673167"/>
                <a:gd name="connsiteY3" fmla="*/ 45330 h 679951"/>
                <a:gd name="connsiteX4" fmla="*/ 235622 w 673167"/>
                <a:gd name="connsiteY4" fmla="*/ 79327 h 679951"/>
                <a:gd name="connsiteX5" fmla="*/ 437586 w 673167"/>
                <a:gd name="connsiteY5" fmla="*/ 79327 h 679951"/>
                <a:gd name="connsiteX6" fmla="*/ 477238 w 673167"/>
                <a:gd name="connsiteY6" fmla="*/ 95941 h 679951"/>
                <a:gd name="connsiteX7" fmla="*/ 493687 w 673167"/>
                <a:gd name="connsiteY7" fmla="*/ 135990 h 679951"/>
                <a:gd name="connsiteX8" fmla="*/ 490401 w 673167"/>
                <a:gd name="connsiteY8" fmla="*/ 144003 h 679951"/>
                <a:gd name="connsiteX9" fmla="*/ 482467 w 673167"/>
                <a:gd name="connsiteY9" fmla="*/ 147322 h 679951"/>
                <a:gd name="connsiteX10" fmla="*/ 460027 w 673167"/>
                <a:gd name="connsiteY10" fmla="*/ 147322 h 679951"/>
                <a:gd name="connsiteX11" fmla="*/ 460027 w 673167"/>
                <a:gd name="connsiteY11" fmla="*/ 226649 h 679951"/>
                <a:gd name="connsiteX12" fmla="*/ 507612 w 673167"/>
                <a:gd name="connsiteY12" fmla="*/ 246582 h 679951"/>
                <a:gd name="connsiteX13" fmla="*/ 527348 w 673167"/>
                <a:gd name="connsiteY13" fmla="*/ 294643 h 679951"/>
                <a:gd name="connsiteX14" fmla="*/ 527348 w 673167"/>
                <a:gd name="connsiteY14" fmla="*/ 352474 h 679951"/>
                <a:gd name="connsiteX15" fmla="*/ 559566 w 673167"/>
                <a:gd name="connsiteY15" fmla="*/ 372180 h 679951"/>
                <a:gd name="connsiteX16" fmla="*/ 572229 w 673167"/>
                <a:gd name="connsiteY16" fmla="*/ 408002 h 679951"/>
                <a:gd name="connsiteX17" fmla="*/ 571993 w 673167"/>
                <a:gd name="connsiteY17" fmla="*/ 410628 h 679951"/>
                <a:gd name="connsiteX18" fmla="*/ 599093 w 673167"/>
                <a:gd name="connsiteY18" fmla="*/ 396634 h 679951"/>
                <a:gd name="connsiteX19" fmla="*/ 636826 w 673167"/>
                <a:gd name="connsiteY19" fmla="*/ 392592 h 679951"/>
                <a:gd name="connsiteX20" fmla="*/ 667601 w 673167"/>
                <a:gd name="connsiteY20" fmla="*/ 415013 h 679951"/>
                <a:gd name="connsiteX21" fmla="*/ 667598 w 673167"/>
                <a:gd name="connsiteY21" fmla="*/ 415020 h 679951"/>
                <a:gd name="connsiteX22" fmla="*/ 672518 w 673167"/>
                <a:gd name="connsiteY22" fmla="*/ 440498 h 679951"/>
                <a:gd name="connsiteX23" fmla="*/ 658322 w 673167"/>
                <a:gd name="connsiteY23" fmla="*/ 462130 h 679951"/>
                <a:gd name="connsiteX24" fmla="*/ 434213 w 673167"/>
                <a:gd name="connsiteY24" fmla="*/ 613985 h 679951"/>
                <a:gd name="connsiteX25" fmla="*/ 351419 w 673167"/>
                <a:gd name="connsiteY25" fmla="*/ 633553 h 679951"/>
                <a:gd name="connsiteX26" fmla="*/ 351419 w 673167"/>
                <a:gd name="connsiteY26" fmla="*/ 633558 h 679951"/>
                <a:gd name="connsiteX27" fmla="*/ 211532 w 673167"/>
                <a:gd name="connsiteY27" fmla="*/ 618078 h 679951"/>
                <a:gd name="connsiteX28" fmla="*/ 185149 w 673167"/>
                <a:gd name="connsiteY28" fmla="*/ 619085 h 679951"/>
                <a:gd name="connsiteX29" fmla="*/ 155406 w 673167"/>
                <a:gd name="connsiteY29" fmla="*/ 625556 h 679951"/>
                <a:gd name="connsiteX30" fmla="*/ 159894 w 673167"/>
                <a:gd name="connsiteY30" fmla="*/ 647360 h 679951"/>
                <a:gd name="connsiteX31" fmla="*/ 151278 w 673167"/>
                <a:gd name="connsiteY31" fmla="*/ 660768 h 679951"/>
                <a:gd name="connsiteX32" fmla="*/ 64241 w 673167"/>
                <a:gd name="connsiteY32" fmla="*/ 679704 h 679951"/>
                <a:gd name="connsiteX33" fmla="*/ 61877 w 673167"/>
                <a:gd name="connsiteY33" fmla="*/ 679951 h 679951"/>
                <a:gd name="connsiteX34" fmla="*/ 50892 w 673167"/>
                <a:gd name="connsiteY34" fmla="*/ 670951 h 679951"/>
                <a:gd name="connsiteX35" fmla="*/ 241 w 673167"/>
                <a:gd name="connsiteY35" fmla="*/ 427142 h 679951"/>
                <a:gd name="connsiteX36" fmla="*/ 8862 w 673167"/>
                <a:gd name="connsiteY36" fmla="*/ 413735 h 679951"/>
                <a:gd name="connsiteX37" fmla="*/ 95909 w 673167"/>
                <a:gd name="connsiteY37" fmla="*/ 394799 h 679951"/>
                <a:gd name="connsiteX38" fmla="*/ 104369 w 673167"/>
                <a:gd name="connsiteY38" fmla="*/ 396377 h 679951"/>
                <a:gd name="connsiteX39" fmla="*/ 109237 w 673167"/>
                <a:gd name="connsiteY39" fmla="*/ 403546 h 679951"/>
                <a:gd name="connsiteX40" fmla="*/ 116216 w 673167"/>
                <a:gd name="connsiteY40" fmla="*/ 437114 h 679951"/>
                <a:gd name="connsiteX41" fmla="*/ 161278 w 673167"/>
                <a:gd name="connsiteY41" fmla="*/ 415901 h 679951"/>
                <a:gd name="connsiteX42" fmla="*/ 123420 w 673167"/>
                <a:gd name="connsiteY42" fmla="*/ 317309 h 679951"/>
                <a:gd name="connsiteX43" fmla="*/ 147950 w 673167"/>
                <a:gd name="connsiteY43" fmla="*/ 235614 h 679951"/>
                <a:gd name="connsiteX44" fmla="*/ 213182 w 673167"/>
                <a:gd name="connsiteY44" fmla="*/ 181319 h 679951"/>
                <a:gd name="connsiteX45" fmla="*/ 213182 w 673167"/>
                <a:gd name="connsiteY45" fmla="*/ 45330 h 679951"/>
                <a:gd name="connsiteX46" fmla="*/ 206344 w 673167"/>
                <a:gd name="connsiteY46" fmla="*/ 29571 h 679951"/>
                <a:gd name="connsiteX47" fmla="*/ 190741 w 673167"/>
                <a:gd name="connsiteY47" fmla="*/ 22665 h 679951"/>
                <a:gd name="connsiteX48" fmla="*/ 145860 w 673167"/>
                <a:gd name="connsiteY48" fmla="*/ 22665 h 679951"/>
                <a:gd name="connsiteX49" fmla="*/ 145860 w 673167"/>
                <a:gd name="connsiteY49" fmla="*/ 0 h 679951"/>
                <a:gd name="connsiteX50" fmla="*/ 235629 w 673167"/>
                <a:gd name="connsiteY50" fmla="*/ 101991 h 679951"/>
                <a:gd name="connsiteX51" fmla="*/ 235634 w 673167"/>
                <a:gd name="connsiteY51" fmla="*/ 124656 h 679951"/>
                <a:gd name="connsiteX52" fmla="*/ 469335 w 673167"/>
                <a:gd name="connsiteY52" fmla="*/ 124656 h 679951"/>
                <a:gd name="connsiteX53" fmla="*/ 457022 w 673167"/>
                <a:gd name="connsiteY53" fmla="*/ 108239 h 679951"/>
                <a:gd name="connsiteX54" fmla="*/ 437593 w 673167"/>
                <a:gd name="connsiteY54" fmla="*/ 101991 h 679951"/>
                <a:gd name="connsiteX55" fmla="*/ 235629 w 673167"/>
                <a:gd name="connsiteY55" fmla="*/ 101991 h 679951"/>
                <a:gd name="connsiteX56" fmla="*/ 235629 w 673167"/>
                <a:gd name="connsiteY56" fmla="*/ 147321 h 679951"/>
                <a:gd name="connsiteX57" fmla="*/ 235630 w 673167"/>
                <a:gd name="connsiteY57" fmla="*/ 174099 h 679951"/>
                <a:gd name="connsiteX58" fmla="*/ 317522 w 673167"/>
                <a:gd name="connsiteY58" fmla="*/ 178207 h 679951"/>
                <a:gd name="connsiteX59" fmla="*/ 384027 w 673167"/>
                <a:gd name="connsiteY59" fmla="*/ 226648 h 679951"/>
                <a:gd name="connsiteX60" fmla="*/ 437593 w 673167"/>
                <a:gd name="connsiteY60" fmla="*/ 226648 h 679951"/>
                <a:gd name="connsiteX61" fmla="*/ 437593 w 673167"/>
                <a:gd name="connsiteY61" fmla="*/ 147321 h 679951"/>
                <a:gd name="connsiteX62" fmla="*/ 235629 w 673167"/>
                <a:gd name="connsiteY62" fmla="*/ 147321 h 679951"/>
                <a:gd name="connsiteX63" fmla="*/ 262642 w 673167"/>
                <a:gd name="connsiteY63" fmla="*/ 192619 h 679951"/>
                <a:gd name="connsiteX64" fmla="*/ 179628 w 673167"/>
                <a:gd name="connsiteY64" fmla="*/ 231433 h 679951"/>
                <a:gd name="connsiteX65" fmla="*/ 145867 w 673167"/>
                <a:gd name="connsiteY65" fmla="*/ 317307 h 679951"/>
                <a:gd name="connsiteX66" fmla="*/ 188630 w 673167"/>
                <a:gd name="connsiteY66" fmla="*/ 411366 h 679951"/>
                <a:gd name="connsiteX67" fmla="*/ 265923 w 673167"/>
                <a:gd name="connsiteY67" fmla="*/ 427956 h 679951"/>
                <a:gd name="connsiteX68" fmla="*/ 288734 w 673167"/>
                <a:gd name="connsiteY68" fmla="*/ 440199 h 679951"/>
                <a:gd name="connsiteX69" fmla="*/ 367296 w 673167"/>
                <a:gd name="connsiteY69" fmla="*/ 392860 h 679951"/>
                <a:gd name="connsiteX70" fmla="*/ 392021 w 673167"/>
                <a:gd name="connsiteY70" fmla="*/ 303900 h 679951"/>
                <a:gd name="connsiteX71" fmla="*/ 349314 w 673167"/>
                <a:gd name="connsiteY71" fmla="*/ 222190 h 679951"/>
                <a:gd name="connsiteX72" fmla="*/ 262642 w 673167"/>
                <a:gd name="connsiteY72" fmla="*/ 192619 h 679951"/>
                <a:gd name="connsiteX73" fmla="*/ 398558 w 673167"/>
                <a:gd name="connsiteY73" fmla="*/ 249313 h 679951"/>
                <a:gd name="connsiteX74" fmla="*/ 413244 w 673167"/>
                <a:gd name="connsiteY74" fmla="*/ 294642 h 679951"/>
                <a:gd name="connsiteX75" fmla="*/ 504914 w 673167"/>
                <a:gd name="connsiteY75" fmla="*/ 294642 h 679951"/>
                <a:gd name="connsiteX76" fmla="*/ 491771 w 673167"/>
                <a:gd name="connsiteY76" fmla="*/ 262588 h 679951"/>
                <a:gd name="connsiteX77" fmla="*/ 460033 w 673167"/>
                <a:gd name="connsiteY77" fmla="*/ 249313 h 679951"/>
                <a:gd name="connsiteX78" fmla="*/ 398558 w 673167"/>
                <a:gd name="connsiteY78" fmla="*/ 249313 h 679951"/>
                <a:gd name="connsiteX79" fmla="*/ 415152 w 673167"/>
                <a:gd name="connsiteY79" fmla="*/ 317307 h 679951"/>
                <a:gd name="connsiteX80" fmla="*/ 388304 w 673167"/>
                <a:gd name="connsiteY80" fmla="*/ 402149 h 679951"/>
                <a:gd name="connsiteX81" fmla="*/ 357233 w 673167"/>
                <a:gd name="connsiteY81" fmla="*/ 434489 h 679951"/>
                <a:gd name="connsiteX82" fmla="*/ 317930 w 673167"/>
                <a:gd name="connsiteY82" fmla="*/ 455824 h 679951"/>
                <a:gd name="connsiteX83" fmla="*/ 317926 w 673167"/>
                <a:gd name="connsiteY83" fmla="*/ 455822 h 679951"/>
                <a:gd name="connsiteX84" fmla="*/ 317926 w 673167"/>
                <a:gd name="connsiteY84" fmla="*/ 455826 h 679951"/>
                <a:gd name="connsiteX85" fmla="*/ 317930 w 673167"/>
                <a:gd name="connsiteY85" fmla="*/ 455824 h 679951"/>
                <a:gd name="connsiteX86" fmla="*/ 327590 w 673167"/>
                <a:gd name="connsiteY86" fmla="*/ 461011 h 679951"/>
                <a:gd name="connsiteX87" fmla="*/ 358120 w 673167"/>
                <a:gd name="connsiteY87" fmla="*/ 461229 h 679951"/>
                <a:gd name="connsiteX88" fmla="*/ 448668 w 673167"/>
                <a:gd name="connsiteY88" fmla="*/ 414371 h 679951"/>
                <a:gd name="connsiteX89" fmla="*/ 460168 w 673167"/>
                <a:gd name="connsiteY89" fmla="*/ 409838 h 679951"/>
                <a:gd name="connsiteX90" fmla="*/ 460033 w 673167"/>
                <a:gd name="connsiteY90" fmla="*/ 407966 h 679951"/>
                <a:gd name="connsiteX91" fmla="*/ 472696 w 673167"/>
                <a:gd name="connsiteY91" fmla="*/ 372143 h 679951"/>
                <a:gd name="connsiteX92" fmla="*/ 504914 w 673167"/>
                <a:gd name="connsiteY92" fmla="*/ 352438 h 679951"/>
                <a:gd name="connsiteX93" fmla="*/ 504914 w 673167"/>
                <a:gd name="connsiteY93" fmla="*/ 317307 h 679951"/>
                <a:gd name="connsiteX94" fmla="*/ 415152 w 673167"/>
                <a:gd name="connsiteY94" fmla="*/ 317307 h 679951"/>
                <a:gd name="connsiteX95" fmla="*/ 516133 w 673167"/>
                <a:gd name="connsiteY95" fmla="*/ 373968 h 679951"/>
                <a:gd name="connsiteX96" fmla="*/ 492365 w 673167"/>
                <a:gd name="connsiteY96" fmla="*/ 383889 h 679951"/>
                <a:gd name="connsiteX97" fmla="*/ 482473 w 673167"/>
                <a:gd name="connsiteY97" fmla="*/ 407864 h 679951"/>
                <a:gd name="connsiteX98" fmla="*/ 527183 w 673167"/>
                <a:gd name="connsiteY98" fmla="*/ 433746 h 679951"/>
                <a:gd name="connsiteX99" fmla="*/ 527188 w 673167"/>
                <a:gd name="connsiteY99" fmla="*/ 433746 h 679951"/>
                <a:gd name="connsiteX100" fmla="*/ 545476 w 673167"/>
                <a:gd name="connsiteY100" fmla="*/ 424297 h 679951"/>
                <a:gd name="connsiteX101" fmla="*/ 549795 w 673167"/>
                <a:gd name="connsiteY101" fmla="*/ 407966 h 679951"/>
                <a:gd name="connsiteX102" fmla="*/ 539937 w 673167"/>
                <a:gd name="connsiteY102" fmla="*/ 383925 h 679951"/>
                <a:gd name="connsiteX103" fmla="*/ 516134 w 673167"/>
                <a:gd name="connsiteY103" fmla="*/ 373969 h 679951"/>
                <a:gd name="connsiteX104" fmla="*/ 516133 w 673167"/>
                <a:gd name="connsiteY104" fmla="*/ 373968 h 679951"/>
                <a:gd name="connsiteX105" fmla="*/ 631102 w 673167"/>
                <a:gd name="connsiteY105" fmla="*/ 414490 h 679951"/>
                <a:gd name="connsiteX106" fmla="*/ 609262 w 673167"/>
                <a:gd name="connsiteY106" fmla="*/ 416792 h 679951"/>
                <a:gd name="connsiteX107" fmla="*/ 535119 w 673167"/>
                <a:gd name="connsiteY107" fmla="*/ 455083 h 679951"/>
                <a:gd name="connsiteX108" fmla="*/ 530996 w 673167"/>
                <a:gd name="connsiteY108" fmla="*/ 472340 h 679951"/>
                <a:gd name="connsiteX109" fmla="*/ 518814 w 673167"/>
                <a:gd name="connsiteY109" fmla="*/ 485145 h 679951"/>
                <a:gd name="connsiteX110" fmla="*/ 393944 w 673167"/>
                <a:gd name="connsiteY110" fmla="*/ 559939 h 679951"/>
                <a:gd name="connsiteX111" fmla="*/ 304789 w 673167"/>
                <a:gd name="connsiteY111" fmla="*/ 574140 h 679951"/>
                <a:gd name="connsiteX112" fmla="*/ 304784 w 673167"/>
                <a:gd name="connsiteY112" fmla="*/ 574140 h 679951"/>
                <a:gd name="connsiteX113" fmla="*/ 192056 w 673167"/>
                <a:gd name="connsiteY113" fmla="*/ 546942 h 679951"/>
                <a:gd name="connsiteX114" fmla="*/ 197275 w 673167"/>
                <a:gd name="connsiteY114" fmla="*/ 524899 h 679951"/>
                <a:gd name="connsiteX115" fmla="*/ 309882 w 673167"/>
                <a:gd name="connsiteY115" fmla="*/ 552097 h 679951"/>
                <a:gd name="connsiteX116" fmla="*/ 382514 w 673167"/>
                <a:gd name="connsiteY116" fmla="*/ 540481 h 679951"/>
                <a:gd name="connsiteX117" fmla="*/ 507374 w 673167"/>
                <a:gd name="connsiteY117" fmla="*/ 465687 h 679951"/>
                <a:gd name="connsiteX118" fmla="*/ 511322 w 673167"/>
                <a:gd name="connsiteY118" fmla="*/ 450105 h 679951"/>
                <a:gd name="connsiteX119" fmla="*/ 488206 w 673167"/>
                <a:gd name="connsiteY119" fmla="*/ 431735 h 679951"/>
                <a:gd name="connsiteX120" fmla="*/ 458912 w 673167"/>
                <a:gd name="connsiteY120" fmla="*/ 434492 h 679951"/>
                <a:gd name="connsiteX121" fmla="*/ 368365 w 673167"/>
                <a:gd name="connsiteY121" fmla="*/ 481430 h 679951"/>
                <a:gd name="connsiteX122" fmla="*/ 317067 w 673167"/>
                <a:gd name="connsiteY122" fmla="*/ 481067 h 679951"/>
                <a:gd name="connsiteX123" fmla="*/ 255356 w 673167"/>
                <a:gd name="connsiteY123" fmla="*/ 447975 h 679951"/>
                <a:gd name="connsiteX124" fmla="*/ 190999 w 673167"/>
                <a:gd name="connsiteY124" fmla="*/ 433829 h 679951"/>
                <a:gd name="connsiteX125" fmla="*/ 128847 w 673167"/>
                <a:gd name="connsiteY125" fmla="*/ 455831 h 679951"/>
                <a:gd name="connsiteX126" fmla="*/ 121182 w 673167"/>
                <a:gd name="connsiteY126" fmla="*/ 461234 h 679951"/>
                <a:gd name="connsiteX127" fmla="*/ 150755 w 673167"/>
                <a:gd name="connsiteY127" fmla="*/ 603362 h 679951"/>
                <a:gd name="connsiteX128" fmla="*/ 180388 w 673167"/>
                <a:gd name="connsiteY128" fmla="*/ 596926 h 679951"/>
                <a:gd name="connsiteX129" fmla="*/ 214199 w 673167"/>
                <a:gd name="connsiteY129" fmla="*/ 595565 h 679951"/>
                <a:gd name="connsiteX130" fmla="*/ 354099 w 673167"/>
                <a:gd name="connsiteY130" fmla="*/ 611056 h 679951"/>
                <a:gd name="connsiteX131" fmla="*/ 421746 w 673167"/>
                <a:gd name="connsiteY131" fmla="*/ 595191 h 679951"/>
                <a:gd name="connsiteX132" fmla="*/ 645853 w 673167"/>
                <a:gd name="connsiteY132" fmla="*/ 443339 h 679951"/>
                <a:gd name="connsiteX133" fmla="*/ 645852 w 673167"/>
                <a:gd name="connsiteY133" fmla="*/ 443342 h 679951"/>
                <a:gd name="connsiteX134" fmla="*/ 645856 w 673167"/>
                <a:gd name="connsiteY134" fmla="*/ 443337 h 679951"/>
                <a:gd name="connsiteX135" fmla="*/ 645853 w 673167"/>
                <a:gd name="connsiteY135" fmla="*/ 443339 h 679951"/>
                <a:gd name="connsiteX136" fmla="*/ 648868 w 673167"/>
                <a:gd name="connsiteY136" fmla="*/ 427522 h 679951"/>
                <a:gd name="connsiteX137" fmla="*/ 631102 w 673167"/>
                <a:gd name="connsiteY137" fmla="*/ 414490 h 679951"/>
                <a:gd name="connsiteX138" fmla="*/ 89621 w 673167"/>
                <a:gd name="connsiteY138" fmla="*/ 419376 h 679951"/>
                <a:gd name="connsiteX139" fmla="*/ 24544 w 673167"/>
                <a:gd name="connsiteY139" fmla="*/ 433532 h 679951"/>
                <a:gd name="connsiteX140" fmla="*/ 70546 w 673167"/>
                <a:gd name="connsiteY140" fmla="*/ 655143 h 679951"/>
                <a:gd name="connsiteX141" fmla="*/ 135658 w 673167"/>
                <a:gd name="connsiteY141" fmla="*/ 640987 h 679951"/>
                <a:gd name="connsiteX142" fmla="*/ 89621 w 673167"/>
                <a:gd name="connsiteY142" fmla="*/ 419376 h 67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673167" h="679951">
                  <a:moveTo>
                    <a:pt x="145860" y="0"/>
                  </a:moveTo>
                  <a:lnTo>
                    <a:pt x="190741" y="0"/>
                  </a:lnTo>
                  <a:cubicBezTo>
                    <a:pt x="202582" y="197"/>
                    <a:pt x="213882" y="5040"/>
                    <a:pt x="222258" y="13498"/>
                  </a:cubicBezTo>
                  <a:cubicBezTo>
                    <a:pt x="230633" y="21957"/>
                    <a:pt x="235426" y="33370"/>
                    <a:pt x="235622" y="45330"/>
                  </a:cubicBezTo>
                  <a:lnTo>
                    <a:pt x="235622" y="79327"/>
                  </a:lnTo>
                  <a:lnTo>
                    <a:pt x="437586" y="79327"/>
                  </a:lnTo>
                  <a:cubicBezTo>
                    <a:pt x="452458" y="79348"/>
                    <a:pt x="466719" y="85322"/>
                    <a:pt x="477238" y="95941"/>
                  </a:cubicBezTo>
                  <a:cubicBezTo>
                    <a:pt x="487752" y="106565"/>
                    <a:pt x="493667" y="120969"/>
                    <a:pt x="493687" y="135990"/>
                  </a:cubicBezTo>
                  <a:cubicBezTo>
                    <a:pt x="493687" y="138994"/>
                    <a:pt x="492506" y="141879"/>
                    <a:pt x="490401" y="144003"/>
                  </a:cubicBezTo>
                  <a:cubicBezTo>
                    <a:pt x="488298" y="146128"/>
                    <a:pt x="485442" y="147322"/>
                    <a:pt x="482467" y="147322"/>
                  </a:cubicBezTo>
                  <a:lnTo>
                    <a:pt x="460027" y="147322"/>
                  </a:lnTo>
                  <a:lnTo>
                    <a:pt x="460027" y="226649"/>
                  </a:lnTo>
                  <a:cubicBezTo>
                    <a:pt x="477874" y="226670"/>
                    <a:pt x="494989" y="233838"/>
                    <a:pt x="507612" y="246582"/>
                  </a:cubicBezTo>
                  <a:cubicBezTo>
                    <a:pt x="520230" y="259331"/>
                    <a:pt x="527328" y="276618"/>
                    <a:pt x="527348" y="294643"/>
                  </a:cubicBezTo>
                  <a:lnTo>
                    <a:pt x="527348" y="352474"/>
                  </a:lnTo>
                  <a:cubicBezTo>
                    <a:pt x="540011" y="355105"/>
                    <a:pt x="551391" y="362061"/>
                    <a:pt x="559566" y="372180"/>
                  </a:cubicBezTo>
                  <a:lnTo>
                    <a:pt x="572229" y="408002"/>
                  </a:lnTo>
                  <a:lnTo>
                    <a:pt x="571993" y="410628"/>
                  </a:lnTo>
                  <a:lnTo>
                    <a:pt x="599093" y="396634"/>
                  </a:lnTo>
                  <a:cubicBezTo>
                    <a:pt x="610748" y="390639"/>
                    <a:pt x="624183" y="389197"/>
                    <a:pt x="636826" y="392592"/>
                  </a:cubicBezTo>
                  <a:cubicBezTo>
                    <a:pt x="649468" y="395981"/>
                    <a:pt x="660428" y="403964"/>
                    <a:pt x="667601" y="415013"/>
                  </a:cubicBezTo>
                  <a:lnTo>
                    <a:pt x="667598" y="415020"/>
                  </a:lnTo>
                  <a:cubicBezTo>
                    <a:pt x="672487" y="422533"/>
                    <a:pt x="674250" y="431680"/>
                    <a:pt x="672518" y="440498"/>
                  </a:cubicBezTo>
                  <a:cubicBezTo>
                    <a:pt x="670780" y="449311"/>
                    <a:pt x="665680" y="457082"/>
                    <a:pt x="658322" y="462130"/>
                  </a:cubicBezTo>
                  <a:lnTo>
                    <a:pt x="434213" y="613985"/>
                  </a:lnTo>
                  <a:cubicBezTo>
                    <a:pt x="409904" y="630498"/>
                    <a:pt x="380457" y="637459"/>
                    <a:pt x="351419" y="633553"/>
                  </a:cubicBezTo>
                  <a:lnTo>
                    <a:pt x="351419" y="633558"/>
                  </a:lnTo>
                  <a:lnTo>
                    <a:pt x="211532" y="618078"/>
                  </a:lnTo>
                  <a:cubicBezTo>
                    <a:pt x="202747" y="616864"/>
                    <a:pt x="193820" y="617202"/>
                    <a:pt x="185149" y="619085"/>
                  </a:cubicBezTo>
                  <a:lnTo>
                    <a:pt x="155406" y="625556"/>
                  </a:lnTo>
                  <a:lnTo>
                    <a:pt x="159894" y="647360"/>
                  </a:lnTo>
                  <a:cubicBezTo>
                    <a:pt x="161161" y="653462"/>
                    <a:pt x="157314" y="659452"/>
                    <a:pt x="151278" y="660768"/>
                  </a:cubicBezTo>
                  <a:lnTo>
                    <a:pt x="64241" y="679704"/>
                  </a:lnTo>
                  <a:cubicBezTo>
                    <a:pt x="63466" y="679871"/>
                    <a:pt x="62668" y="679951"/>
                    <a:pt x="61877" y="679951"/>
                  </a:cubicBezTo>
                  <a:cubicBezTo>
                    <a:pt x="56568" y="679951"/>
                    <a:pt x="51984" y="676198"/>
                    <a:pt x="50892" y="670951"/>
                  </a:cubicBezTo>
                  <a:lnTo>
                    <a:pt x="241" y="427142"/>
                  </a:lnTo>
                  <a:cubicBezTo>
                    <a:pt x="-1026" y="421039"/>
                    <a:pt x="2826" y="415050"/>
                    <a:pt x="8862" y="413735"/>
                  </a:cubicBezTo>
                  <a:lnTo>
                    <a:pt x="95909" y="394799"/>
                  </a:lnTo>
                  <a:cubicBezTo>
                    <a:pt x="98824" y="394167"/>
                    <a:pt x="101870" y="394738"/>
                    <a:pt x="104369" y="396377"/>
                  </a:cubicBezTo>
                  <a:cubicBezTo>
                    <a:pt x="106868" y="398021"/>
                    <a:pt x="108622" y="400601"/>
                    <a:pt x="109237" y="403546"/>
                  </a:cubicBezTo>
                  <a:lnTo>
                    <a:pt x="116216" y="437114"/>
                  </a:lnTo>
                  <a:cubicBezTo>
                    <a:pt x="129916" y="427475"/>
                    <a:pt x="145159" y="420296"/>
                    <a:pt x="161278" y="415901"/>
                  </a:cubicBezTo>
                  <a:cubicBezTo>
                    <a:pt x="136910" y="388966"/>
                    <a:pt x="123399" y="353795"/>
                    <a:pt x="123420" y="317309"/>
                  </a:cubicBezTo>
                  <a:cubicBezTo>
                    <a:pt x="123446" y="288229"/>
                    <a:pt x="131981" y="259807"/>
                    <a:pt x="147950" y="235614"/>
                  </a:cubicBezTo>
                  <a:cubicBezTo>
                    <a:pt x="163923" y="211416"/>
                    <a:pt x="186614" y="192530"/>
                    <a:pt x="213182" y="181319"/>
                  </a:cubicBezTo>
                  <a:lnTo>
                    <a:pt x="213182" y="45330"/>
                  </a:lnTo>
                  <a:cubicBezTo>
                    <a:pt x="212946" y="39396"/>
                    <a:pt x="210502" y="33770"/>
                    <a:pt x="206344" y="29571"/>
                  </a:cubicBezTo>
                  <a:cubicBezTo>
                    <a:pt x="202186" y="25372"/>
                    <a:pt x="196617" y="22903"/>
                    <a:pt x="190741" y="22665"/>
                  </a:cubicBezTo>
                  <a:lnTo>
                    <a:pt x="145860" y="22665"/>
                  </a:lnTo>
                  <a:lnTo>
                    <a:pt x="145860" y="0"/>
                  </a:lnTo>
                  <a:close/>
                  <a:moveTo>
                    <a:pt x="235629" y="101991"/>
                  </a:moveTo>
                  <a:lnTo>
                    <a:pt x="235634" y="124656"/>
                  </a:lnTo>
                  <a:lnTo>
                    <a:pt x="469335" y="124656"/>
                  </a:lnTo>
                  <a:cubicBezTo>
                    <a:pt x="467005" y="118034"/>
                    <a:pt x="462703" y="112297"/>
                    <a:pt x="457022" y="108239"/>
                  </a:cubicBezTo>
                  <a:cubicBezTo>
                    <a:pt x="451338" y="104181"/>
                    <a:pt x="444551" y="102001"/>
                    <a:pt x="437593" y="101991"/>
                  </a:cubicBezTo>
                  <a:lnTo>
                    <a:pt x="235629" y="101991"/>
                  </a:lnTo>
                  <a:close/>
                  <a:moveTo>
                    <a:pt x="235629" y="147321"/>
                  </a:moveTo>
                  <a:lnTo>
                    <a:pt x="235630" y="174099"/>
                  </a:lnTo>
                  <a:cubicBezTo>
                    <a:pt x="262748" y="167456"/>
                    <a:pt x="291190" y="168884"/>
                    <a:pt x="317522" y="178207"/>
                  </a:cubicBezTo>
                  <a:cubicBezTo>
                    <a:pt x="343855" y="187531"/>
                    <a:pt x="366957" y="204357"/>
                    <a:pt x="384027" y="226648"/>
                  </a:cubicBezTo>
                  <a:lnTo>
                    <a:pt x="437593" y="226648"/>
                  </a:lnTo>
                  <a:lnTo>
                    <a:pt x="437593" y="147321"/>
                  </a:lnTo>
                  <a:lnTo>
                    <a:pt x="235629" y="147321"/>
                  </a:lnTo>
                  <a:close/>
                  <a:moveTo>
                    <a:pt x="262642" y="192619"/>
                  </a:moveTo>
                  <a:cubicBezTo>
                    <a:pt x="231070" y="194339"/>
                    <a:pt x="201357" y="208232"/>
                    <a:pt x="179628" y="231433"/>
                  </a:cubicBezTo>
                  <a:cubicBezTo>
                    <a:pt x="157899" y="254635"/>
                    <a:pt x="145812" y="285374"/>
                    <a:pt x="145867" y="317307"/>
                  </a:cubicBezTo>
                  <a:cubicBezTo>
                    <a:pt x="145877" y="353454"/>
                    <a:pt x="161496" y="387796"/>
                    <a:pt x="188630" y="411366"/>
                  </a:cubicBezTo>
                  <a:cubicBezTo>
                    <a:pt x="215422" y="409470"/>
                    <a:pt x="242206" y="415217"/>
                    <a:pt x="265923" y="427956"/>
                  </a:cubicBezTo>
                  <a:lnTo>
                    <a:pt x="288734" y="440199"/>
                  </a:lnTo>
                  <a:cubicBezTo>
                    <a:pt x="319961" y="435165"/>
                    <a:pt x="348082" y="418222"/>
                    <a:pt x="367296" y="392860"/>
                  </a:cubicBezTo>
                  <a:cubicBezTo>
                    <a:pt x="386516" y="367503"/>
                    <a:pt x="395367" y="335660"/>
                    <a:pt x="392021" y="303900"/>
                  </a:cubicBezTo>
                  <a:cubicBezTo>
                    <a:pt x="388669" y="272143"/>
                    <a:pt x="373386" y="242897"/>
                    <a:pt x="349314" y="222190"/>
                  </a:cubicBezTo>
                  <a:cubicBezTo>
                    <a:pt x="325239" y="201483"/>
                    <a:pt x="294219" y="190899"/>
                    <a:pt x="262642" y="192619"/>
                  </a:cubicBezTo>
                  <a:close/>
                  <a:moveTo>
                    <a:pt x="398558" y="249313"/>
                  </a:moveTo>
                  <a:cubicBezTo>
                    <a:pt x="405881" y="263508"/>
                    <a:pt x="410845" y="278822"/>
                    <a:pt x="413244" y="294642"/>
                  </a:cubicBezTo>
                  <a:lnTo>
                    <a:pt x="504914" y="294642"/>
                  </a:lnTo>
                  <a:cubicBezTo>
                    <a:pt x="504914" y="282622"/>
                    <a:pt x="500185" y="271092"/>
                    <a:pt x="491771" y="262588"/>
                  </a:cubicBezTo>
                  <a:cubicBezTo>
                    <a:pt x="483351" y="254088"/>
                    <a:pt x="471935" y="249313"/>
                    <a:pt x="460033" y="249313"/>
                  </a:cubicBezTo>
                  <a:lnTo>
                    <a:pt x="398558" y="249313"/>
                  </a:lnTo>
                  <a:close/>
                  <a:moveTo>
                    <a:pt x="415152" y="317307"/>
                  </a:moveTo>
                  <a:cubicBezTo>
                    <a:pt x="415092" y="347708"/>
                    <a:pt x="405709" y="377344"/>
                    <a:pt x="388304" y="402149"/>
                  </a:cubicBezTo>
                  <a:cubicBezTo>
                    <a:pt x="379601" y="414548"/>
                    <a:pt x="369103" y="425436"/>
                    <a:pt x="357233" y="434489"/>
                  </a:cubicBezTo>
                  <a:lnTo>
                    <a:pt x="317930" y="455824"/>
                  </a:lnTo>
                  <a:lnTo>
                    <a:pt x="317926" y="455822"/>
                  </a:lnTo>
                  <a:lnTo>
                    <a:pt x="317926" y="455826"/>
                  </a:lnTo>
                  <a:lnTo>
                    <a:pt x="317930" y="455824"/>
                  </a:lnTo>
                  <a:lnTo>
                    <a:pt x="327590" y="461011"/>
                  </a:lnTo>
                  <a:cubicBezTo>
                    <a:pt x="337122" y="466111"/>
                    <a:pt x="348517" y="466192"/>
                    <a:pt x="358120" y="461229"/>
                  </a:cubicBezTo>
                  <a:lnTo>
                    <a:pt x="448668" y="414371"/>
                  </a:lnTo>
                  <a:cubicBezTo>
                    <a:pt x="452339" y="412473"/>
                    <a:pt x="456192" y="410952"/>
                    <a:pt x="460168" y="409838"/>
                  </a:cubicBezTo>
                  <a:cubicBezTo>
                    <a:pt x="460144" y="409211"/>
                    <a:pt x="460033" y="408599"/>
                    <a:pt x="460033" y="407966"/>
                  </a:cubicBezTo>
                  <a:cubicBezTo>
                    <a:pt x="460049" y="394909"/>
                    <a:pt x="464521" y="382257"/>
                    <a:pt x="472696" y="372143"/>
                  </a:cubicBezTo>
                  <a:cubicBezTo>
                    <a:pt x="480871" y="362026"/>
                    <a:pt x="492251" y="355070"/>
                    <a:pt x="504914" y="352438"/>
                  </a:cubicBezTo>
                  <a:lnTo>
                    <a:pt x="504914" y="317307"/>
                  </a:lnTo>
                  <a:lnTo>
                    <a:pt x="415152" y="317307"/>
                  </a:lnTo>
                  <a:close/>
                  <a:moveTo>
                    <a:pt x="516133" y="373968"/>
                  </a:moveTo>
                  <a:cubicBezTo>
                    <a:pt x="507223" y="373968"/>
                    <a:pt x="498677" y="377535"/>
                    <a:pt x="492365" y="383889"/>
                  </a:cubicBezTo>
                  <a:cubicBezTo>
                    <a:pt x="486059" y="390244"/>
                    <a:pt x="482498" y="398864"/>
                    <a:pt x="482473" y="407864"/>
                  </a:cubicBezTo>
                  <a:cubicBezTo>
                    <a:pt x="500380" y="409563"/>
                    <a:pt x="516679" y="419004"/>
                    <a:pt x="527183" y="433746"/>
                  </a:cubicBezTo>
                  <a:lnTo>
                    <a:pt x="527188" y="433746"/>
                  </a:lnTo>
                  <a:lnTo>
                    <a:pt x="545476" y="424297"/>
                  </a:lnTo>
                  <a:cubicBezTo>
                    <a:pt x="548287" y="419318"/>
                    <a:pt x="549775" y="413692"/>
                    <a:pt x="549795" y="407966"/>
                  </a:cubicBezTo>
                  <a:cubicBezTo>
                    <a:pt x="549795" y="398952"/>
                    <a:pt x="546247" y="390300"/>
                    <a:pt x="539937" y="383925"/>
                  </a:cubicBezTo>
                  <a:cubicBezTo>
                    <a:pt x="533626" y="377552"/>
                    <a:pt x="525061" y="373969"/>
                    <a:pt x="516134" y="373969"/>
                  </a:cubicBezTo>
                  <a:lnTo>
                    <a:pt x="516133" y="373968"/>
                  </a:lnTo>
                  <a:close/>
                  <a:moveTo>
                    <a:pt x="631102" y="414490"/>
                  </a:moveTo>
                  <a:cubicBezTo>
                    <a:pt x="623788" y="412507"/>
                    <a:pt x="616010" y="413326"/>
                    <a:pt x="609262" y="416792"/>
                  </a:cubicBezTo>
                  <a:lnTo>
                    <a:pt x="535119" y="455083"/>
                  </a:lnTo>
                  <a:cubicBezTo>
                    <a:pt x="535284" y="461103"/>
                    <a:pt x="533857" y="467058"/>
                    <a:pt x="530996" y="472340"/>
                  </a:cubicBezTo>
                  <a:cubicBezTo>
                    <a:pt x="528132" y="477622"/>
                    <a:pt x="523928" y="482043"/>
                    <a:pt x="518814" y="485145"/>
                  </a:cubicBezTo>
                  <a:lnTo>
                    <a:pt x="393944" y="559939"/>
                  </a:lnTo>
                  <a:cubicBezTo>
                    <a:pt x="367142" y="576083"/>
                    <a:pt x="335214" y="581168"/>
                    <a:pt x="304789" y="574140"/>
                  </a:cubicBezTo>
                  <a:lnTo>
                    <a:pt x="304784" y="574140"/>
                  </a:lnTo>
                  <a:lnTo>
                    <a:pt x="192056" y="546942"/>
                  </a:lnTo>
                  <a:lnTo>
                    <a:pt x="197275" y="524899"/>
                  </a:lnTo>
                  <a:lnTo>
                    <a:pt x="309882" y="552097"/>
                  </a:lnTo>
                  <a:cubicBezTo>
                    <a:pt x="334672" y="557777"/>
                    <a:pt x="360676" y="553620"/>
                    <a:pt x="382514" y="540481"/>
                  </a:cubicBezTo>
                  <a:lnTo>
                    <a:pt x="507374" y="465687"/>
                  </a:lnTo>
                  <a:cubicBezTo>
                    <a:pt x="512674" y="462449"/>
                    <a:pt x="514431" y="455519"/>
                    <a:pt x="511322" y="450105"/>
                  </a:cubicBezTo>
                  <a:cubicBezTo>
                    <a:pt x="506234" y="441215"/>
                    <a:pt x="497958" y="434639"/>
                    <a:pt x="488206" y="431735"/>
                  </a:cubicBezTo>
                  <a:cubicBezTo>
                    <a:pt x="478453" y="428826"/>
                    <a:pt x="467963" y="429813"/>
                    <a:pt x="458912" y="434492"/>
                  </a:cubicBezTo>
                  <a:lnTo>
                    <a:pt x="368365" y="481430"/>
                  </a:lnTo>
                  <a:cubicBezTo>
                    <a:pt x="352236" y="489793"/>
                    <a:pt x="333075" y="489656"/>
                    <a:pt x="317067" y="481067"/>
                  </a:cubicBezTo>
                  <a:lnTo>
                    <a:pt x="255356" y="447975"/>
                  </a:lnTo>
                  <a:cubicBezTo>
                    <a:pt x="235610" y="437340"/>
                    <a:pt x="213334" y="432442"/>
                    <a:pt x="190999" y="433829"/>
                  </a:cubicBezTo>
                  <a:cubicBezTo>
                    <a:pt x="168669" y="435215"/>
                    <a:pt x="147149" y="442829"/>
                    <a:pt x="128847" y="455831"/>
                  </a:cubicBezTo>
                  <a:lnTo>
                    <a:pt x="121182" y="461234"/>
                  </a:lnTo>
                  <a:lnTo>
                    <a:pt x="150755" y="603362"/>
                  </a:lnTo>
                  <a:lnTo>
                    <a:pt x="180388" y="596926"/>
                  </a:lnTo>
                  <a:cubicBezTo>
                    <a:pt x="191498" y="594503"/>
                    <a:pt x="202934" y="594042"/>
                    <a:pt x="214199" y="595565"/>
                  </a:cubicBezTo>
                  <a:lnTo>
                    <a:pt x="354099" y="611056"/>
                  </a:lnTo>
                  <a:cubicBezTo>
                    <a:pt x="377811" y="614300"/>
                    <a:pt x="401876" y="608654"/>
                    <a:pt x="421746" y="595191"/>
                  </a:cubicBezTo>
                  <a:lnTo>
                    <a:pt x="645853" y="443339"/>
                  </a:lnTo>
                  <a:lnTo>
                    <a:pt x="645852" y="443342"/>
                  </a:lnTo>
                  <a:lnTo>
                    <a:pt x="645856" y="443337"/>
                  </a:lnTo>
                  <a:lnTo>
                    <a:pt x="645853" y="443339"/>
                  </a:lnTo>
                  <a:lnTo>
                    <a:pt x="648868" y="427522"/>
                  </a:lnTo>
                  <a:cubicBezTo>
                    <a:pt x="644741" y="421112"/>
                    <a:pt x="638415" y="416473"/>
                    <a:pt x="631102" y="414490"/>
                  </a:cubicBezTo>
                  <a:close/>
                  <a:moveTo>
                    <a:pt x="89621" y="419376"/>
                  </a:moveTo>
                  <a:lnTo>
                    <a:pt x="24544" y="433532"/>
                  </a:lnTo>
                  <a:lnTo>
                    <a:pt x="70546" y="655143"/>
                  </a:lnTo>
                  <a:lnTo>
                    <a:pt x="135658" y="640987"/>
                  </a:lnTo>
                  <a:lnTo>
                    <a:pt x="89621" y="419376"/>
                  </a:lnTo>
                  <a:close/>
                </a:path>
              </a:pathLst>
            </a:custGeom>
            <a:solidFill>
              <a:schemeClr val="tx1"/>
            </a:solidFill>
            <a:ln w="243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8EFF88A-B8AC-A743-45C1-D03350232645}"/>
                </a:ext>
              </a:extLst>
            </p:cNvPr>
            <p:cNvSpPr/>
            <p:nvPr/>
          </p:nvSpPr>
          <p:spPr>
            <a:xfrm>
              <a:off x="-1181924" y="4832561"/>
              <a:ext cx="201964" cy="203984"/>
            </a:xfrm>
            <a:custGeom>
              <a:avLst/>
              <a:gdLst>
                <a:gd name="connsiteX0" fmla="*/ 100982 w 201964"/>
                <a:gd name="connsiteY0" fmla="*/ 0 h 203984"/>
                <a:gd name="connsiteX1" fmla="*/ 172386 w 201964"/>
                <a:gd name="connsiteY1" fmla="*/ 29874 h 203984"/>
                <a:gd name="connsiteX2" fmla="*/ 201964 w 201964"/>
                <a:gd name="connsiteY2" fmla="*/ 101993 h 203984"/>
                <a:gd name="connsiteX3" fmla="*/ 172355 w 201964"/>
                <a:gd name="connsiteY3" fmla="*/ 174079 h 203984"/>
                <a:gd name="connsiteX4" fmla="*/ 100982 w 201964"/>
                <a:gd name="connsiteY4" fmla="*/ 203984 h 203984"/>
                <a:gd name="connsiteX5" fmla="*/ 29578 w 201964"/>
                <a:gd name="connsiteY5" fmla="*/ 174111 h 203984"/>
                <a:gd name="connsiteX6" fmla="*/ 0 w 201964"/>
                <a:gd name="connsiteY6" fmla="*/ 101993 h 203984"/>
                <a:gd name="connsiteX7" fmla="*/ 29578 w 201964"/>
                <a:gd name="connsiteY7" fmla="*/ 29874 h 203984"/>
                <a:gd name="connsiteX8" fmla="*/ 100982 w 201964"/>
                <a:gd name="connsiteY8" fmla="*/ 0 h 203984"/>
                <a:gd name="connsiteX9" fmla="*/ 89762 w 201964"/>
                <a:gd name="connsiteY9" fmla="*/ 23570 h 203984"/>
                <a:gd name="connsiteX10" fmla="*/ 45527 w 201964"/>
                <a:gd name="connsiteY10" fmla="*/ 45983 h 203984"/>
                <a:gd name="connsiteX11" fmla="*/ 23337 w 201964"/>
                <a:gd name="connsiteY11" fmla="*/ 90660 h 203984"/>
                <a:gd name="connsiteX12" fmla="*/ 89762 w 201964"/>
                <a:gd name="connsiteY12" fmla="*/ 90660 h 203984"/>
                <a:gd name="connsiteX13" fmla="*/ 89762 w 201964"/>
                <a:gd name="connsiteY13" fmla="*/ 23570 h 203984"/>
                <a:gd name="connsiteX14" fmla="*/ 112202 w 201964"/>
                <a:gd name="connsiteY14" fmla="*/ 23570 h 203984"/>
                <a:gd name="connsiteX15" fmla="*/ 112202 w 201964"/>
                <a:gd name="connsiteY15" fmla="*/ 90660 h 203984"/>
                <a:gd name="connsiteX16" fmla="*/ 178627 w 201964"/>
                <a:gd name="connsiteY16" fmla="*/ 90660 h 203984"/>
                <a:gd name="connsiteX17" fmla="*/ 156437 w 201964"/>
                <a:gd name="connsiteY17" fmla="*/ 45983 h 203984"/>
                <a:gd name="connsiteX18" fmla="*/ 112202 w 201964"/>
                <a:gd name="connsiteY18" fmla="*/ 23570 h 203984"/>
                <a:gd name="connsiteX19" fmla="*/ 23337 w 201964"/>
                <a:gd name="connsiteY19" fmla="*/ 113325 h 203984"/>
                <a:gd name="connsiteX20" fmla="*/ 45527 w 201964"/>
                <a:gd name="connsiteY20" fmla="*/ 158001 h 203984"/>
                <a:gd name="connsiteX21" fmla="*/ 89762 w 201964"/>
                <a:gd name="connsiteY21" fmla="*/ 180414 h 203984"/>
                <a:gd name="connsiteX22" fmla="*/ 89762 w 201964"/>
                <a:gd name="connsiteY22" fmla="*/ 113325 h 203984"/>
                <a:gd name="connsiteX23" fmla="*/ 23337 w 201964"/>
                <a:gd name="connsiteY23" fmla="*/ 113325 h 203984"/>
                <a:gd name="connsiteX24" fmla="*/ 112202 w 201964"/>
                <a:gd name="connsiteY24" fmla="*/ 113325 h 203984"/>
                <a:gd name="connsiteX25" fmla="*/ 112202 w 201964"/>
                <a:gd name="connsiteY25" fmla="*/ 180414 h 203984"/>
                <a:gd name="connsiteX26" fmla="*/ 156437 w 201964"/>
                <a:gd name="connsiteY26" fmla="*/ 158001 h 203984"/>
                <a:gd name="connsiteX27" fmla="*/ 178627 w 201964"/>
                <a:gd name="connsiteY27" fmla="*/ 113325 h 203984"/>
                <a:gd name="connsiteX28" fmla="*/ 112202 w 201964"/>
                <a:gd name="connsiteY28" fmla="*/ 113325 h 20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1964" h="203984">
                  <a:moveTo>
                    <a:pt x="100982" y="0"/>
                  </a:moveTo>
                  <a:cubicBezTo>
                    <a:pt x="127766" y="0"/>
                    <a:pt x="153451" y="10745"/>
                    <a:pt x="172386" y="29874"/>
                  </a:cubicBezTo>
                  <a:cubicBezTo>
                    <a:pt x="191325" y="48998"/>
                    <a:pt x="201964" y="74941"/>
                    <a:pt x="201964" y="101993"/>
                  </a:cubicBezTo>
                  <a:cubicBezTo>
                    <a:pt x="201933" y="129033"/>
                    <a:pt x="191285" y="154956"/>
                    <a:pt x="172355" y="174079"/>
                  </a:cubicBezTo>
                  <a:cubicBezTo>
                    <a:pt x="153422" y="193198"/>
                    <a:pt x="127755" y="203955"/>
                    <a:pt x="100982" y="203984"/>
                  </a:cubicBezTo>
                  <a:cubicBezTo>
                    <a:pt x="74198" y="203984"/>
                    <a:pt x="48513" y="193240"/>
                    <a:pt x="29578" y="174111"/>
                  </a:cubicBezTo>
                  <a:cubicBezTo>
                    <a:pt x="10639" y="154986"/>
                    <a:pt x="0" y="129044"/>
                    <a:pt x="0" y="101993"/>
                  </a:cubicBezTo>
                  <a:cubicBezTo>
                    <a:pt x="0" y="74941"/>
                    <a:pt x="10638" y="48998"/>
                    <a:pt x="29578" y="29874"/>
                  </a:cubicBezTo>
                  <a:cubicBezTo>
                    <a:pt x="48513" y="10746"/>
                    <a:pt x="74198" y="0"/>
                    <a:pt x="100982" y="0"/>
                  </a:cubicBezTo>
                  <a:close/>
                  <a:moveTo>
                    <a:pt x="89762" y="23570"/>
                  </a:moveTo>
                  <a:cubicBezTo>
                    <a:pt x="73012" y="26030"/>
                    <a:pt x="57494" y="33891"/>
                    <a:pt x="45527" y="45983"/>
                  </a:cubicBezTo>
                  <a:cubicBezTo>
                    <a:pt x="33555" y="58069"/>
                    <a:pt x="25771" y="73743"/>
                    <a:pt x="23337" y="90660"/>
                  </a:cubicBezTo>
                  <a:lnTo>
                    <a:pt x="89762" y="90660"/>
                  </a:lnTo>
                  <a:lnTo>
                    <a:pt x="89762" y="23570"/>
                  </a:lnTo>
                  <a:close/>
                  <a:moveTo>
                    <a:pt x="112202" y="23570"/>
                  </a:moveTo>
                  <a:lnTo>
                    <a:pt x="112202" y="90660"/>
                  </a:lnTo>
                  <a:lnTo>
                    <a:pt x="178627" y="90660"/>
                  </a:lnTo>
                  <a:cubicBezTo>
                    <a:pt x="176192" y="73743"/>
                    <a:pt x="168409" y="58069"/>
                    <a:pt x="156437" y="45983"/>
                  </a:cubicBezTo>
                  <a:cubicBezTo>
                    <a:pt x="144470" y="33891"/>
                    <a:pt x="128952" y="26029"/>
                    <a:pt x="112202" y="23570"/>
                  </a:cubicBezTo>
                  <a:close/>
                  <a:moveTo>
                    <a:pt x="23337" y="113325"/>
                  </a:moveTo>
                  <a:cubicBezTo>
                    <a:pt x="25772" y="130242"/>
                    <a:pt x="33555" y="145915"/>
                    <a:pt x="45527" y="158001"/>
                  </a:cubicBezTo>
                  <a:cubicBezTo>
                    <a:pt x="57494" y="170093"/>
                    <a:pt x="73012" y="177956"/>
                    <a:pt x="89762" y="180414"/>
                  </a:cubicBezTo>
                  <a:lnTo>
                    <a:pt x="89762" y="113325"/>
                  </a:lnTo>
                  <a:lnTo>
                    <a:pt x="23337" y="113325"/>
                  </a:lnTo>
                  <a:close/>
                  <a:moveTo>
                    <a:pt x="112202" y="113325"/>
                  </a:moveTo>
                  <a:lnTo>
                    <a:pt x="112202" y="180414"/>
                  </a:lnTo>
                  <a:cubicBezTo>
                    <a:pt x="128952" y="177955"/>
                    <a:pt x="144470" y="170093"/>
                    <a:pt x="156437" y="158001"/>
                  </a:cubicBezTo>
                  <a:cubicBezTo>
                    <a:pt x="168409" y="145915"/>
                    <a:pt x="176193" y="130242"/>
                    <a:pt x="178627" y="113325"/>
                  </a:cubicBezTo>
                  <a:lnTo>
                    <a:pt x="112202" y="113325"/>
                  </a:lnTo>
                  <a:close/>
                </a:path>
              </a:pathLst>
            </a:custGeom>
            <a:solidFill>
              <a:schemeClr val="tx1"/>
            </a:solidFill>
            <a:ln w="243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E0F7B014-4584-74DA-2227-F4E53629384C}"/>
                </a:ext>
              </a:extLst>
            </p:cNvPr>
            <p:cNvSpPr/>
            <p:nvPr/>
          </p:nvSpPr>
          <p:spPr>
            <a:xfrm>
              <a:off x="-1299550" y="5063518"/>
              <a:ext cx="26568" cy="26813"/>
            </a:xfrm>
            <a:custGeom>
              <a:avLst/>
              <a:gdLst>
                <a:gd name="connsiteX0" fmla="*/ 21965 w 26568"/>
                <a:gd name="connsiteY0" fmla="*/ 0 h 26813"/>
                <a:gd name="connsiteX1" fmla="*/ 26568 w 26568"/>
                <a:gd name="connsiteY1" fmla="*/ 22159 h 26813"/>
                <a:gd name="connsiteX2" fmla="*/ 4603 w 26568"/>
                <a:gd name="connsiteY2" fmla="*/ 26813 h 26813"/>
                <a:gd name="connsiteX3" fmla="*/ 0 w 26568"/>
                <a:gd name="connsiteY3" fmla="*/ 4655 h 26813"/>
                <a:gd name="connsiteX4" fmla="*/ 21965 w 26568"/>
                <a:gd name="connsiteY4" fmla="*/ 0 h 2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8" h="26813">
                  <a:moveTo>
                    <a:pt x="21965" y="0"/>
                  </a:moveTo>
                  <a:lnTo>
                    <a:pt x="26568" y="22159"/>
                  </a:lnTo>
                  <a:lnTo>
                    <a:pt x="4603" y="26813"/>
                  </a:lnTo>
                  <a:lnTo>
                    <a:pt x="0" y="4655"/>
                  </a:lnTo>
                  <a:lnTo>
                    <a:pt x="21965" y="0"/>
                  </a:lnTo>
                  <a:close/>
                </a:path>
              </a:pathLst>
            </a:custGeom>
            <a:solidFill>
              <a:schemeClr val="tx1"/>
            </a:solidFill>
            <a:ln w="243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95225EE-CF22-0F6A-CBEE-E93690F967C7}"/>
              </a:ext>
            </a:extLst>
          </p:cNvPr>
          <p:cNvSpPr txBox="1"/>
          <p:nvPr/>
        </p:nvSpPr>
        <p:spPr>
          <a:xfrm>
            <a:off x="405441" y="345840"/>
            <a:ext cx="174919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장애인고용의 의미</a:t>
            </a: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A2D1754-70AB-5B98-EE45-A5EA7C32C873}"/>
              </a:ext>
            </a:extLst>
          </p:cNvPr>
          <p:cNvGrpSpPr/>
          <p:nvPr/>
        </p:nvGrpSpPr>
        <p:grpSpPr>
          <a:xfrm>
            <a:off x="5700577" y="4862183"/>
            <a:ext cx="867574" cy="506075"/>
            <a:chOff x="-1179973" y="4886853"/>
            <a:chExt cx="885012" cy="516247"/>
          </a:xfrm>
        </p:grpSpPr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B4D3486D-6F56-43AD-70BF-C23A0223D98B}"/>
                </a:ext>
              </a:extLst>
            </p:cNvPr>
            <p:cNvSpPr/>
            <p:nvPr/>
          </p:nvSpPr>
          <p:spPr>
            <a:xfrm>
              <a:off x="-1179973" y="4886853"/>
              <a:ext cx="295027" cy="516240"/>
            </a:xfrm>
            <a:custGeom>
              <a:avLst/>
              <a:gdLst>
                <a:gd name="connsiteX0" fmla="*/ 265526 w 295027"/>
                <a:gd name="connsiteY0" fmla="*/ 0 h 516240"/>
                <a:gd name="connsiteX1" fmla="*/ 280276 w 295027"/>
                <a:gd name="connsiteY1" fmla="*/ 14750 h 516240"/>
                <a:gd name="connsiteX2" fmla="*/ 280276 w 295027"/>
                <a:gd name="connsiteY2" fmla="*/ 206494 h 516240"/>
                <a:gd name="connsiteX3" fmla="*/ 275955 w 295027"/>
                <a:gd name="connsiteY3" fmla="*/ 216924 h 516240"/>
                <a:gd name="connsiteX4" fmla="*/ 265526 w 295027"/>
                <a:gd name="connsiteY4" fmla="*/ 221243 h 516240"/>
                <a:gd name="connsiteX5" fmla="*/ 162280 w 295027"/>
                <a:gd name="connsiteY5" fmla="*/ 221243 h 516240"/>
                <a:gd name="connsiteX6" fmla="*/ 162280 w 295027"/>
                <a:gd name="connsiteY6" fmla="*/ 468647 h 516240"/>
                <a:gd name="connsiteX7" fmla="*/ 270472 w 295027"/>
                <a:gd name="connsiteY7" fmla="*/ 372465 h 516240"/>
                <a:gd name="connsiteX8" fmla="*/ 291306 w 295027"/>
                <a:gd name="connsiteY8" fmla="*/ 373691 h 516240"/>
                <a:gd name="connsiteX9" fmla="*/ 290080 w 295027"/>
                <a:gd name="connsiteY9" fmla="*/ 394524 h 516240"/>
                <a:gd name="connsiteX10" fmla="*/ 157334 w 295027"/>
                <a:gd name="connsiteY10" fmla="*/ 512520 h 516240"/>
                <a:gd name="connsiteX11" fmla="*/ 137725 w 295027"/>
                <a:gd name="connsiteY11" fmla="*/ 512520 h 516240"/>
                <a:gd name="connsiteX12" fmla="*/ 4979 w 295027"/>
                <a:gd name="connsiteY12" fmla="*/ 394524 h 516240"/>
                <a:gd name="connsiteX13" fmla="*/ 28 w 295027"/>
                <a:gd name="connsiteY13" fmla="*/ 384351 h 516240"/>
                <a:gd name="connsiteX14" fmla="*/ 3729 w 295027"/>
                <a:gd name="connsiteY14" fmla="*/ 373664 h 516240"/>
                <a:gd name="connsiteX15" fmla="*/ 13908 w 295027"/>
                <a:gd name="connsiteY15" fmla="*/ 368740 h 516240"/>
                <a:gd name="connsiteX16" fmla="*/ 24588 w 295027"/>
                <a:gd name="connsiteY16" fmla="*/ 372465 h 516240"/>
                <a:gd name="connsiteX17" fmla="*/ 132781 w 295027"/>
                <a:gd name="connsiteY17" fmla="*/ 468647 h 516240"/>
                <a:gd name="connsiteX18" fmla="*/ 132781 w 295027"/>
                <a:gd name="connsiteY18" fmla="*/ 206494 h 516240"/>
                <a:gd name="connsiteX19" fmla="*/ 147531 w 295027"/>
                <a:gd name="connsiteY19" fmla="*/ 191744 h 516240"/>
                <a:gd name="connsiteX20" fmla="*/ 250777 w 295027"/>
                <a:gd name="connsiteY20" fmla="*/ 191744 h 516240"/>
                <a:gd name="connsiteX21" fmla="*/ 250777 w 295027"/>
                <a:gd name="connsiteY21" fmla="*/ 14750 h 516240"/>
                <a:gd name="connsiteX22" fmla="*/ 265526 w 295027"/>
                <a:gd name="connsiteY22" fmla="*/ 0 h 51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027" h="516240">
                  <a:moveTo>
                    <a:pt x="265526" y="0"/>
                  </a:moveTo>
                  <a:cubicBezTo>
                    <a:pt x="273671" y="0"/>
                    <a:pt x="280276" y="6605"/>
                    <a:pt x="280276" y="14750"/>
                  </a:cubicBezTo>
                  <a:lnTo>
                    <a:pt x="280276" y="206494"/>
                  </a:lnTo>
                  <a:cubicBezTo>
                    <a:pt x="280276" y="210406"/>
                    <a:pt x="278722" y="214158"/>
                    <a:pt x="275955" y="216924"/>
                  </a:cubicBezTo>
                  <a:cubicBezTo>
                    <a:pt x="273191" y="219691"/>
                    <a:pt x="269437" y="221243"/>
                    <a:pt x="265526" y="221243"/>
                  </a:cubicBezTo>
                  <a:lnTo>
                    <a:pt x="162280" y="221243"/>
                  </a:lnTo>
                  <a:lnTo>
                    <a:pt x="162280" y="468647"/>
                  </a:lnTo>
                  <a:lnTo>
                    <a:pt x="270472" y="372465"/>
                  </a:lnTo>
                  <a:cubicBezTo>
                    <a:pt x="276569" y="367066"/>
                    <a:pt x="285886" y="367613"/>
                    <a:pt x="291306" y="373691"/>
                  </a:cubicBezTo>
                  <a:cubicBezTo>
                    <a:pt x="296711" y="379781"/>
                    <a:pt x="296165" y="389106"/>
                    <a:pt x="290080" y="394524"/>
                  </a:cubicBezTo>
                  <a:lnTo>
                    <a:pt x="157334" y="512520"/>
                  </a:lnTo>
                  <a:cubicBezTo>
                    <a:pt x="151738" y="517480"/>
                    <a:pt x="143323" y="517480"/>
                    <a:pt x="137725" y="512520"/>
                  </a:cubicBezTo>
                  <a:lnTo>
                    <a:pt x="4979" y="394524"/>
                  </a:lnTo>
                  <a:cubicBezTo>
                    <a:pt x="2043" y="391923"/>
                    <a:pt x="265" y="388269"/>
                    <a:pt x="28" y="384351"/>
                  </a:cubicBezTo>
                  <a:cubicBezTo>
                    <a:pt x="-209" y="380440"/>
                    <a:pt x="1121" y="376595"/>
                    <a:pt x="3729" y="373664"/>
                  </a:cubicBezTo>
                  <a:cubicBezTo>
                    <a:pt x="6329" y="370734"/>
                    <a:pt x="9997" y="368962"/>
                    <a:pt x="13908" y="368740"/>
                  </a:cubicBezTo>
                  <a:cubicBezTo>
                    <a:pt x="17819" y="368516"/>
                    <a:pt x="21665" y="369859"/>
                    <a:pt x="24588" y="372465"/>
                  </a:cubicBezTo>
                  <a:lnTo>
                    <a:pt x="132781" y="468647"/>
                  </a:lnTo>
                  <a:lnTo>
                    <a:pt x="132781" y="206494"/>
                  </a:lnTo>
                  <a:cubicBezTo>
                    <a:pt x="132781" y="198348"/>
                    <a:pt x="139385" y="191744"/>
                    <a:pt x="147531" y="191744"/>
                  </a:cubicBezTo>
                  <a:lnTo>
                    <a:pt x="250777" y="191744"/>
                  </a:lnTo>
                  <a:lnTo>
                    <a:pt x="250777" y="14750"/>
                  </a:lnTo>
                  <a:cubicBezTo>
                    <a:pt x="250777" y="6605"/>
                    <a:pt x="257381" y="0"/>
                    <a:pt x="26552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8786F4DF-0467-AB85-AE7D-73C2DAA95A4E}"/>
                </a:ext>
              </a:extLst>
            </p:cNvPr>
            <p:cNvSpPr/>
            <p:nvPr/>
          </p:nvSpPr>
          <p:spPr>
            <a:xfrm>
              <a:off x="-796445" y="4960614"/>
              <a:ext cx="324490" cy="88498"/>
            </a:xfrm>
            <a:custGeom>
              <a:avLst/>
              <a:gdLst>
                <a:gd name="connsiteX0" fmla="*/ 14750 w 324490"/>
                <a:gd name="connsiteY0" fmla="*/ 0 h 88498"/>
                <a:gd name="connsiteX1" fmla="*/ 309740 w 324490"/>
                <a:gd name="connsiteY1" fmla="*/ 0 h 88498"/>
                <a:gd name="connsiteX2" fmla="*/ 324490 w 324490"/>
                <a:gd name="connsiteY2" fmla="*/ 14750 h 88498"/>
                <a:gd name="connsiteX3" fmla="*/ 309740 w 324490"/>
                <a:gd name="connsiteY3" fmla="*/ 29499 h 88498"/>
                <a:gd name="connsiteX4" fmla="*/ 29499 w 324490"/>
                <a:gd name="connsiteY4" fmla="*/ 29499 h 88498"/>
                <a:gd name="connsiteX5" fmla="*/ 29499 w 324490"/>
                <a:gd name="connsiteY5" fmla="*/ 73748 h 88498"/>
                <a:gd name="connsiteX6" fmla="*/ 25180 w 324490"/>
                <a:gd name="connsiteY6" fmla="*/ 84179 h 88498"/>
                <a:gd name="connsiteX7" fmla="*/ 14750 w 324490"/>
                <a:gd name="connsiteY7" fmla="*/ 88498 h 88498"/>
                <a:gd name="connsiteX8" fmla="*/ 0 w 324490"/>
                <a:gd name="connsiteY8" fmla="*/ 73748 h 88498"/>
                <a:gd name="connsiteX9" fmla="*/ 0 w 324490"/>
                <a:gd name="connsiteY9" fmla="*/ 14750 h 88498"/>
                <a:gd name="connsiteX10" fmla="*/ 14750 w 324490"/>
                <a:gd name="connsiteY10" fmla="*/ 0 h 8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490" h="88498">
                  <a:moveTo>
                    <a:pt x="14750" y="0"/>
                  </a:moveTo>
                  <a:lnTo>
                    <a:pt x="309740" y="0"/>
                  </a:lnTo>
                  <a:cubicBezTo>
                    <a:pt x="317885" y="0"/>
                    <a:pt x="324490" y="6605"/>
                    <a:pt x="324490" y="14750"/>
                  </a:cubicBezTo>
                  <a:cubicBezTo>
                    <a:pt x="324490" y="22895"/>
                    <a:pt x="317885" y="29499"/>
                    <a:pt x="309740" y="29499"/>
                  </a:cubicBezTo>
                  <a:lnTo>
                    <a:pt x="29499" y="29499"/>
                  </a:lnTo>
                  <a:lnTo>
                    <a:pt x="29499" y="73748"/>
                  </a:lnTo>
                  <a:cubicBezTo>
                    <a:pt x="29499" y="77659"/>
                    <a:pt x="27945" y="81413"/>
                    <a:pt x="25180" y="84179"/>
                  </a:cubicBezTo>
                  <a:cubicBezTo>
                    <a:pt x="22414" y="86943"/>
                    <a:pt x="18660" y="88498"/>
                    <a:pt x="14750" y="88498"/>
                  </a:cubicBezTo>
                  <a:cubicBezTo>
                    <a:pt x="6605" y="88498"/>
                    <a:pt x="0" y="81893"/>
                    <a:pt x="0" y="73748"/>
                  </a:cubicBezTo>
                  <a:lnTo>
                    <a:pt x="0" y="14750"/>
                  </a:lnTo>
                  <a:cubicBezTo>
                    <a:pt x="0" y="6605"/>
                    <a:pt x="6605" y="0"/>
                    <a:pt x="147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DCEC98E-3A7D-2370-FFA7-694617AAD074}"/>
                </a:ext>
              </a:extLst>
            </p:cNvPr>
            <p:cNvSpPr/>
            <p:nvPr/>
          </p:nvSpPr>
          <p:spPr>
            <a:xfrm>
              <a:off x="-442456" y="4960614"/>
              <a:ext cx="29499" cy="29499"/>
            </a:xfrm>
            <a:custGeom>
              <a:avLst/>
              <a:gdLst>
                <a:gd name="connsiteX0" fmla="*/ 14750 w 29499"/>
                <a:gd name="connsiteY0" fmla="*/ 0 h 29499"/>
                <a:gd name="connsiteX1" fmla="*/ 29499 w 29499"/>
                <a:gd name="connsiteY1" fmla="*/ 14750 h 29499"/>
                <a:gd name="connsiteX2" fmla="*/ 14750 w 29499"/>
                <a:gd name="connsiteY2" fmla="*/ 29499 h 29499"/>
                <a:gd name="connsiteX3" fmla="*/ 0 w 29499"/>
                <a:gd name="connsiteY3" fmla="*/ 14750 h 29499"/>
                <a:gd name="connsiteX4" fmla="*/ 14750 w 29499"/>
                <a:gd name="connsiteY4" fmla="*/ 0 h 29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9" h="29499">
                  <a:moveTo>
                    <a:pt x="14750" y="0"/>
                  </a:moveTo>
                  <a:cubicBezTo>
                    <a:pt x="22895" y="0"/>
                    <a:pt x="29499" y="6605"/>
                    <a:pt x="29499" y="14750"/>
                  </a:cubicBezTo>
                  <a:cubicBezTo>
                    <a:pt x="29499" y="22895"/>
                    <a:pt x="22895" y="29499"/>
                    <a:pt x="14750" y="29499"/>
                  </a:cubicBezTo>
                  <a:cubicBezTo>
                    <a:pt x="6605" y="29499"/>
                    <a:pt x="0" y="22895"/>
                    <a:pt x="0" y="14750"/>
                  </a:cubicBezTo>
                  <a:cubicBezTo>
                    <a:pt x="0" y="6605"/>
                    <a:pt x="6605" y="0"/>
                    <a:pt x="147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DB70D1D2-B022-B27C-037E-0506A1820812}"/>
                </a:ext>
              </a:extLst>
            </p:cNvPr>
            <p:cNvSpPr/>
            <p:nvPr/>
          </p:nvSpPr>
          <p:spPr>
            <a:xfrm>
              <a:off x="-383458" y="4960614"/>
              <a:ext cx="29499" cy="29499"/>
            </a:xfrm>
            <a:custGeom>
              <a:avLst/>
              <a:gdLst>
                <a:gd name="connsiteX0" fmla="*/ 14750 w 29499"/>
                <a:gd name="connsiteY0" fmla="*/ 0 h 29499"/>
                <a:gd name="connsiteX1" fmla="*/ 29499 w 29499"/>
                <a:gd name="connsiteY1" fmla="*/ 14750 h 29499"/>
                <a:gd name="connsiteX2" fmla="*/ 14750 w 29499"/>
                <a:gd name="connsiteY2" fmla="*/ 29499 h 29499"/>
                <a:gd name="connsiteX3" fmla="*/ 0 w 29499"/>
                <a:gd name="connsiteY3" fmla="*/ 14750 h 29499"/>
                <a:gd name="connsiteX4" fmla="*/ 14750 w 29499"/>
                <a:gd name="connsiteY4" fmla="*/ 0 h 29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9" h="29499">
                  <a:moveTo>
                    <a:pt x="14750" y="0"/>
                  </a:moveTo>
                  <a:cubicBezTo>
                    <a:pt x="22895" y="0"/>
                    <a:pt x="29499" y="6605"/>
                    <a:pt x="29499" y="14750"/>
                  </a:cubicBezTo>
                  <a:cubicBezTo>
                    <a:pt x="29499" y="22895"/>
                    <a:pt x="22895" y="29499"/>
                    <a:pt x="14750" y="29499"/>
                  </a:cubicBezTo>
                  <a:cubicBezTo>
                    <a:pt x="6605" y="29499"/>
                    <a:pt x="0" y="22895"/>
                    <a:pt x="0" y="14750"/>
                  </a:cubicBezTo>
                  <a:cubicBezTo>
                    <a:pt x="0" y="6605"/>
                    <a:pt x="6605" y="0"/>
                    <a:pt x="147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FB2DC845-DA94-2339-F7CE-4458D8940C22}"/>
                </a:ext>
              </a:extLst>
            </p:cNvPr>
            <p:cNvSpPr/>
            <p:nvPr/>
          </p:nvSpPr>
          <p:spPr>
            <a:xfrm>
              <a:off x="-855443" y="5019613"/>
              <a:ext cx="560482" cy="383487"/>
            </a:xfrm>
            <a:custGeom>
              <a:avLst/>
              <a:gdLst>
                <a:gd name="connsiteX0" fmla="*/ 132746 w 560482"/>
                <a:gd name="connsiteY0" fmla="*/ 0 h 383487"/>
                <a:gd name="connsiteX1" fmla="*/ 545733 w 560482"/>
                <a:gd name="connsiteY1" fmla="*/ 0 h 383487"/>
                <a:gd name="connsiteX2" fmla="*/ 556164 w 560482"/>
                <a:gd name="connsiteY2" fmla="*/ 4319 h 383487"/>
                <a:gd name="connsiteX3" fmla="*/ 560482 w 560482"/>
                <a:gd name="connsiteY3" fmla="*/ 14750 h 383487"/>
                <a:gd name="connsiteX4" fmla="*/ 560482 w 560482"/>
                <a:gd name="connsiteY4" fmla="*/ 250742 h 383487"/>
                <a:gd name="connsiteX5" fmla="*/ 556164 w 560482"/>
                <a:gd name="connsiteY5" fmla="*/ 261173 h 383487"/>
                <a:gd name="connsiteX6" fmla="*/ 545733 w 560482"/>
                <a:gd name="connsiteY6" fmla="*/ 265492 h 383487"/>
                <a:gd name="connsiteX7" fmla="*/ 501484 w 560482"/>
                <a:gd name="connsiteY7" fmla="*/ 265492 h 383487"/>
                <a:gd name="connsiteX8" fmla="*/ 501484 w 560482"/>
                <a:gd name="connsiteY8" fmla="*/ 309740 h 383487"/>
                <a:gd name="connsiteX9" fmla="*/ 497165 w 560482"/>
                <a:gd name="connsiteY9" fmla="*/ 320171 h 383487"/>
                <a:gd name="connsiteX10" fmla="*/ 486734 w 560482"/>
                <a:gd name="connsiteY10" fmla="*/ 324489 h 383487"/>
                <a:gd name="connsiteX11" fmla="*/ 442486 w 560482"/>
                <a:gd name="connsiteY11" fmla="*/ 324489 h 383487"/>
                <a:gd name="connsiteX12" fmla="*/ 442486 w 560482"/>
                <a:gd name="connsiteY12" fmla="*/ 368738 h 383487"/>
                <a:gd name="connsiteX13" fmla="*/ 438167 w 560482"/>
                <a:gd name="connsiteY13" fmla="*/ 379169 h 383487"/>
                <a:gd name="connsiteX14" fmla="*/ 427736 w 560482"/>
                <a:gd name="connsiteY14" fmla="*/ 383487 h 383487"/>
                <a:gd name="connsiteX15" fmla="*/ 14750 w 560482"/>
                <a:gd name="connsiteY15" fmla="*/ 383487 h 383487"/>
                <a:gd name="connsiteX16" fmla="*/ 4319 w 560482"/>
                <a:gd name="connsiteY16" fmla="*/ 379169 h 383487"/>
                <a:gd name="connsiteX17" fmla="*/ 0 w 560482"/>
                <a:gd name="connsiteY17" fmla="*/ 368738 h 383487"/>
                <a:gd name="connsiteX18" fmla="*/ 0 w 560482"/>
                <a:gd name="connsiteY18" fmla="*/ 132746 h 383487"/>
                <a:gd name="connsiteX19" fmla="*/ 14750 w 560482"/>
                <a:gd name="connsiteY19" fmla="*/ 117996 h 383487"/>
                <a:gd name="connsiteX20" fmla="*/ 58998 w 560482"/>
                <a:gd name="connsiteY20" fmla="*/ 117996 h 383487"/>
                <a:gd name="connsiteX21" fmla="*/ 58998 w 560482"/>
                <a:gd name="connsiteY21" fmla="*/ 73748 h 383487"/>
                <a:gd name="connsiteX22" fmla="*/ 73748 w 560482"/>
                <a:gd name="connsiteY22" fmla="*/ 58998 h 383487"/>
                <a:gd name="connsiteX23" fmla="*/ 117996 w 560482"/>
                <a:gd name="connsiteY23" fmla="*/ 58998 h 383487"/>
                <a:gd name="connsiteX24" fmla="*/ 117996 w 560482"/>
                <a:gd name="connsiteY24" fmla="*/ 14750 h 383487"/>
                <a:gd name="connsiteX25" fmla="*/ 132746 w 560482"/>
                <a:gd name="connsiteY25" fmla="*/ 0 h 383487"/>
                <a:gd name="connsiteX26" fmla="*/ 147495 w 560482"/>
                <a:gd name="connsiteY26" fmla="*/ 29499 h 383487"/>
                <a:gd name="connsiteX27" fmla="*/ 147495 w 560482"/>
                <a:gd name="connsiteY27" fmla="*/ 58998 h 383487"/>
                <a:gd name="connsiteX28" fmla="*/ 486734 w 560482"/>
                <a:gd name="connsiteY28" fmla="*/ 58998 h 383487"/>
                <a:gd name="connsiteX29" fmla="*/ 497165 w 560482"/>
                <a:gd name="connsiteY29" fmla="*/ 63317 h 383487"/>
                <a:gd name="connsiteX30" fmla="*/ 501484 w 560482"/>
                <a:gd name="connsiteY30" fmla="*/ 73748 h 383487"/>
                <a:gd name="connsiteX31" fmla="*/ 501484 w 560482"/>
                <a:gd name="connsiteY31" fmla="*/ 235992 h 383487"/>
                <a:gd name="connsiteX32" fmla="*/ 530983 w 560482"/>
                <a:gd name="connsiteY32" fmla="*/ 235992 h 383487"/>
                <a:gd name="connsiteX33" fmla="*/ 530983 w 560482"/>
                <a:gd name="connsiteY33" fmla="*/ 29499 h 383487"/>
                <a:gd name="connsiteX34" fmla="*/ 147495 w 560482"/>
                <a:gd name="connsiteY34" fmla="*/ 29499 h 383487"/>
                <a:gd name="connsiteX35" fmla="*/ 88497 w 560482"/>
                <a:gd name="connsiteY35" fmla="*/ 88498 h 383487"/>
                <a:gd name="connsiteX36" fmla="*/ 88497 w 560482"/>
                <a:gd name="connsiteY36" fmla="*/ 117996 h 383487"/>
                <a:gd name="connsiteX37" fmla="*/ 427736 w 560482"/>
                <a:gd name="connsiteY37" fmla="*/ 117996 h 383487"/>
                <a:gd name="connsiteX38" fmla="*/ 438167 w 560482"/>
                <a:gd name="connsiteY38" fmla="*/ 122315 h 383487"/>
                <a:gd name="connsiteX39" fmla="*/ 442486 w 560482"/>
                <a:gd name="connsiteY39" fmla="*/ 132746 h 383487"/>
                <a:gd name="connsiteX40" fmla="*/ 442486 w 560482"/>
                <a:gd name="connsiteY40" fmla="*/ 294991 h 383487"/>
                <a:gd name="connsiteX41" fmla="*/ 471985 w 560482"/>
                <a:gd name="connsiteY41" fmla="*/ 294991 h 383487"/>
                <a:gd name="connsiteX42" fmla="*/ 471985 w 560482"/>
                <a:gd name="connsiteY42" fmla="*/ 88498 h 383487"/>
                <a:gd name="connsiteX43" fmla="*/ 88497 w 560482"/>
                <a:gd name="connsiteY43" fmla="*/ 88498 h 383487"/>
                <a:gd name="connsiteX44" fmla="*/ 29499 w 560482"/>
                <a:gd name="connsiteY44" fmla="*/ 147495 h 383487"/>
                <a:gd name="connsiteX45" fmla="*/ 29499 w 560482"/>
                <a:gd name="connsiteY45" fmla="*/ 353988 h 383487"/>
                <a:gd name="connsiteX46" fmla="*/ 412987 w 560482"/>
                <a:gd name="connsiteY46" fmla="*/ 353988 h 383487"/>
                <a:gd name="connsiteX47" fmla="*/ 412987 w 560482"/>
                <a:gd name="connsiteY47" fmla="*/ 147495 h 383487"/>
                <a:gd name="connsiteX48" fmla="*/ 29499 w 560482"/>
                <a:gd name="connsiteY48" fmla="*/ 147495 h 38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0482" h="383487">
                  <a:moveTo>
                    <a:pt x="132746" y="0"/>
                  </a:moveTo>
                  <a:lnTo>
                    <a:pt x="545733" y="0"/>
                  </a:lnTo>
                  <a:cubicBezTo>
                    <a:pt x="549644" y="0"/>
                    <a:pt x="553398" y="1555"/>
                    <a:pt x="556164" y="4319"/>
                  </a:cubicBezTo>
                  <a:cubicBezTo>
                    <a:pt x="558928" y="7085"/>
                    <a:pt x="560482" y="10839"/>
                    <a:pt x="560482" y="14750"/>
                  </a:cubicBezTo>
                  <a:lnTo>
                    <a:pt x="560482" y="250742"/>
                  </a:lnTo>
                  <a:cubicBezTo>
                    <a:pt x="560482" y="254653"/>
                    <a:pt x="558928" y="258407"/>
                    <a:pt x="556164" y="261173"/>
                  </a:cubicBezTo>
                  <a:cubicBezTo>
                    <a:pt x="553398" y="263937"/>
                    <a:pt x="549644" y="265492"/>
                    <a:pt x="545733" y="265492"/>
                  </a:cubicBezTo>
                  <a:lnTo>
                    <a:pt x="501484" y="265492"/>
                  </a:lnTo>
                  <a:lnTo>
                    <a:pt x="501484" y="309740"/>
                  </a:lnTo>
                  <a:cubicBezTo>
                    <a:pt x="501484" y="313650"/>
                    <a:pt x="499930" y="317404"/>
                    <a:pt x="497165" y="320171"/>
                  </a:cubicBezTo>
                  <a:cubicBezTo>
                    <a:pt x="494399" y="322935"/>
                    <a:pt x="490645" y="324489"/>
                    <a:pt x="486734" y="324489"/>
                  </a:cubicBezTo>
                  <a:lnTo>
                    <a:pt x="442486" y="324489"/>
                  </a:lnTo>
                  <a:lnTo>
                    <a:pt x="442486" y="368738"/>
                  </a:lnTo>
                  <a:cubicBezTo>
                    <a:pt x="442486" y="372649"/>
                    <a:pt x="440932" y="376402"/>
                    <a:pt x="438167" y="379169"/>
                  </a:cubicBezTo>
                  <a:cubicBezTo>
                    <a:pt x="435401" y="381933"/>
                    <a:pt x="431647" y="383487"/>
                    <a:pt x="427736" y="383487"/>
                  </a:cubicBezTo>
                  <a:lnTo>
                    <a:pt x="14750" y="383487"/>
                  </a:lnTo>
                  <a:cubicBezTo>
                    <a:pt x="10839" y="383487"/>
                    <a:pt x="7085" y="381933"/>
                    <a:pt x="4319" y="379169"/>
                  </a:cubicBezTo>
                  <a:cubicBezTo>
                    <a:pt x="1554" y="376402"/>
                    <a:pt x="0" y="372649"/>
                    <a:pt x="0" y="368738"/>
                  </a:cubicBezTo>
                  <a:lnTo>
                    <a:pt x="0" y="132746"/>
                  </a:lnTo>
                  <a:cubicBezTo>
                    <a:pt x="0" y="124601"/>
                    <a:pt x="6605" y="117996"/>
                    <a:pt x="14750" y="117996"/>
                  </a:cubicBezTo>
                  <a:lnTo>
                    <a:pt x="58998" y="117996"/>
                  </a:lnTo>
                  <a:lnTo>
                    <a:pt x="58998" y="73748"/>
                  </a:lnTo>
                  <a:cubicBezTo>
                    <a:pt x="58998" y="65603"/>
                    <a:pt x="65603" y="58998"/>
                    <a:pt x="73748" y="58998"/>
                  </a:cubicBezTo>
                  <a:lnTo>
                    <a:pt x="117996" y="58998"/>
                  </a:lnTo>
                  <a:lnTo>
                    <a:pt x="117996" y="14750"/>
                  </a:lnTo>
                  <a:cubicBezTo>
                    <a:pt x="117996" y="6605"/>
                    <a:pt x="124600" y="0"/>
                    <a:pt x="132746" y="0"/>
                  </a:cubicBezTo>
                  <a:close/>
                  <a:moveTo>
                    <a:pt x="147495" y="29499"/>
                  </a:moveTo>
                  <a:lnTo>
                    <a:pt x="147495" y="58998"/>
                  </a:lnTo>
                  <a:lnTo>
                    <a:pt x="486734" y="58998"/>
                  </a:lnTo>
                  <a:cubicBezTo>
                    <a:pt x="490645" y="58998"/>
                    <a:pt x="494399" y="60552"/>
                    <a:pt x="497165" y="63317"/>
                  </a:cubicBezTo>
                  <a:cubicBezTo>
                    <a:pt x="499930" y="66083"/>
                    <a:pt x="501484" y="69837"/>
                    <a:pt x="501484" y="73748"/>
                  </a:cubicBezTo>
                  <a:lnTo>
                    <a:pt x="501484" y="235992"/>
                  </a:lnTo>
                  <a:lnTo>
                    <a:pt x="530983" y="235992"/>
                  </a:lnTo>
                  <a:lnTo>
                    <a:pt x="530983" y="29499"/>
                  </a:lnTo>
                  <a:lnTo>
                    <a:pt x="147495" y="29499"/>
                  </a:lnTo>
                  <a:close/>
                  <a:moveTo>
                    <a:pt x="88497" y="88498"/>
                  </a:moveTo>
                  <a:lnTo>
                    <a:pt x="88497" y="117996"/>
                  </a:lnTo>
                  <a:lnTo>
                    <a:pt x="427736" y="117996"/>
                  </a:lnTo>
                  <a:cubicBezTo>
                    <a:pt x="431647" y="117996"/>
                    <a:pt x="435401" y="119550"/>
                    <a:pt x="438167" y="122315"/>
                  </a:cubicBezTo>
                  <a:cubicBezTo>
                    <a:pt x="440932" y="125081"/>
                    <a:pt x="442486" y="128835"/>
                    <a:pt x="442486" y="132746"/>
                  </a:cubicBezTo>
                  <a:lnTo>
                    <a:pt x="442486" y="294991"/>
                  </a:lnTo>
                  <a:lnTo>
                    <a:pt x="471985" y="294991"/>
                  </a:lnTo>
                  <a:lnTo>
                    <a:pt x="471985" y="88498"/>
                  </a:lnTo>
                  <a:lnTo>
                    <a:pt x="88497" y="88498"/>
                  </a:lnTo>
                  <a:close/>
                  <a:moveTo>
                    <a:pt x="29499" y="147495"/>
                  </a:moveTo>
                  <a:lnTo>
                    <a:pt x="29499" y="353988"/>
                  </a:lnTo>
                  <a:lnTo>
                    <a:pt x="412987" y="353988"/>
                  </a:lnTo>
                  <a:lnTo>
                    <a:pt x="412987" y="147495"/>
                  </a:lnTo>
                  <a:lnTo>
                    <a:pt x="29499" y="14749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86A24FF6-6A27-0428-CDE2-A114AFB899D4}"/>
                </a:ext>
              </a:extLst>
            </p:cNvPr>
            <p:cNvSpPr/>
            <p:nvPr/>
          </p:nvSpPr>
          <p:spPr>
            <a:xfrm>
              <a:off x="-707948" y="5196607"/>
              <a:ext cx="147496" cy="147496"/>
            </a:xfrm>
            <a:custGeom>
              <a:avLst/>
              <a:gdLst>
                <a:gd name="connsiteX0" fmla="*/ 73748 w 147496"/>
                <a:gd name="connsiteY0" fmla="*/ 0 h 147496"/>
                <a:gd name="connsiteX1" fmla="*/ 125899 w 147496"/>
                <a:gd name="connsiteY1" fmla="*/ 21597 h 147496"/>
                <a:gd name="connsiteX2" fmla="*/ 147496 w 147496"/>
                <a:gd name="connsiteY2" fmla="*/ 73748 h 147496"/>
                <a:gd name="connsiteX3" fmla="*/ 125899 w 147496"/>
                <a:gd name="connsiteY3" fmla="*/ 125899 h 147496"/>
                <a:gd name="connsiteX4" fmla="*/ 73748 w 147496"/>
                <a:gd name="connsiteY4" fmla="*/ 147496 h 147496"/>
                <a:gd name="connsiteX5" fmla="*/ 21624 w 147496"/>
                <a:gd name="connsiteY5" fmla="*/ 125872 h 147496"/>
                <a:gd name="connsiteX6" fmla="*/ 0 w 147496"/>
                <a:gd name="connsiteY6" fmla="*/ 73748 h 147496"/>
                <a:gd name="connsiteX7" fmla="*/ 21597 w 147496"/>
                <a:gd name="connsiteY7" fmla="*/ 21597 h 147496"/>
                <a:gd name="connsiteX8" fmla="*/ 73748 w 147496"/>
                <a:gd name="connsiteY8" fmla="*/ 0 h 147496"/>
                <a:gd name="connsiteX9" fmla="*/ 73750 w 147496"/>
                <a:gd name="connsiteY9" fmla="*/ 29498 h 147496"/>
                <a:gd name="connsiteX10" fmla="*/ 42472 w 147496"/>
                <a:gd name="connsiteY10" fmla="*/ 42469 h 147496"/>
                <a:gd name="connsiteX11" fmla="*/ 29499 w 147496"/>
                <a:gd name="connsiteY11" fmla="*/ 73748 h 147496"/>
                <a:gd name="connsiteX12" fmla="*/ 42458 w 147496"/>
                <a:gd name="connsiteY12" fmla="*/ 105036 h 147496"/>
                <a:gd name="connsiteX13" fmla="*/ 73748 w 147496"/>
                <a:gd name="connsiteY13" fmla="*/ 117995 h 147496"/>
                <a:gd name="connsiteX14" fmla="*/ 105037 w 147496"/>
                <a:gd name="connsiteY14" fmla="*/ 105036 h 147496"/>
                <a:gd name="connsiteX15" fmla="*/ 117997 w 147496"/>
                <a:gd name="connsiteY15" fmla="*/ 73748 h 147496"/>
                <a:gd name="connsiteX16" fmla="*/ 105037 w 147496"/>
                <a:gd name="connsiteY16" fmla="*/ 42459 h 147496"/>
                <a:gd name="connsiteX17" fmla="*/ 73748 w 147496"/>
                <a:gd name="connsiteY17" fmla="*/ 29499 h 147496"/>
                <a:gd name="connsiteX18" fmla="*/ 73750 w 147496"/>
                <a:gd name="connsiteY18" fmla="*/ 29498 h 14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7496" h="147496">
                  <a:moveTo>
                    <a:pt x="73748" y="0"/>
                  </a:moveTo>
                  <a:cubicBezTo>
                    <a:pt x="93305" y="0"/>
                    <a:pt x="112064" y="7769"/>
                    <a:pt x="125899" y="21597"/>
                  </a:cubicBezTo>
                  <a:cubicBezTo>
                    <a:pt x="139726" y="35433"/>
                    <a:pt x="147496" y="54191"/>
                    <a:pt x="147496" y="73748"/>
                  </a:cubicBezTo>
                  <a:cubicBezTo>
                    <a:pt x="147496" y="93305"/>
                    <a:pt x="139726" y="112065"/>
                    <a:pt x="125899" y="125899"/>
                  </a:cubicBezTo>
                  <a:cubicBezTo>
                    <a:pt x="112063" y="139727"/>
                    <a:pt x="93305" y="147496"/>
                    <a:pt x="73748" y="147496"/>
                  </a:cubicBezTo>
                  <a:cubicBezTo>
                    <a:pt x="54197" y="147475"/>
                    <a:pt x="35451" y="139693"/>
                    <a:pt x="21624" y="125872"/>
                  </a:cubicBezTo>
                  <a:cubicBezTo>
                    <a:pt x="7803" y="112044"/>
                    <a:pt x="20" y="93298"/>
                    <a:pt x="0" y="73748"/>
                  </a:cubicBezTo>
                  <a:cubicBezTo>
                    <a:pt x="0" y="54191"/>
                    <a:pt x="7769" y="35431"/>
                    <a:pt x="21597" y="21597"/>
                  </a:cubicBezTo>
                  <a:cubicBezTo>
                    <a:pt x="35433" y="7769"/>
                    <a:pt x="54191" y="0"/>
                    <a:pt x="73748" y="0"/>
                  </a:cubicBezTo>
                  <a:close/>
                  <a:moveTo>
                    <a:pt x="73750" y="29498"/>
                  </a:moveTo>
                  <a:cubicBezTo>
                    <a:pt x="62015" y="29511"/>
                    <a:pt x="50769" y="34179"/>
                    <a:pt x="42472" y="42469"/>
                  </a:cubicBezTo>
                  <a:cubicBezTo>
                    <a:pt x="34182" y="50766"/>
                    <a:pt x="29512" y="62014"/>
                    <a:pt x="29499" y="73748"/>
                  </a:cubicBezTo>
                  <a:cubicBezTo>
                    <a:pt x="29499" y="85480"/>
                    <a:pt x="34163" y="96740"/>
                    <a:pt x="42458" y="105036"/>
                  </a:cubicBezTo>
                  <a:cubicBezTo>
                    <a:pt x="50754" y="113332"/>
                    <a:pt x="62015" y="117995"/>
                    <a:pt x="73748" y="117995"/>
                  </a:cubicBezTo>
                  <a:cubicBezTo>
                    <a:pt x="85480" y="117995"/>
                    <a:pt x="96740" y="113332"/>
                    <a:pt x="105037" y="105036"/>
                  </a:cubicBezTo>
                  <a:cubicBezTo>
                    <a:pt x="113334" y="96742"/>
                    <a:pt x="117997" y="85480"/>
                    <a:pt x="117997" y="73748"/>
                  </a:cubicBezTo>
                  <a:cubicBezTo>
                    <a:pt x="117997" y="62014"/>
                    <a:pt x="113332" y="50754"/>
                    <a:pt x="105037" y="42459"/>
                  </a:cubicBezTo>
                  <a:cubicBezTo>
                    <a:pt x="96742" y="34162"/>
                    <a:pt x="85481" y="29499"/>
                    <a:pt x="73748" y="29499"/>
                  </a:cubicBezTo>
                  <a:lnTo>
                    <a:pt x="73750" y="2949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3789162D-3D54-42DF-7BFA-8333F92B3584}"/>
                </a:ext>
              </a:extLst>
            </p:cNvPr>
            <p:cNvSpPr/>
            <p:nvPr/>
          </p:nvSpPr>
          <p:spPr>
            <a:xfrm>
              <a:off x="-825944" y="5167108"/>
              <a:ext cx="383488" cy="206493"/>
            </a:xfrm>
            <a:custGeom>
              <a:avLst/>
              <a:gdLst>
                <a:gd name="connsiteX0" fmla="*/ 0 w 383488"/>
                <a:gd name="connsiteY0" fmla="*/ 0 h 206493"/>
                <a:gd name="connsiteX1" fmla="*/ 383488 w 383488"/>
                <a:gd name="connsiteY1" fmla="*/ 0 h 206493"/>
                <a:gd name="connsiteX2" fmla="*/ 383488 w 383488"/>
                <a:gd name="connsiteY2" fmla="*/ 206493 h 206493"/>
                <a:gd name="connsiteX3" fmla="*/ 0 w 383488"/>
                <a:gd name="connsiteY3" fmla="*/ 206493 h 206493"/>
                <a:gd name="connsiteX4" fmla="*/ 0 w 383488"/>
                <a:gd name="connsiteY4" fmla="*/ 0 h 206493"/>
                <a:gd name="connsiteX5" fmla="*/ 191744 w 383488"/>
                <a:gd name="connsiteY5" fmla="*/ 29499 h 206493"/>
                <a:gd name="connsiteX6" fmla="*/ 139593 w 383488"/>
                <a:gd name="connsiteY6" fmla="*/ 51096 h 206493"/>
                <a:gd name="connsiteX7" fmla="*/ 117996 w 383488"/>
                <a:gd name="connsiteY7" fmla="*/ 103247 h 206493"/>
                <a:gd name="connsiteX8" fmla="*/ 139620 w 383488"/>
                <a:gd name="connsiteY8" fmla="*/ 155371 h 206493"/>
                <a:gd name="connsiteX9" fmla="*/ 191744 w 383488"/>
                <a:gd name="connsiteY9" fmla="*/ 176995 h 206493"/>
                <a:gd name="connsiteX10" fmla="*/ 243895 w 383488"/>
                <a:gd name="connsiteY10" fmla="*/ 155398 h 206493"/>
                <a:gd name="connsiteX11" fmla="*/ 265492 w 383488"/>
                <a:gd name="connsiteY11" fmla="*/ 103247 h 206493"/>
                <a:gd name="connsiteX12" fmla="*/ 243895 w 383488"/>
                <a:gd name="connsiteY12" fmla="*/ 51096 h 206493"/>
                <a:gd name="connsiteX13" fmla="*/ 191744 w 383488"/>
                <a:gd name="connsiteY13" fmla="*/ 29499 h 2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3488" h="206493">
                  <a:moveTo>
                    <a:pt x="0" y="0"/>
                  </a:moveTo>
                  <a:lnTo>
                    <a:pt x="383488" y="0"/>
                  </a:lnTo>
                  <a:lnTo>
                    <a:pt x="383488" y="206493"/>
                  </a:lnTo>
                  <a:lnTo>
                    <a:pt x="0" y="206493"/>
                  </a:lnTo>
                  <a:lnTo>
                    <a:pt x="0" y="0"/>
                  </a:lnTo>
                  <a:close/>
                  <a:moveTo>
                    <a:pt x="191744" y="29499"/>
                  </a:moveTo>
                  <a:cubicBezTo>
                    <a:pt x="172187" y="29499"/>
                    <a:pt x="153429" y="37268"/>
                    <a:pt x="139593" y="51096"/>
                  </a:cubicBezTo>
                  <a:cubicBezTo>
                    <a:pt x="125765" y="64930"/>
                    <a:pt x="117996" y="83690"/>
                    <a:pt x="117996" y="103247"/>
                  </a:cubicBezTo>
                  <a:cubicBezTo>
                    <a:pt x="118016" y="122797"/>
                    <a:pt x="125799" y="141543"/>
                    <a:pt x="139620" y="155371"/>
                  </a:cubicBezTo>
                  <a:cubicBezTo>
                    <a:pt x="153447" y="169192"/>
                    <a:pt x="172193" y="176974"/>
                    <a:pt x="191744" y="176995"/>
                  </a:cubicBezTo>
                  <a:cubicBezTo>
                    <a:pt x="211301" y="176995"/>
                    <a:pt x="230059" y="169226"/>
                    <a:pt x="243895" y="155398"/>
                  </a:cubicBezTo>
                  <a:cubicBezTo>
                    <a:pt x="257722" y="141564"/>
                    <a:pt x="265492" y="122804"/>
                    <a:pt x="265492" y="103247"/>
                  </a:cubicBezTo>
                  <a:cubicBezTo>
                    <a:pt x="265492" y="83690"/>
                    <a:pt x="257722" y="64932"/>
                    <a:pt x="243895" y="51096"/>
                  </a:cubicBezTo>
                  <a:cubicBezTo>
                    <a:pt x="230060" y="37268"/>
                    <a:pt x="211301" y="29499"/>
                    <a:pt x="191744" y="294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D4AB3906-B464-A0B6-87A8-DE2BEC074844}"/>
                </a:ext>
              </a:extLst>
            </p:cNvPr>
            <p:cNvSpPr/>
            <p:nvPr/>
          </p:nvSpPr>
          <p:spPr>
            <a:xfrm>
              <a:off x="-678449" y="5226105"/>
              <a:ext cx="88498" cy="88497"/>
            </a:xfrm>
            <a:custGeom>
              <a:avLst/>
              <a:gdLst>
                <a:gd name="connsiteX0" fmla="*/ 44251 w 88498"/>
                <a:gd name="connsiteY0" fmla="*/ 0 h 88497"/>
                <a:gd name="connsiteX1" fmla="*/ 44249 w 88498"/>
                <a:gd name="connsiteY1" fmla="*/ 1 h 88497"/>
                <a:gd name="connsiteX2" fmla="*/ 75538 w 88498"/>
                <a:gd name="connsiteY2" fmla="*/ 12961 h 88497"/>
                <a:gd name="connsiteX3" fmla="*/ 88498 w 88498"/>
                <a:gd name="connsiteY3" fmla="*/ 44250 h 88497"/>
                <a:gd name="connsiteX4" fmla="*/ 75538 w 88498"/>
                <a:gd name="connsiteY4" fmla="*/ 75538 h 88497"/>
                <a:gd name="connsiteX5" fmla="*/ 44249 w 88498"/>
                <a:gd name="connsiteY5" fmla="*/ 88497 h 88497"/>
                <a:gd name="connsiteX6" fmla="*/ 12959 w 88498"/>
                <a:gd name="connsiteY6" fmla="*/ 75538 h 88497"/>
                <a:gd name="connsiteX7" fmla="*/ 0 w 88498"/>
                <a:gd name="connsiteY7" fmla="*/ 44250 h 88497"/>
                <a:gd name="connsiteX8" fmla="*/ 12973 w 88498"/>
                <a:gd name="connsiteY8" fmla="*/ 12971 h 88497"/>
                <a:gd name="connsiteX9" fmla="*/ 44251 w 88498"/>
                <a:gd name="connsiteY9" fmla="*/ 0 h 8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498" h="88497">
                  <a:moveTo>
                    <a:pt x="44251" y="0"/>
                  </a:moveTo>
                  <a:lnTo>
                    <a:pt x="44249" y="1"/>
                  </a:lnTo>
                  <a:cubicBezTo>
                    <a:pt x="55982" y="1"/>
                    <a:pt x="67243" y="4664"/>
                    <a:pt x="75538" y="12961"/>
                  </a:cubicBezTo>
                  <a:cubicBezTo>
                    <a:pt x="83833" y="21256"/>
                    <a:pt x="88498" y="32516"/>
                    <a:pt x="88498" y="44250"/>
                  </a:cubicBezTo>
                  <a:cubicBezTo>
                    <a:pt x="88498" y="55982"/>
                    <a:pt x="83835" y="67244"/>
                    <a:pt x="75538" y="75538"/>
                  </a:cubicBezTo>
                  <a:cubicBezTo>
                    <a:pt x="67241" y="83834"/>
                    <a:pt x="55981" y="88497"/>
                    <a:pt x="44249" y="88497"/>
                  </a:cubicBezTo>
                  <a:cubicBezTo>
                    <a:pt x="32516" y="88497"/>
                    <a:pt x="21255" y="83834"/>
                    <a:pt x="12959" y="75538"/>
                  </a:cubicBezTo>
                  <a:cubicBezTo>
                    <a:pt x="4664" y="67242"/>
                    <a:pt x="0" y="55982"/>
                    <a:pt x="0" y="44250"/>
                  </a:cubicBezTo>
                  <a:cubicBezTo>
                    <a:pt x="13" y="32516"/>
                    <a:pt x="4683" y="21268"/>
                    <a:pt x="12973" y="12971"/>
                  </a:cubicBezTo>
                  <a:cubicBezTo>
                    <a:pt x="21270" y="4681"/>
                    <a:pt x="32516" y="13"/>
                    <a:pt x="44251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AF4AB7C6-2EFC-2AEF-DDA0-8D57BA5742CA}"/>
              </a:ext>
            </a:extLst>
          </p:cNvPr>
          <p:cNvGrpSpPr/>
          <p:nvPr/>
        </p:nvGrpSpPr>
        <p:grpSpPr>
          <a:xfrm>
            <a:off x="7517032" y="4910390"/>
            <a:ext cx="700555" cy="539805"/>
            <a:chOff x="9360209" y="4764017"/>
            <a:chExt cx="773850" cy="590376"/>
          </a:xfrm>
        </p:grpSpPr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6160D99D-409D-55FA-C961-9344928FDF9A}"/>
                </a:ext>
              </a:extLst>
            </p:cNvPr>
            <p:cNvSpPr/>
            <p:nvPr/>
          </p:nvSpPr>
          <p:spPr>
            <a:xfrm>
              <a:off x="9360209" y="4764017"/>
              <a:ext cx="773850" cy="590376"/>
            </a:xfrm>
            <a:custGeom>
              <a:avLst/>
              <a:gdLst>
                <a:gd name="connsiteX0" fmla="*/ 420767 w 773850"/>
                <a:gd name="connsiteY0" fmla="*/ 0 h 590376"/>
                <a:gd name="connsiteX1" fmla="*/ 571622 w 773850"/>
                <a:gd name="connsiteY1" fmla="*/ 70128 h 590376"/>
                <a:gd name="connsiteX2" fmla="*/ 571622 w 773850"/>
                <a:gd name="connsiteY2" fmla="*/ 211197 h 590376"/>
                <a:gd name="connsiteX3" fmla="*/ 584671 w 773850"/>
                <a:gd name="connsiteY3" fmla="*/ 210383 h 590376"/>
                <a:gd name="connsiteX4" fmla="*/ 584679 w 773850"/>
                <a:gd name="connsiteY4" fmla="*/ 210384 h 590376"/>
                <a:gd name="connsiteX5" fmla="*/ 773845 w 773850"/>
                <a:gd name="connsiteY5" fmla="*/ 400380 h 590376"/>
                <a:gd name="connsiteX6" fmla="*/ 583849 w 773850"/>
                <a:gd name="connsiteY6" fmla="*/ 590376 h 590376"/>
                <a:gd name="connsiteX7" fmla="*/ 397930 w 773850"/>
                <a:gd name="connsiteY7" fmla="*/ 438705 h 590376"/>
                <a:gd name="connsiteX8" fmla="*/ 285399 w 773850"/>
                <a:gd name="connsiteY8" fmla="*/ 402825 h 590376"/>
                <a:gd name="connsiteX9" fmla="*/ 150855 w 773850"/>
                <a:gd name="connsiteY9" fmla="*/ 439518 h 590376"/>
                <a:gd name="connsiteX10" fmla="*/ 0 w 773850"/>
                <a:gd name="connsiteY10" fmla="*/ 369391 h 590376"/>
                <a:gd name="connsiteX11" fmla="*/ 0 w 773850"/>
                <a:gd name="connsiteY11" fmla="*/ 220167 h 590376"/>
                <a:gd name="connsiteX12" fmla="*/ 150855 w 773850"/>
                <a:gd name="connsiteY12" fmla="*/ 150039 h 590376"/>
                <a:gd name="connsiteX13" fmla="*/ 269911 w 773850"/>
                <a:gd name="connsiteY13" fmla="*/ 175316 h 590376"/>
                <a:gd name="connsiteX14" fmla="*/ 269911 w 773850"/>
                <a:gd name="connsiteY14" fmla="*/ 70128 h 590376"/>
                <a:gd name="connsiteX15" fmla="*/ 420767 w 773850"/>
                <a:gd name="connsiteY15" fmla="*/ 0 h 590376"/>
                <a:gd name="connsiteX16" fmla="*/ 420771 w 773850"/>
                <a:gd name="connsiteY16" fmla="*/ 31798 h 590376"/>
                <a:gd name="connsiteX17" fmla="*/ 301715 w 773850"/>
                <a:gd name="connsiteY17" fmla="*/ 70124 h 590376"/>
                <a:gd name="connsiteX18" fmla="*/ 420771 w 773850"/>
                <a:gd name="connsiteY18" fmla="*/ 108449 h 590376"/>
                <a:gd name="connsiteX19" fmla="*/ 539827 w 773850"/>
                <a:gd name="connsiteY19" fmla="*/ 70124 h 590376"/>
                <a:gd name="connsiteX20" fmla="*/ 420771 w 773850"/>
                <a:gd name="connsiteY20" fmla="*/ 31798 h 590376"/>
                <a:gd name="connsiteX21" fmla="*/ 301715 w 773850"/>
                <a:gd name="connsiteY21" fmla="*/ 114968 h 590376"/>
                <a:gd name="connsiteX22" fmla="*/ 301715 w 773850"/>
                <a:gd name="connsiteY22" fmla="*/ 145138 h 590376"/>
                <a:gd name="connsiteX23" fmla="*/ 420771 w 773850"/>
                <a:gd name="connsiteY23" fmla="*/ 183463 h 590376"/>
                <a:gd name="connsiteX24" fmla="*/ 539827 w 773850"/>
                <a:gd name="connsiteY24" fmla="*/ 145138 h 590376"/>
                <a:gd name="connsiteX25" fmla="*/ 539827 w 773850"/>
                <a:gd name="connsiteY25" fmla="*/ 114968 h 590376"/>
                <a:gd name="connsiteX26" fmla="*/ 420771 w 773850"/>
                <a:gd name="connsiteY26" fmla="*/ 140245 h 590376"/>
                <a:gd name="connsiteX27" fmla="*/ 301715 w 773850"/>
                <a:gd name="connsiteY27" fmla="*/ 114968 h 590376"/>
                <a:gd name="connsiteX28" fmla="*/ 150863 w 773850"/>
                <a:gd name="connsiteY28" fmla="*/ 181023 h 590376"/>
                <a:gd name="connsiteX29" fmla="*/ 31806 w 773850"/>
                <a:gd name="connsiteY29" fmla="*/ 219348 h 590376"/>
                <a:gd name="connsiteX30" fmla="*/ 150863 w 773850"/>
                <a:gd name="connsiteY30" fmla="*/ 257673 h 590376"/>
                <a:gd name="connsiteX31" fmla="*/ 269919 w 773850"/>
                <a:gd name="connsiteY31" fmla="*/ 219348 h 590376"/>
                <a:gd name="connsiteX32" fmla="*/ 150863 w 773850"/>
                <a:gd name="connsiteY32" fmla="*/ 181023 h 590376"/>
                <a:gd name="connsiteX33" fmla="*/ 301715 w 773850"/>
                <a:gd name="connsiteY33" fmla="*/ 189174 h 590376"/>
                <a:gd name="connsiteX34" fmla="*/ 301720 w 773850"/>
                <a:gd name="connsiteY34" fmla="*/ 219344 h 590376"/>
                <a:gd name="connsiteX35" fmla="*/ 420777 w 773850"/>
                <a:gd name="connsiteY35" fmla="*/ 257669 h 590376"/>
                <a:gd name="connsiteX36" fmla="*/ 462363 w 773850"/>
                <a:gd name="connsiteY36" fmla="*/ 254410 h 590376"/>
                <a:gd name="connsiteX37" fmla="*/ 539827 w 773850"/>
                <a:gd name="connsiteY37" fmla="*/ 215271 h 590376"/>
                <a:gd name="connsiteX38" fmla="*/ 539827 w 773850"/>
                <a:gd name="connsiteY38" fmla="*/ 189174 h 590376"/>
                <a:gd name="connsiteX39" fmla="*/ 420771 w 773850"/>
                <a:gd name="connsiteY39" fmla="*/ 214451 h 590376"/>
                <a:gd name="connsiteX40" fmla="*/ 301715 w 773850"/>
                <a:gd name="connsiteY40" fmla="*/ 189174 h 590376"/>
                <a:gd name="connsiteX41" fmla="*/ 584671 w 773850"/>
                <a:gd name="connsiteY41" fmla="*/ 242180 h 590376"/>
                <a:gd name="connsiteX42" fmla="*/ 426476 w 773850"/>
                <a:gd name="connsiteY42" fmla="*/ 400375 h 590376"/>
                <a:gd name="connsiteX43" fmla="*/ 584671 w 773850"/>
                <a:gd name="connsiteY43" fmla="*/ 558569 h 590376"/>
                <a:gd name="connsiteX44" fmla="*/ 742865 w 773850"/>
                <a:gd name="connsiteY44" fmla="*/ 400375 h 590376"/>
                <a:gd name="connsiteX45" fmla="*/ 584671 w 773850"/>
                <a:gd name="connsiteY45" fmla="*/ 242180 h 590376"/>
                <a:gd name="connsiteX46" fmla="*/ 300902 w 773850"/>
                <a:gd name="connsiteY46" fmla="*/ 264192 h 590376"/>
                <a:gd name="connsiteX47" fmla="*/ 300902 w 773850"/>
                <a:gd name="connsiteY47" fmla="*/ 294362 h 590376"/>
                <a:gd name="connsiteX48" fmla="*/ 406910 w 773850"/>
                <a:gd name="connsiteY48" fmla="*/ 331875 h 590376"/>
                <a:gd name="connsiteX49" fmla="*/ 430555 w 773850"/>
                <a:gd name="connsiteY49" fmla="*/ 288657 h 590376"/>
                <a:gd name="connsiteX50" fmla="*/ 420771 w 773850"/>
                <a:gd name="connsiteY50" fmla="*/ 289471 h 590376"/>
                <a:gd name="connsiteX51" fmla="*/ 301715 w 773850"/>
                <a:gd name="connsiteY51" fmla="*/ 264194 h 590376"/>
                <a:gd name="connsiteX52" fmla="*/ 300902 w 773850"/>
                <a:gd name="connsiteY52" fmla="*/ 264192 h 590376"/>
                <a:gd name="connsiteX53" fmla="*/ 31806 w 773850"/>
                <a:gd name="connsiteY53" fmla="*/ 264203 h 590376"/>
                <a:gd name="connsiteX54" fmla="*/ 31806 w 773850"/>
                <a:gd name="connsiteY54" fmla="*/ 294372 h 590376"/>
                <a:gd name="connsiteX55" fmla="*/ 150857 w 773850"/>
                <a:gd name="connsiteY55" fmla="*/ 332698 h 590376"/>
                <a:gd name="connsiteX56" fmla="*/ 269913 w 773850"/>
                <a:gd name="connsiteY56" fmla="*/ 294372 h 590376"/>
                <a:gd name="connsiteX57" fmla="*/ 269919 w 773850"/>
                <a:gd name="connsiteY57" fmla="*/ 264203 h 590376"/>
                <a:gd name="connsiteX58" fmla="*/ 150863 w 773850"/>
                <a:gd name="connsiteY58" fmla="*/ 289480 h 590376"/>
                <a:gd name="connsiteX59" fmla="*/ 31806 w 773850"/>
                <a:gd name="connsiteY59" fmla="*/ 264203 h 590376"/>
                <a:gd name="connsiteX60" fmla="*/ 301715 w 773850"/>
                <a:gd name="connsiteY60" fmla="*/ 339218 h 590376"/>
                <a:gd name="connsiteX61" fmla="*/ 301715 w 773850"/>
                <a:gd name="connsiteY61" fmla="*/ 369388 h 590376"/>
                <a:gd name="connsiteX62" fmla="*/ 301716 w 773850"/>
                <a:gd name="connsiteY62" fmla="*/ 369388 h 590376"/>
                <a:gd name="connsiteX63" fmla="*/ 395494 w 773850"/>
                <a:gd name="connsiteY63" fmla="*/ 406087 h 590376"/>
                <a:gd name="connsiteX64" fmla="*/ 395494 w 773850"/>
                <a:gd name="connsiteY64" fmla="*/ 400376 h 590376"/>
                <a:gd name="connsiteX65" fmla="*/ 398753 w 773850"/>
                <a:gd name="connsiteY65" fmla="*/ 363683 h 590376"/>
                <a:gd name="connsiteX66" fmla="*/ 301715 w 773850"/>
                <a:gd name="connsiteY66" fmla="*/ 339218 h 590376"/>
                <a:gd name="connsiteX67" fmla="*/ 31806 w 773850"/>
                <a:gd name="connsiteY67" fmla="*/ 339223 h 590376"/>
                <a:gd name="connsiteX68" fmla="*/ 31806 w 773850"/>
                <a:gd name="connsiteY68" fmla="*/ 369392 h 590376"/>
                <a:gd name="connsiteX69" fmla="*/ 150857 w 773850"/>
                <a:gd name="connsiteY69" fmla="*/ 407718 h 590376"/>
                <a:gd name="connsiteX70" fmla="*/ 269913 w 773850"/>
                <a:gd name="connsiteY70" fmla="*/ 369392 h 590376"/>
                <a:gd name="connsiteX71" fmla="*/ 269919 w 773850"/>
                <a:gd name="connsiteY71" fmla="*/ 339223 h 590376"/>
                <a:gd name="connsiteX72" fmla="*/ 150863 w 773850"/>
                <a:gd name="connsiteY72" fmla="*/ 364500 h 590376"/>
                <a:gd name="connsiteX73" fmla="*/ 31806 w 773850"/>
                <a:gd name="connsiteY73" fmla="*/ 339223 h 59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773850" h="590376">
                  <a:moveTo>
                    <a:pt x="420767" y="0"/>
                  </a:moveTo>
                  <a:cubicBezTo>
                    <a:pt x="495789" y="0"/>
                    <a:pt x="571622" y="24465"/>
                    <a:pt x="571622" y="70128"/>
                  </a:cubicBezTo>
                  <a:lnTo>
                    <a:pt x="571622" y="211197"/>
                  </a:lnTo>
                  <a:cubicBezTo>
                    <a:pt x="575700" y="210383"/>
                    <a:pt x="580592" y="210383"/>
                    <a:pt x="584671" y="210383"/>
                  </a:cubicBezTo>
                  <a:lnTo>
                    <a:pt x="584679" y="210384"/>
                  </a:lnTo>
                  <a:cubicBezTo>
                    <a:pt x="689049" y="210384"/>
                    <a:pt x="774671" y="295186"/>
                    <a:pt x="773845" y="400380"/>
                  </a:cubicBezTo>
                  <a:cubicBezTo>
                    <a:pt x="773845" y="504755"/>
                    <a:pt x="688225" y="590376"/>
                    <a:pt x="583849" y="590376"/>
                  </a:cubicBezTo>
                  <a:cubicBezTo>
                    <a:pt x="492522" y="590376"/>
                    <a:pt x="415870" y="525140"/>
                    <a:pt x="397930" y="438705"/>
                  </a:cubicBezTo>
                  <a:cubicBezTo>
                    <a:pt x="351447" y="436260"/>
                    <a:pt x="308231" y="424025"/>
                    <a:pt x="285399" y="402825"/>
                  </a:cubicBezTo>
                  <a:cubicBezTo>
                    <a:pt x="259308" y="426470"/>
                    <a:pt x="204675" y="439518"/>
                    <a:pt x="150855" y="439518"/>
                  </a:cubicBezTo>
                  <a:cubicBezTo>
                    <a:pt x="75832" y="439518"/>
                    <a:pt x="0" y="415054"/>
                    <a:pt x="0" y="369391"/>
                  </a:cubicBezTo>
                  <a:lnTo>
                    <a:pt x="0" y="220167"/>
                  </a:lnTo>
                  <a:cubicBezTo>
                    <a:pt x="0" y="174503"/>
                    <a:pt x="75835" y="150039"/>
                    <a:pt x="150855" y="150039"/>
                  </a:cubicBezTo>
                  <a:cubicBezTo>
                    <a:pt x="195706" y="150039"/>
                    <a:pt x="240556" y="158189"/>
                    <a:pt x="269911" y="175316"/>
                  </a:cubicBezTo>
                  <a:lnTo>
                    <a:pt x="269911" y="70128"/>
                  </a:lnTo>
                  <a:cubicBezTo>
                    <a:pt x="269911" y="24465"/>
                    <a:pt x="345747" y="0"/>
                    <a:pt x="420767" y="0"/>
                  </a:cubicBezTo>
                  <a:close/>
                  <a:moveTo>
                    <a:pt x="420771" y="31798"/>
                  </a:moveTo>
                  <a:cubicBezTo>
                    <a:pt x="343305" y="31798"/>
                    <a:pt x="301715" y="57076"/>
                    <a:pt x="301715" y="70124"/>
                  </a:cubicBezTo>
                  <a:cubicBezTo>
                    <a:pt x="301715" y="83166"/>
                    <a:pt x="344119" y="108449"/>
                    <a:pt x="420771" y="108449"/>
                  </a:cubicBezTo>
                  <a:cubicBezTo>
                    <a:pt x="497423" y="108449"/>
                    <a:pt x="539827" y="83172"/>
                    <a:pt x="539827" y="70124"/>
                  </a:cubicBezTo>
                  <a:cubicBezTo>
                    <a:pt x="539827" y="57076"/>
                    <a:pt x="497423" y="31798"/>
                    <a:pt x="420771" y="31798"/>
                  </a:cubicBezTo>
                  <a:close/>
                  <a:moveTo>
                    <a:pt x="301715" y="114968"/>
                  </a:moveTo>
                  <a:lnTo>
                    <a:pt x="301715" y="145138"/>
                  </a:lnTo>
                  <a:cubicBezTo>
                    <a:pt x="301715" y="158186"/>
                    <a:pt x="344119" y="183463"/>
                    <a:pt x="420771" y="183463"/>
                  </a:cubicBezTo>
                  <a:cubicBezTo>
                    <a:pt x="497423" y="183463"/>
                    <a:pt x="539827" y="158186"/>
                    <a:pt x="539827" y="145138"/>
                  </a:cubicBezTo>
                  <a:lnTo>
                    <a:pt x="539827" y="114968"/>
                  </a:lnTo>
                  <a:cubicBezTo>
                    <a:pt x="510472" y="131275"/>
                    <a:pt x="465621" y="140245"/>
                    <a:pt x="420771" y="140245"/>
                  </a:cubicBezTo>
                  <a:cubicBezTo>
                    <a:pt x="375921" y="140245"/>
                    <a:pt x="331071" y="132095"/>
                    <a:pt x="301715" y="114968"/>
                  </a:cubicBezTo>
                  <a:close/>
                  <a:moveTo>
                    <a:pt x="150863" y="181023"/>
                  </a:moveTo>
                  <a:cubicBezTo>
                    <a:pt x="74210" y="181023"/>
                    <a:pt x="31806" y="206300"/>
                    <a:pt x="31806" y="219348"/>
                  </a:cubicBezTo>
                  <a:cubicBezTo>
                    <a:pt x="31806" y="232396"/>
                    <a:pt x="74210" y="257673"/>
                    <a:pt x="150863" y="257673"/>
                  </a:cubicBezTo>
                  <a:cubicBezTo>
                    <a:pt x="227509" y="257673"/>
                    <a:pt x="269913" y="232396"/>
                    <a:pt x="269919" y="219348"/>
                  </a:cubicBezTo>
                  <a:cubicBezTo>
                    <a:pt x="269919" y="206300"/>
                    <a:pt x="227515" y="181023"/>
                    <a:pt x="150863" y="181023"/>
                  </a:cubicBezTo>
                  <a:close/>
                  <a:moveTo>
                    <a:pt x="301715" y="189174"/>
                  </a:moveTo>
                  <a:lnTo>
                    <a:pt x="301720" y="219344"/>
                  </a:lnTo>
                  <a:cubicBezTo>
                    <a:pt x="301720" y="232392"/>
                    <a:pt x="344125" y="257669"/>
                    <a:pt x="420777" y="257669"/>
                  </a:cubicBezTo>
                  <a:cubicBezTo>
                    <a:pt x="436266" y="257669"/>
                    <a:pt x="450134" y="256043"/>
                    <a:pt x="462363" y="254410"/>
                  </a:cubicBezTo>
                  <a:cubicBezTo>
                    <a:pt x="484381" y="235657"/>
                    <a:pt x="511284" y="222608"/>
                    <a:pt x="539827" y="215271"/>
                  </a:cubicBezTo>
                  <a:lnTo>
                    <a:pt x="539827" y="189174"/>
                  </a:lnTo>
                  <a:cubicBezTo>
                    <a:pt x="510472" y="205481"/>
                    <a:pt x="465621" y="214451"/>
                    <a:pt x="420771" y="214451"/>
                  </a:cubicBezTo>
                  <a:cubicBezTo>
                    <a:pt x="375921" y="214451"/>
                    <a:pt x="331071" y="206301"/>
                    <a:pt x="301715" y="189174"/>
                  </a:cubicBezTo>
                  <a:close/>
                  <a:moveTo>
                    <a:pt x="584671" y="242180"/>
                  </a:moveTo>
                  <a:cubicBezTo>
                    <a:pt x="497418" y="242180"/>
                    <a:pt x="426476" y="313122"/>
                    <a:pt x="426476" y="400375"/>
                  </a:cubicBezTo>
                  <a:cubicBezTo>
                    <a:pt x="426476" y="487627"/>
                    <a:pt x="497416" y="558569"/>
                    <a:pt x="584671" y="558569"/>
                  </a:cubicBezTo>
                  <a:cubicBezTo>
                    <a:pt x="671923" y="558569"/>
                    <a:pt x="742865" y="487627"/>
                    <a:pt x="742865" y="400375"/>
                  </a:cubicBezTo>
                  <a:cubicBezTo>
                    <a:pt x="742865" y="313122"/>
                    <a:pt x="671923" y="242180"/>
                    <a:pt x="584671" y="242180"/>
                  </a:cubicBezTo>
                  <a:close/>
                  <a:moveTo>
                    <a:pt x="300902" y="264192"/>
                  </a:moveTo>
                  <a:lnTo>
                    <a:pt x="300902" y="294362"/>
                  </a:lnTo>
                  <a:cubicBezTo>
                    <a:pt x="300902" y="306598"/>
                    <a:pt x="338415" y="329430"/>
                    <a:pt x="406910" y="331875"/>
                  </a:cubicBezTo>
                  <a:cubicBezTo>
                    <a:pt x="413428" y="316380"/>
                    <a:pt x="420771" y="301705"/>
                    <a:pt x="430555" y="288657"/>
                  </a:cubicBezTo>
                  <a:cubicBezTo>
                    <a:pt x="427296" y="289471"/>
                    <a:pt x="424030" y="289471"/>
                    <a:pt x="420771" y="289471"/>
                  </a:cubicBezTo>
                  <a:cubicBezTo>
                    <a:pt x="375921" y="289471"/>
                    <a:pt x="331071" y="281321"/>
                    <a:pt x="301715" y="264194"/>
                  </a:cubicBezTo>
                  <a:lnTo>
                    <a:pt x="300902" y="264192"/>
                  </a:lnTo>
                  <a:close/>
                  <a:moveTo>
                    <a:pt x="31806" y="264203"/>
                  </a:moveTo>
                  <a:lnTo>
                    <a:pt x="31806" y="294372"/>
                  </a:lnTo>
                  <a:cubicBezTo>
                    <a:pt x="31806" y="307415"/>
                    <a:pt x="74210" y="332698"/>
                    <a:pt x="150857" y="332698"/>
                  </a:cubicBezTo>
                  <a:cubicBezTo>
                    <a:pt x="227509" y="332698"/>
                    <a:pt x="269913" y="307421"/>
                    <a:pt x="269913" y="294372"/>
                  </a:cubicBezTo>
                  <a:lnTo>
                    <a:pt x="269919" y="264203"/>
                  </a:lnTo>
                  <a:cubicBezTo>
                    <a:pt x="240563" y="280510"/>
                    <a:pt x="195713" y="289480"/>
                    <a:pt x="150863" y="289480"/>
                  </a:cubicBezTo>
                  <a:cubicBezTo>
                    <a:pt x="106012" y="289480"/>
                    <a:pt x="61162" y="281330"/>
                    <a:pt x="31806" y="264203"/>
                  </a:cubicBezTo>
                  <a:close/>
                  <a:moveTo>
                    <a:pt x="301715" y="339218"/>
                  </a:moveTo>
                  <a:lnTo>
                    <a:pt x="301715" y="369388"/>
                  </a:lnTo>
                  <a:lnTo>
                    <a:pt x="301716" y="369388"/>
                  </a:lnTo>
                  <a:cubicBezTo>
                    <a:pt x="301716" y="380804"/>
                    <a:pt x="334336" y="401190"/>
                    <a:pt x="395494" y="406087"/>
                  </a:cubicBezTo>
                  <a:lnTo>
                    <a:pt x="395494" y="400376"/>
                  </a:lnTo>
                  <a:cubicBezTo>
                    <a:pt x="395494" y="388147"/>
                    <a:pt x="396307" y="375911"/>
                    <a:pt x="398753" y="363683"/>
                  </a:cubicBezTo>
                  <a:cubicBezTo>
                    <a:pt x="361240" y="361237"/>
                    <a:pt x="326179" y="353081"/>
                    <a:pt x="301715" y="339218"/>
                  </a:cubicBezTo>
                  <a:close/>
                  <a:moveTo>
                    <a:pt x="31806" y="339223"/>
                  </a:moveTo>
                  <a:lnTo>
                    <a:pt x="31806" y="369392"/>
                  </a:lnTo>
                  <a:cubicBezTo>
                    <a:pt x="31806" y="382441"/>
                    <a:pt x="74210" y="407718"/>
                    <a:pt x="150857" y="407718"/>
                  </a:cubicBezTo>
                  <a:cubicBezTo>
                    <a:pt x="227509" y="407718"/>
                    <a:pt x="269913" y="382441"/>
                    <a:pt x="269913" y="369392"/>
                  </a:cubicBezTo>
                  <a:lnTo>
                    <a:pt x="269919" y="339223"/>
                  </a:lnTo>
                  <a:cubicBezTo>
                    <a:pt x="240563" y="355530"/>
                    <a:pt x="195713" y="364500"/>
                    <a:pt x="150863" y="364500"/>
                  </a:cubicBezTo>
                  <a:cubicBezTo>
                    <a:pt x="106012" y="364500"/>
                    <a:pt x="61162" y="356349"/>
                    <a:pt x="31806" y="33922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7CE90021-8F12-A19E-2823-7E0D3CC6A8BC}"/>
                </a:ext>
              </a:extLst>
            </p:cNvPr>
            <p:cNvSpPr/>
            <p:nvPr/>
          </p:nvSpPr>
          <p:spPr>
            <a:xfrm>
              <a:off x="9837244" y="5080089"/>
              <a:ext cx="216883" cy="178075"/>
            </a:xfrm>
            <a:custGeom>
              <a:avLst/>
              <a:gdLst>
                <a:gd name="connsiteX0" fmla="*/ 35062 w 216883"/>
                <a:gd name="connsiteY0" fmla="*/ 313 h 178075"/>
                <a:gd name="connsiteX1" fmla="*/ 53002 w 216883"/>
                <a:gd name="connsiteY1" fmla="*/ 11729 h 178075"/>
                <a:gd name="connsiteX2" fmla="*/ 73393 w 216883"/>
                <a:gd name="connsiteY2" fmla="*/ 103062 h 178075"/>
                <a:gd name="connsiteX3" fmla="*/ 92965 w 216883"/>
                <a:gd name="connsiteY3" fmla="*/ 30489 h 178075"/>
                <a:gd name="connsiteX4" fmla="*/ 107640 w 216883"/>
                <a:gd name="connsiteY4" fmla="*/ 19072 h 178075"/>
                <a:gd name="connsiteX5" fmla="*/ 122315 w 216883"/>
                <a:gd name="connsiteY5" fmla="*/ 30489 h 178075"/>
                <a:gd name="connsiteX6" fmla="*/ 140254 w 216883"/>
                <a:gd name="connsiteY6" fmla="*/ 102243 h 178075"/>
                <a:gd name="connsiteX7" fmla="*/ 161454 w 216883"/>
                <a:gd name="connsiteY7" fmla="*/ 11729 h 178075"/>
                <a:gd name="connsiteX8" fmla="*/ 179394 w 216883"/>
                <a:gd name="connsiteY8" fmla="*/ 313 h 178075"/>
                <a:gd name="connsiteX9" fmla="*/ 190810 w 216883"/>
                <a:gd name="connsiteY9" fmla="*/ 18253 h 178075"/>
                <a:gd name="connsiteX10" fmla="*/ 184285 w 216883"/>
                <a:gd name="connsiteY10" fmla="*/ 46796 h 178075"/>
                <a:gd name="connsiteX11" fmla="*/ 199779 w 216883"/>
                <a:gd name="connsiteY11" fmla="*/ 46796 h 178075"/>
                <a:gd name="connsiteX12" fmla="*/ 216883 w 216883"/>
                <a:gd name="connsiteY12" fmla="*/ 61477 h 178075"/>
                <a:gd name="connsiteX13" fmla="*/ 202208 w 216883"/>
                <a:gd name="connsiteY13" fmla="*/ 76151 h 178075"/>
                <a:gd name="connsiteX14" fmla="*/ 180190 w 216883"/>
                <a:gd name="connsiteY14" fmla="*/ 76151 h 178075"/>
                <a:gd name="connsiteX15" fmla="*/ 175297 w 216883"/>
                <a:gd name="connsiteY15" fmla="*/ 95723 h 178075"/>
                <a:gd name="connsiteX16" fmla="*/ 190792 w 216883"/>
                <a:gd name="connsiteY16" fmla="*/ 95723 h 178075"/>
                <a:gd name="connsiteX17" fmla="*/ 205467 w 216883"/>
                <a:gd name="connsiteY17" fmla="*/ 110398 h 178075"/>
                <a:gd name="connsiteX18" fmla="*/ 190792 w 216883"/>
                <a:gd name="connsiteY18" fmla="*/ 125073 h 178075"/>
                <a:gd name="connsiteX19" fmla="*/ 167960 w 216883"/>
                <a:gd name="connsiteY19" fmla="*/ 125073 h 178075"/>
                <a:gd name="connsiteX20" fmla="*/ 158178 w 216883"/>
                <a:gd name="connsiteY20" fmla="*/ 166659 h 178075"/>
                <a:gd name="connsiteX21" fmla="*/ 143503 w 216883"/>
                <a:gd name="connsiteY21" fmla="*/ 178075 h 178075"/>
                <a:gd name="connsiteX22" fmla="*/ 128828 w 216883"/>
                <a:gd name="connsiteY22" fmla="*/ 166659 h 178075"/>
                <a:gd name="connsiteX23" fmla="*/ 108442 w 216883"/>
                <a:gd name="connsiteY23" fmla="*/ 90826 h 178075"/>
                <a:gd name="connsiteX24" fmla="*/ 88056 w 216883"/>
                <a:gd name="connsiteY24" fmla="*/ 166659 h 178075"/>
                <a:gd name="connsiteX25" fmla="*/ 73382 w 216883"/>
                <a:gd name="connsiteY25" fmla="*/ 178075 h 178075"/>
                <a:gd name="connsiteX26" fmla="*/ 58707 w 216883"/>
                <a:gd name="connsiteY26" fmla="*/ 166659 h 178075"/>
                <a:gd name="connsiteX27" fmla="*/ 48923 w 216883"/>
                <a:gd name="connsiteY27" fmla="*/ 125073 h 178075"/>
                <a:gd name="connsiteX28" fmla="*/ 26091 w 216883"/>
                <a:gd name="connsiteY28" fmla="*/ 125067 h 178075"/>
                <a:gd name="connsiteX29" fmla="*/ 11416 w 216883"/>
                <a:gd name="connsiteY29" fmla="*/ 110392 h 178075"/>
                <a:gd name="connsiteX30" fmla="*/ 26091 w 216883"/>
                <a:gd name="connsiteY30" fmla="*/ 95717 h 178075"/>
                <a:gd name="connsiteX31" fmla="*/ 41586 w 216883"/>
                <a:gd name="connsiteY31" fmla="*/ 95717 h 178075"/>
                <a:gd name="connsiteX32" fmla="*/ 36693 w 216883"/>
                <a:gd name="connsiteY32" fmla="*/ 76146 h 178075"/>
                <a:gd name="connsiteX33" fmla="*/ 14675 w 216883"/>
                <a:gd name="connsiteY33" fmla="*/ 76146 h 178075"/>
                <a:gd name="connsiteX34" fmla="*/ 0 w 216883"/>
                <a:gd name="connsiteY34" fmla="*/ 61471 h 178075"/>
                <a:gd name="connsiteX35" fmla="*/ 14675 w 216883"/>
                <a:gd name="connsiteY35" fmla="*/ 46796 h 178075"/>
                <a:gd name="connsiteX36" fmla="*/ 30170 w 216883"/>
                <a:gd name="connsiteY36" fmla="*/ 46796 h 178075"/>
                <a:gd name="connsiteX37" fmla="*/ 23646 w 216883"/>
                <a:gd name="connsiteY37" fmla="*/ 18253 h 178075"/>
                <a:gd name="connsiteX38" fmla="*/ 35062 w 216883"/>
                <a:gd name="connsiteY38" fmla="*/ 313 h 17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6883" h="178075">
                  <a:moveTo>
                    <a:pt x="35062" y="313"/>
                  </a:moveTo>
                  <a:cubicBezTo>
                    <a:pt x="43218" y="-1319"/>
                    <a:pt x="51370" y="3572"/>
                    <a:pt x="53002" y="11729"/>
                  </a:cubicBezTo>
                  <a:lnTo>
                    <a:pt x="73393" y="103062"/>
                  </a:lnTo>
                  <a:lnTo>
                    <a:pt x="92965" y="30489"/>
                  </a:lnTo>
                  <a:cubicBezTo>
                    <a:pt x="94592" y="23964"/>
                    <a:pt x="101115" y="19072"/>
                    <a:pt x="107640" y="19072"/>
                  </a:cubicBezTo>
                  <a:cubicBezTo>
                    <a:pt x="114977" y="19072"/>
                    <a:pt x="120682" y="23964"/>
                    <a:pt x="122315" y="30489"/>
                  </a:cubicBezTo>
                  <a:lnTo>
                    <a:pt x="140254" y="102243"/>
                  </a:lnTo>
                  <a:lnTo>
                    <a:pt x="161454" y="11729"/>
                  </a:lnTo>
                  <a:cubicBezTo>
                    <a:pt x="163087" y="3572"/>
                    <a:pt x="171236" y="-1319"/>
                    <a:pt x="179394" y="313"/>
                  </a:cubicBezTo>
                  <a:cubicBezTo>
                    <a:pt x="187550" y="1946"/>
                    <a:pt x="192442" y="10095"/>
                    <a:pt x="190810" y="18253"/>
                  </a:cubicBezTo>
                  <a:lnTo>
                    <a:pt x="184285" y="46796"/>
                  </a:lnTo>
                  <a:lnTo>
                    <a:pt x="199779" y="46796"/>
                  </a:lnTo>
                  <a:cubicBezTo>
                    <a:pt x="207930" y="46796"/>
                    <a:pt x="215273" y="53319"/>
                    <a:pt x="216883" y="61477"/>
                  </a:cubicBezTo>
                  <a:cubicBezTo>
                    <a:pt x="216883" y="69627"/>
                    <a:pt x="210364" y="76151"/>
                    <a:pt x="202208" y="76151"/>
                  </a:cubicBezTo>
                  <a:lnTo>
                    <a:pt x="180190" y="76151"/>
                  </a:lnTo>
                  <a:lnTo>
                    <a:pt x="175297" y="95723"/>
                  </a:lnTo>
                  <a:lnTo>
                    <a:pt x="190792" y="95723"/>
                  </a:lnTo>
                  <a:cubicBezTo>
                    <a:pt x="198944" y="95723"/>
                    <a:pt x="205467" y="102241"/>
                    <a:pt x="205467" y="110398"/>
                  </a:cubicBezTo>
                  <a:cubicBezTo>
                    <a:pt x="205467" y="118548"/>
                    <a:pt x="198949" y="125073"/>
                    <a:pt x="190792" y="125073"/>
                  </a:cubicBezTo>
                  <a:lnTo>
                    <a:pt x="167960" y="125073"/>
                  </a:lnTo>
                  <a:lnTo>
                    <a:pt x="158178" y="166659"/>
                  </a:lnTo>
                  <a:cubicBezTo>
                    <a:pt x="156550" y="173182"/>
                    <a:pt x="150027" y="178075"/>
                    <a:pt x="143503" y="178075"/>
                  </a:cubicBezTo>
                  <a:cubicBezTo>
                    <a:pt x="136166" y="178075"/>
                    <a:pt x="130460" y="173182"/>
                    <a:pt x="128828" y="166659"/>
                  </a:cubicBezTo>
                  <a:lnTo>
                    <a:pt x="108442" y="90826"/>
                  </a:lnTo>
                  <a:lnTo>
                    <a:pt x="88056" y="166659"/>
                  </a:lnTo>
                  <a:cubicBezTo>
                    <a:pt x="86430" y="173182"/>
                    <a:pt x="79905" y="178075"/>
                    <a:pt x="73382" y="178075"/>
                  </a:cubicBezTo>
                  <a:cubicBezTo>
                    <a:pt x="66044" y="178075"/>
                    <a:pt x="60339" y="173182"/>
                    <a:pt x="58707" y="166659"/>
                  </a:cubicBezTo>
                  <a:lnTo>
                    <a:pt x="48923" y="125073"/>
                  </a:lnTo>
                  <a:lnTo>
                    <a:pt x="26091" y="125067"/>
                  </a:lnTo>
                  <a:cubicBezTo>
                    <a:pt x="17940" y="125067"/>
                    <a:pt x="11416" y="118549"/>
                    <a:pt x="11416" y="110392"/>
                  </a:cubicBezTo>
                  <a:cubicBezTo>
                    <a:pt x="11416" y="102241"/>
                    <a:pt x="17934" y="95717"/>
                    <a:pt x="26091" y="95717"/>
                  </a:cubicBezTo>
                  <a:lnTo>
                    <a:pt x="41586" y="95717"/>
                  </a:lnTo>
                  <a:lnTo>
                    <a:pt x="36693" y="76146"/>
                  </a:lnTo>
                  <a:lnTo>
                    <a:pt x="14675" y="76146"/>
                  </a:lnTo>
                  <a:cubicBezTo>
                    <a:pt x="6525" y="76146"/>
                    <a:pt x="0" y="69628"/>
                    <a:pt x="0" y="61471"/>
                  </a:cubicBezTo>
                  <a:cubicBezTo>
                    <a:pt x="0" y="53321"/>
                    <a:pt x="6519" y="46796"/>
                    <a:pt x="14675" y="46796"/>
                  </a:cubicBezTo>
                  <a:lnTo>
                    <a:pt x="30170" y="46796"/>
                  </a:lnTo>
                  <a:lnTo>
                    <a:pt x="23646" y="18253"/>
                  </a:lnTo>
                  <a:cubicBezTo>
                    <a:pt x="22014" y="10097"/>
                    <a:pt x="26905" y="1946"/>
                    <a:pt x="35062" y="3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C7C1FDC9-7036-C161-917B-ECD229E593A1}"/>
                </a:ext>
              </a:extLst>
            </p:cNvPr>
            <p:cNvSpPr/>
            <p:nvPr/>
          </p:nvSpPr>
          <p:spPr>
            <a:xfrm>
              <a:off x="9786685" y="5006197"/>
              <a:ext cx="316389" cy="316389"/>
            </a:xfrm>
            <a:custGeom>
              <a:avLst/>
              <a:gdLst>
                <a:gd name="connsiteX0" fmla="*/ 158195 w 316389"/>
                <a:gd name="connsiteY0" fmla="*/ 0 h 316389"/>
                <a:gd name="connsiteX1" fmla="*/ 316389 w 316389"/>
                <a:gd name="connsiteY1" fmla="*/ 158195 h 316389"/>
                <a:gd name="connsiteX2" fmla="*/ 158195 w 316389"/>
                <a:gd name="connsiteY2" fmla="*/ 316389 h 316389"/>
                <a:gd name="connsiteX3" fmla="*/ 0 w 316389"/>
                <a:gd name="connsiteY3" fmla="*/ 158195 h 316389"/>
                <a:gd name="connsiteX4" fmla="*/ 158195 w 316389"/>
                <a:gd name="connsiteY4" fmla="*/ 0 h 316389"/>
                <a:gd name="connsiteX5" fmla="*/ 85621 w 316389"/>
                <a:gd name="connsiteY5" fmla="*/ 74205 h 316389"/>
                <a:gd name="connsiteX6" fmla="*/ 74205 w 316389"/>
                <a:gd name="connsiteY6" fmla="*/ 92145 h 316389"/>
                <a:gd name="connsiteX7" fmla="*/ 80729 w 316389"/>
                <a:gd name="connsiteY7" fmla="*/ 120688 h 316389"/>
                <a:gd name="connsiteX8" fmla="*/ 65234 w 316389"/>
                <a:gd name="connsiteY8" fmla="*/ 120688 h 316389"/>
                <a:gd name="connsiteX9" fmla="*/ 50559 w 316389"/>
                <a:gd name="connsiteY9" fmla="*/ 135363 h 316389"/>
                <a:gd name="connsiteX10" fmla="*/ 65234 w 316389"/>
                <a:gd name="connsiteY10" fmla="*/ 150038 h 316389"/>
                <a:gd name="connsiteX11" fmla="*/ 87252 w 316389"/>
                <a:gd name="connsiteY11" fmla="*/ 150038 h 316389"/>
                <a:gd name="connsiteX12" fmla="*/ 92145 w 316389"/>
                <a:gd name="connsiteY12" fmla="*/ 169609 h 316389"/>
                <a:gd name="connsiteX13" fmla="*/ 76650 w 316389"/>
                <a:gd name="connsiteY13" fmla="*/ 169609 h 316389"/>
                <a:gd name="connsiteX14" fmla="*/ 61975 w 316389"/>
                <a:gd name="connsiteY14" fmla="*/ 184284 h 316389"/>
                <a:gd name="connsiteX15" fmla="*/ 76650 w 316389"/>
                <a:gd name="connsiteY15" fmla="*/ 198959 h 316389"/>
                <a:gd name="connsiteX16" fmla="*/ 99482 w 316389"/>
                <a:gd name="connsiteY16" fmla="*/ 198965 h 316389"/>
                <a:gd name="connsiteX17" fmla="*/ 109266 w 316389"/>
                <a:gd name="connsiteY17" fmla="*/ 240551 h 316389"/>
                <a:gd name="connsiteX18" fmla="*/ 123941 w 316389"/>
                <a:gd name="connsiteY18" fmla="*/ 251967 h 316389"/>
                <a:gd name="connsiteX19" fmla="*/ 138615 w 316389"/>
                <a:gd name="connsiteY19" fmla="*/ 240551 h 316389"/>
                <a:gd name="connsiteX20" fmla="*/ 159001 w 316389"/>
                <a:gd name="connsiteY20" fmla="*/ 164718 h 316389"/>
                <a:gd name="connsiteX21" fmla="*/ 179387 w 316389"/>
                <a:gd name="connsiteY21" fmla="*/ 240551 h 316389"/>
                <a:gd name="connsiteX22" fmla="*/ 194062 w 316389"/>
                <a:gd name="connsiteY22" fmla="*/ 251967 h 316389"/>
                <a:gd name="connsiteX23" fmla="*/ 208737 w 316389"/>
                <a:gd name="connsiteY23" fmla="*/ 240551 h 316389"/>
                <a:gd name="connsiteX24" fmla="*/ 218519 w 316389"/>
                <a:gd name="connsiteY24" fmla="*/ 198965 h 316389"/>
                <a:gd name="connsiteX25" fmla="*/ 241351 w 316389"/>
                <a:gd name="connsiteY25" fmla="*/ 198965 h 316389"/>
                <a:gd name="connsiteX26" fmla="*/ 256026 w 316389"/>
                <a:gd name="connsiteY26" fmla="*/ 184290 h 316389"/>
                <a:gd name="connsiteX27" fmla="*/ 241351 w 316389"/>
                <a:gd name="connsiteY27" fmla="*/ 169615 h 316389"/>
                <a:gd name="connsiteX28" fmla="*/ 225856 w 316389"/>
                <a:gd name="connsiteY28" fmla="*/ 169615 h 316389"/>
                <a:gd name="connsiteX29" fmla="*/ 230749 w 316389"/>
                <a:gd name="connsiteY29" fmla="*/ 150043 h 316389"/>
                <a:gd name="connsiteX30" fmla="*/ 252767 w 316389"/>
                <a:gd name="connsiteY30" fmla="*/ 150043 h 316389"/>
                <a:gd name="connsiteX31" fmla="*/ 267442 w 316389"/>
                <a:gd name="connsiteY31" fmla="*/ 135369 h 316389"/>
                <a:gd name="connsiteX32" fmla="*/ 250338 w 316389"/>
                <a:gd name="connsiteY32" fmla="*/ 120688 h 316389"/>
                <a:gd name="connsiteX33" fmla="*/ 234844 w 316389"/>
                <a:gd name="connsiteY33" fmla="*/ 120688 h 316389"/>
                <a:gd name="connsiteX34" fmla="*/ 241369 w 316389"/>
                <a:gd name="connsiteY34" fmla="*/ 92145 h 316389"/>
                <a:gd name="connsiteX35" fmla="*/ 229953 w 316389"/>
                <a:gd name="connsiteY35" fmla="*/ 74205 h 316389"/>
                <a:gd name="connsiteX36" fmla="*/ 212013 w 316389"/>
                <a:gd name="connsiteY36" fmla="*/ 85621 h 316389"/>
                <a:gd name="connsiteX37" fmla="*/ 190813 w 316389"/>
                <a:gd name="connsiteY37" fmla="*/ 176135 h 316389"/>
                <a:gd name="connsiteX38" fmla="*/ 172874 w 316389"/>
                <a:gd name="connsiteY38" fmla="*/ 104381 h 316389"/>
                <a:gd name="connsiteX39" fmla="*/ 158199 w 316389"/>
                <a:gd name="connsiteY39" fmla="*/ 92964 h 316389"/>
                <a:gd name="connsiteX40" fmla="*/ 143524 w 316389"/>
                <a:gd name="connsiteY40" fmla="*/ 104381 h 316389"/>
                <a:gd name="connsiteX41" fmla="*/ 123952 w 316389"/>
                <a:gd name="connsiteY41" fmla="*/ 176954 h 316389"/>
                <a:gd name="connsiteX42" fmla="*/ 103561 w 316389"/>
                <a:gd name="connsiteY42" fmla="*/ 85621 h 316389"/>
                <a:gd name="connsiteX43" fmla="*/ 85621 w 316389"/>
                <a:gd name="connsiteY43" fmla="*/ 74205 h 31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6389" h="316389">
                  <a:moveTo>
                    <a:pt x="158195" y="0"/>
                  </a:moveTo>
                  <a:cubicBezTo>
                    <a:pt x="245447" y="0"/>
                    <a:pt x="316389" y="70942"/>
                    <a:pt x="316389" y="158195"/>
                  </a:cubicBezTo>
                  <a:cubicBezTo>
                    <a:pt x="316389" y="245447"/>
                    <a:pt x="245447" y="316389"/>
                    <a:pt x="158195" y="316389"/>
                  </a:cubicBezTo>
                  <a:cubicBezTo>
                    <a:pt x="70940" y="316389"/>
                    <a:pt x="0" y="245447"/>
                    <a:pt x="0" y="158195"/>
                  </a:cubicBezTo>
                  <a:cubicBezTo>
                    <a:pt x="0" y="70942"/>
                    <a:pt x="70942" y="0"/>
                    <a:pt x="158195" y="0"/>
                  </a:cubicBezTo>
                  <a:close/>
                  <a:moveTo>
                    <a:pt x="85621" y="74205"/>
                  </a:moveTo>
                  <a:cubicBezTo>
                    <a:pt x="77464" y="75838"/>
                    <a:pt x="72573" y="83989"/>
                    <a:pt x="74205" y="92145"/>
                  </a:cubicBezTo>
                  <a:lnTo>
                    <a:pt x="80729" y="120688"/>
                  </a:lnTo>
                  <a:lnTo>
                    <a:pt x="65234" y="120688"/>
                  </a:lnTo>
                  <a:cubicBezTo>
                    <a:pt x="57078" y="120688"/>
                    <a:pt x="50559" y="127213"/>
                    <a:pt x="50559" y="135363"/>
                  </a:cubicBezTo>
                  <a:cubicBezTo>
                    <a:pt x="50559" y="143520"/>
                    <a:pt x="57084" y="150038"/>
                    <a:pt x="65234" y="150038"/>
                  </a:cubicBezTo>
                  <a:lnTo>
                    <a:pt x="87252" y="150038"/>
                  </a:lnTo>
                  <a:lnTo>
                    <a:pt x="92145" y="169609"/>
                  </a:lnTo>
                  <a:lnTo>
                    <a:pt x="76650" y="169609"/>
                  </a:lnTo>
                  <a:cubicBezTo>
                    <a:pt x="68493" y="169609"/>
                    <a:pt x="61975" y="176133"/>
                    <a:pt x="61975" y="184284"/>
                  </a:cubicBezTo>
                  <a:cubicBezTo>
                    <a:pt x="61975" y="192441"/>
                    <a:pt x="68499" y="198959"/>
                    <a:pt x="76650" y="198959"/>
                  </a:cubicBezTo>
                  <a:lnTo>
                    <a:pt x="99482" y="198965"/>
                  </a:lnTo>
                  <a:lnTo>
                    <a:pt x="109266" y="240551"/>
                  </a:lnTo>
                  <a:cubicBezTo>
                    <a:pt x="110898" y="247074"/>
                    <a:pt x="116603" y="251967"/>
                    <a:pt x="123941" y="251967"/>
                  </a:cubicBezTo>
                  <a:cubicBezTo>
                    <a:pt x="130464" y="251967"/>
                    <a:pt x="136989" y="247074"/>
                    <a:pt x="138615" y="240551"/>
                  </a:cubicBezTo>
                  <a:lnTo>
                    <a:pt x="159001" y="164718"/>
                  </a:lnTo>
                  <a:lnTo>
                    <a:pt x="179387" y="240551"/>
                  </a:lnTo>
                  <a:cubicBezTo>
                    <a:pt x="181019" y="247074"/>
                    <a:pt x="186725" y="251967"/>
                    <a:pt x="194062" y="251967"/>
                  </a:cubicBezTo>
                  <a:cubicBezTo>
                    <a:pt x="200586" y="251967"/>
                    <a:pt x="207109" y="247074"/>
                    <a:pt x="208737" y="240551"/>
                  </a:cubicBezTo>
                  <a:lnTo>
                    <a:pt x="218519" y="198965"/>
                  </a:lnTo>
                  <a:lnTo>
                    <a:pt x="241351" y="198965"/>
                  </a:lnTo>
                  <a:cubicBezTo>
                    <a:pt x="249508" y="198965"/>
                    <a:pt x="256026" y="192440"/>
                    <a:pt x="256026" y="184290"/>
                  </a:cubicBezTo>
                  <a:cubicBezTo>
                    <a:pt x="256026" y="176133"/>
                    <a:pt x="249503" y="169615"/>
                    <a:pt x="241351" y="169615"/>
                  </a:cubicBezTo>
                  <a:lnTo>
                    <a:pt x="225856" y="169615"/>
                  </a:lnTo>
                  <a:lnTo>
                    <a:pt x="230749" y="150043"/>
                  </a:lnTo>
                  <a:lnTo>
                    <a:pt x="252767" y="150043"/>
                  </a:lnTo>
                  <a:cubicBezTo>
                    <a:pt x="260923" y="150043"/>
                    <a:pt x="267442" y="143519"/>
                    <a:pt x="267442" y="135369"/>
                  </a:cubicBezTo>
                  <a:cubicBezTo>
                    <a:pt x="265832" y="127211"/>
                    <a:pt x="258489" y="120688"/>
                    <a:pt x="250338" y="120688"/>
                  </a:cubicBezTo>
                  <a:lnTo>
                    <a:pt x="234844" y="120688"/>
                  </a:lnTo>
                  <a:lnTo>
                    <a:pt x="241369" y="92145"/>
                  </a:lnTo>
                  <a:cubicBezTo>
                    <a:pt x="243001" y="83987"/>
                    <a:pt x="238109" y="75838"/>
                    <a:pt x="229953" y="74205"/>
                  </a:cubicBezTo>
                  <a:cubicBezTo>
                    <a:pt x="221795" y="72573"/>
                    <a:pt x="213646" y="77464"/>
                    <a:pt x="212013" y="85621"/>
                  </a:cubicBezTo>
                  <a:lnTo>
                    <a:pt x="190813" y="176135"/>
                  </a:lnTo>
                  <a:lnTo>
                    <a:pt x="172874" y="104381"/>
                  </a:lnTo>
                  <a:cubicBezTo>
                    <a:pt x="171241" y="97856"/>
                    <a:pt x="165536" y="92964"/>
                    <a:pt x="158199" y="92964"/>
                  </a:cubicBezTo>
                  <a:cubicBezTo>
                    <a:pt x="151674" y="92964"/>
                    <a:pt x="145151" y="97856"/>
                    <a:pt x="143524" y="104381"/>
                  </a:cubicBezTo>
                  <a:lnTo>
                    <a:pt x="123952" y="176954"/>
                  </a:lnTo>
                  <a:lnTo>
                    <a:pt x="103561" y="85621"/>
                  </a:lnTo>
                  <a:cubicBezTo>
                    <a:pt x="101929" y="77464"/>
                    <a:pt x="93777" y="72573"/>
                    <a:pt x="85621" y="742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013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ECB4493-36DA-FF10-CEDF-80E5F0E442F3}"/>
              </a:ext>
            </a:extLst>
          </p:cNvPr>
          <p:cNvSpPr/>
          <p:nvPr/>
        </p:nvSpPr>
        <p:spPr>
          <a:xfrm>
            <a:off x="0" y="1644405"/>
            <a:ext cx="5346699" cy="4786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0ACCCA32-8B2E-2658-1D86-726D2426A9DD}"/>
              </a:ext>
            </a:extLst>
          </p:cNvPr>
          <p:cNvSpPr/>
          <p:nvPr/>
        </p:nvSpPr>
        <p:spPr>
          <a:xfrm>
            <a:off x="4952362" y="1931115"/>
            <a:ext cx="3711779" cy="4181642"/>
          </a:xfrm>
          <a:prstGeom prst="roundRect">
            <a:avLst>
              <a:gd name="adj" fmla="val 6328"/>
            </a:avLst>
          </a:prstGeom>
          <a:solidFill>
            <a:schemeClr val="bg1"/>
          </a:solidFill>
          <a:ln w="25400">
            <a:noFill/>
          </a:ln>
          <a:effectLst>
            <a:outerShdw blurRad="254000" algn="ctr" rotWithShape="0">
              <a:schemeClr val="tx1">
                <a:alpha val="12000"/>
              </a:scheme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0" h="0"/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E1B2CA-EA80-DB10-C60A-63C525CDBE57}"/>
              </a:ext>
            </a:extLst>
          </p:cNvPr>
          <p:cNvSpPr/>
          <p:nvPr/>
        </p:nvSpPr>
        <p:spPr>
          <a:xfrm>
            <a:off x="405441" y="728517"/>
            <a:ext cx="581922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다양성 관리 전략으로의 ‘장애인고용’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21BFC-A4EF-9E88-6C89-1D4C68E25121}"/>
              </a:ext>
            </a:extLst>
          </p:cNvPr>
          <p:cNvSpPr txBox="1"/>
          <p:nvPr/>
        </p:nvSpPr>
        <p:spPr>
          <a:xfrm>
            <a:off x="405441" y="345840"/>
            <a:ext cx="174919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defTabSz="914363"/>
            <a:r>
              <a:rPr lang="ko-KR" altLang="en-US" sz="1600" dirty="0">
                <a:solidFill>
                  <a:schemeClr val="accent2"/>
                </a:solidFill>
              </a:rPr>
              <a:t>장애인고용의 의미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9ED5D7-BB18-70AD-E297-D978C232A8D9}"/>
              </a:ext>
            </a:extLst>
          </p:cNvPr>
          <p:cNvSpPr txBox="1"/>
          <p:nvPr/>
        </p:nvSpPr>
        <p:spPr>
          <a:xfrm>
            <a:off x="1874972" y="1877491"/>
            <a:ext cx="138691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en-US" altLang="ko-KR" dirty="0"/>
              <a:t>| </a:t>
            </a:r>
            <a:r>
              <a:rPr lang="ko-KR" altLang="en-US" dirty="0"/>
              <a:t>다양성 관리</a:t>
            </a:r>
            <a:r>
              <a:rPr lang="en-US" altLang="ko-KR" dirty="0"/>
              <a:t> |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56BDED-01B0-CC16-F56F-00438C39F3DA}"/>
              </a:ext>
            </a:extLst>
          </p:cNvPr>
          <p:cNvSpPr txBox="1"/>
          <p:nvPr/>
        </p:nvSpPr>
        <p:spPr>
          <a:xfrm>
            <a:off x="583857" y="3541818"/>
            <a:ext cx="3962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2000" b="0" dirty="0">
                <a:latin typeface="공체 Medium" panose="00000600000000000000" pitchFamily="2" charset="-127"/>
                <a:ea typeface="공체 Medium" panose="00000600000000000000" pitchFamily="2" charset="-127"/>
              </a:rPr>
              <a:t>다양한 근로자들의</a:t>
            </a:r>
            <a:r>
              <a:rPr lang="ko-KR" altLang="en-US" b="0" dirty="0"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z="2000" b="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적절한 능력 배합</a:t>
            </a:r>
            <a:endParaRPr lang="ko-KR" altLang="en-US" sz="1800" b="0" dirty="0"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95AE747-C152-AF35-D8BF-2A9D6E0ABDFE}"/>
              </a:ext>
            </a:extLst>
          </p:cNvPr>
          <p:cNvGrpSpPr/>
          <p:nvPr/>
        </p:nvGrpSpPr>
        <p:grpSpPr>
          <a:xfrm>
            <a:off x="2334318" y="4142238"/>
            <a:ext cx="468226" cy="416063"/>
            <a:chOff x="2263311" y="5226396"/>
            <a:chExt cx="468226" cy="416063"/>
          </a:xfrm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DE26A01-1DA4-ED51-E70D-124EBB05B794}"/>
                </a:ext>
              </a:extLst>
            </p:cNvPr>
            <p:cNvSpPr/>
            <p:nvPr/>
          </p:nvSpPr>
          <p:spPr>
            <a:xfrm rot="5400000" flipH="1">
              <a:off x="2263311" y="5390333"/>
              <a:ext cx="37259" cy="37259"/>
            </a:xfrm>
            <a:custGeom>
              <a:avLst/>
              <a:gdLst>
                <a:gd name="connsiteX0" fmla="*/ 436580 w 436580"/>
                <a:gd name="connsiteY0" fmla="*/ 218290 h 436579"/>
                <a:gd name="connsiteX1" fmla="*/ 218290 w 436580"/>
                <a:gd name="connsiteY1" fmla="*/ 436580 h 436579"/>
                <a:gd name="connsiteX2" fmla="*/ 0 w 436580"/>
                <a:gd name="connsiteY2" fmla="*/ 218290 h 436579"/>
                <a:gd name="connsiteX3" fmla="*/ 218290 w 436580"/>
                <a:gd name="connsiteY3" fmla="*/ 0 h 436579"/>
                <a:gd name="connsiteX4" fmla="*/ 436580 w 436580"/>
                <a:gd name="connsiteY4" fmla="*/ 218290 h 43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79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46" y="436580"/>
                    <a:pt x="0" y="338834"/>
                    <a:pt x="0" y="218290"/>
                  </a:cubicBezTo>
                  <a:cubicBezTo>
                    <a:pt x="0" y="97746"/>
                    <a:pt x="97746" y="0"/>
                    <a:pt x="218290" y="0"/>
                  </a:cubicBezTo>
                  <a:cubicBezTo>
                    <a:pt x="33883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56A2C86-5715-97B1-BD00-593B11663098}"/>
                </a:ext>
              </a:extLst>
            </p:cNvPr>
            <p:cNvSpPr/>
            <p:nvPr/>
          </p:nvSpPr>
          <p:spPr>
            <a:xfrm rot="5400000" flipH="1">
              <a:off x="2316714" y="539033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46" y="436580"/>
                    <a:pt x="0" y="338834"/>
                    <a:pt x="0" y="218290"/>
                  </a:cubicBezTo>
                  <a:cubicBezTo>
                    <a:pt x="0" y="97697"/>
                    <a:pt x="97746" y="0"/>
                    <a:pt x="218290" y="0"/>
                  </a:cubicBezTo>
                  <a:cubicBezTo>
                    <a:pt x="338834" y="0"/>
                    <a:pt x="436580" y="97707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4CC769C9-ACFA-67FD-E0D9-F16BD23BF9EF}"/>
                </a:ext>
              </a:extLst>
            </p:cNvPr>
            <p:cNvSpPr/>
            <p:nvPr/>
          </p:nvSpPr>
          <p:spPr>
            <a:xfrm rot="5400000" flipH="1">
              <a:off x="2371362" y="539033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46" y="436580"/>
                    <a:pt x="0" y="338834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3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2CF45D4-98CE-20DA-9473-97B0668411AF}"/>
                </a:ext>
              </a:extLst>
            </p:cNvPr>
            <p:cNvSpPr/>
            <p:nvPr/>
          </p:nvSpPr>
          <p:spPr>
            <a:xfrm rot="5400000" flipH="1">
              <a:off x="2424765" y="539033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46" y="436580"/>
                    <a:pt x="0" y="338834"/>
                    <a:pt x="0" y="218290"/>
                  </a:cubicBezTo>
                  <a:cubicBezTo>
                    <a:pt x="0" y="97697"/>
                    <a:pt x="97746" y="0"/>
                    <a:pt x="218290" y="0"/>
                  </a:cubicBezTo>
                  <a:cubicBezTo>
                    <a:pt x="338834" y="0"/>
                    <a:pt x="436580" y="97707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EC5E6EF9-74A5-A25D-1AB1-33241B1695D1}"/>
                </a:ext>
              </a:extLst>
            </p:cNvPr>
            <p:cNvSpPr/>
            <p:nvPr/>
          </p:nvSpPr>
          <p:spPr>
            <a:xfrm rot="5400000" flipH="1">
              <a:off x="2478176" y="539033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46" y="436580"/>
                    <a:pt x="0" y="338834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3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546C824-253D-0BD8-4E84-D1313B42C9FA}"/>
                </a:ext>
              </a:extLst>
            </p:cNvPr>
            <p:cNvSpPr/>
            <p:nvPr/>
          </p:nvSpPr>
          <p:spPr>
            <a:xfrm rot="5400000" flipH="1">
              <a:off x="2532825" y="539033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34" y="436580"/>
                    <a:pt x="218290" y="436580"/>
                  </a:cubicBezTo>
                  <a:cubicBezTo>
                    <a:pt x="97746" y="436580"/>
                    <a:pt x="0" y="338873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3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7B5C783A-7465-40B7-F3C1-99FA67096D5F}"/>
                </a:ext>
              </a:extLst>
            </p:cNvPr>
            <p:cNvSpPr/>
            <p:nvPr/>
          </p:nvSpPr>
          <p:spPr>
            <a:xfrm rot="5400000" flipH="1">
              <a:off x="2586227" y="539033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46" y="436580"/>
                    <a:pt x="0" y="338834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3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2B481D8A-EEEA-B156-F556-4B0DFB030C8D}"/>
                </a:ext>
              </a:extLst>
            </p:cNvPr>
            <p:cNvSpPr/>
            <p:nvPr/>
          </p:nvSpPr>
          <p:spPr>
            <a:xfrm rot="5400000" flipH="1">
              <a:off x="2640874" y="539033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34" y="436580"/>
                    <a:pt x="218290" y="436580"/>
                  </a:cubicBezTo>
                  <a:cubicBezTo>
                    <a:pt x="97746" y="436580"/>
                    <a:pt x="0" y="338876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34" y="0"/>
                    <a:pt x="436580" y="97742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5EE7C4A0-EE12-0FBB-AA57-911241521849}"/>
                </a:ext>
              </a:extLst>
            </p:cNvPr>
            <p:cNvSpPr/>
            <p:nvPr/>
          </p:nvSpPr>
          <p:spPr>
            <a:xfrm rot="5400000" flipH="1">
              <a:off x="2694278" y="539033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46" y="436580"/>
                    <a:pt x="0" y="338838"/>
                    <a:pt x="0" y="218290"/>
                  </a:cubicBezTo>
                  <a:cubicBezTo>
                    <a:pt x="0" y="97742"/>
                    <a:pt x="97746" y="0"/>
                    <a:pt x="218290" y="0"/>
                  </a:cubicBezTo>
                  <a:cubicBezTo>
                    <a:pt x="338834" y="0"/>
                    <a:pt x="436580" y="97742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D3108CD-6FF4-C201-C003-06397C513466}"/>
                </a:ext>
              </a:extLst>
            </p:cNvPr>
            <p:cNvSpPr/>
            <p:nvPr/>
          </p:nvSpPr>
          <p:spPr>
            <a:xfrm rot="5400000" flipH="1">
              <a:off x="2316714" y="5442498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697" y="436580"/>
                    <a:pt x="0" y="338834"/>
                    <a:pt x="0" y="218290"/>
                  </a:cubicBezTo>
                  <a:cubicBezTo>
                    <a:pt x="0" y="97697"/>
                    <a:pt x="97707" y="0"/>
                    <a:pt x="218290" y="0"/>
                  </a:cubicBezTo>
                  <a:cubicBezTo>
                    <a:pt x="338844" y="0"/>
                    <a:pt x="436580" y="97707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FDA0F4D-19CC-13DF-B365-2814E5DA6CDB}"/>
                </a:ext>
              </a:extLst>
            </p:cNvPr>
            <p:cNvSpPr/>
            <p:nvPr/>
          </p:nvSpPr>
          <p:spPr>
            <a:xfrm rot="5400000" flipH="1">
              <a:off x="2370125" y="5442498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697" y="436580"/>
                    <a:pt x="0" y="338834"/>
                    <a:pt x="0" y="218290"/>
                  </a:cubicBezTo>
                  <a:cubicBezTo>
                    <a:pt x="0" y="97736"/>
                    <a:pt x="97707" y="0"/>
                    <a:pt x="218290" y="0"/>
                  </a:cubicBezTo>
                  <a:cubicBezTo>
                    <a:pt x="33884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F397E74-26DA-7A67-63BB-D1108A3A936A}"/>
                </a:ext>
              </a:extLst>
            </p:cNvPr>
            <p:cNvSpPr/>
            <p:nvPr/>
          </p:nvSpPr>
          <p:spPr>
            <a:xfrm rot="5400000" flipH="1">
              <a:off x="2423528" y="5442498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697" y="436580"/>
                    <a:pt x="0" y="338834"/>
                    <a:pt x="0" y="218290"/>
                  </a:cubicBezTo>
                  <a:cubicBezTo>
                    <a:pt x="0" y="97736"/>
                    <a:pt x="97707" y="0"/>
                    <a:pt x="218290" y="0"/>
                  </a:cubicBezTo>
                  <a:cubicBezTo>
                    <a:pt x="33884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B1422775-09BE-962D-063C-AE66B1BF0F58}"/>
                </a:ext>
              </a:extLst>
            </p:cNvPr>
            <p:cNvSpPr/>
            <p:nvPr/>
          </p:nvSpPr>
          <p:spPr>
            <a:xfrm rot="5400000" flipH="1">
              <a:off x="2476930" y="5442498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34" y="436580"/>
                    <a:pt x="218290" y="436580"/>
                  </a:cubicBezTo>
                  <a:cubicBezTo>
                    <a:pt x="97697" y="436580"/>
                    <a:pt x="0" y="338873"/>
                    <a:pt x="0" y="218290"/>
                  </a:cubicBezTo>
                  <a:cubicBezTo>
                    <a:pt x="0" y="97736"/>
                    <a:pt x="97707" y="0"/>
                    <a:pt x="218290" y="0"/>
                  </a:cubicBezTo>
                  <a:cubicBezTo>
                    <a:pt x="33884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00D9E5A5-7345-5685-2ECC-382A44D1CE66}"/>
                </a:ext>
              </a:extLst>
            </p:cNvPr>
            <p:cNvSpPr/>
            <p:nvPr/>
          </p:nvSpPr>
          <p:spPr>
            <a:xfrm rot="5400000" flipH="1">
              <a:off x="2529096" y="5442498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697" y="436580"/>
                    <a:pt x="0" y="338834"/>
                    <a:pt x="0" y="218290"/>
                  </a:cubicBezTo>
                  <a:cubicBezTo>
                    <a:pt x="0" y="97736"/>
                    <a:pt x="97707" y="0"/>
                    <a:pt x="218290" y="0"/>
                  </a:cubicBezTo>
                  <a:cubicBezTo>
                    <a:pt x="33884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25F011BB-A206-FB52-9425-179A4B2B329D}"/>
                </a:ext>
              </a:extLst>
            </p:cNvPr>
            <p:cNvSpPr/>
            <p:nvPr/>
          </p:nvSpPr>
          <p:spPr>
            <a:xfrm rot="5400000" flipH="1">
              <a:off x="2582498" y="5442498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697" y="436580"/>
                    <a:pt x="0" y="338834"/>
                    <a:pt x="0" y="218290"/>
                  </a:cubicBezTo>
                  <a:cubicBezTo>
                    <a:pt x="0" y="97746"/>
                    <a:pt x="97707" y="0"/>
                    <a:pt x="218290" y="0"/>
                  </a:cubicBezTo>
                  <a:cubicBezTo>
                    <a:pt x="33884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41CBC75-BE31-8496-437B-56952EADEBF9}"/>
                </a:ext>
              </a:extLst>
            </p:cNvPr>
            <p:cNvSpPr/>
            <p:nvPr/>
          </p:nvSpPr>
          <p:spPr>
            <a:xfrm rot="5400000" flipH="1">
              <a:off x="2635906" y="5442498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34" y="436580"/>
                    <a:pt x="218290" y="436580"/>
                  </a:cubicBezTo>
                  <a:cubicBezTo>
                    <a:pt x="97697" y="436580"/>
                    <a:pt x="0" y="338873"/>
                    <a:pt x="0" y="218290"/>
                  </a:cubicBezTo>
                  <a:cubicBezTo>
                    <a:pt x="0" y="97736"/>
                    <a:pt x="97707" y="0"/>
                    <a:pt x="218290" y="0"/>
                  </a:cubicBezTo>
                  <a:cubicBezTo>
                    <a:pt x="338844" y="0"/>
                    <a:pt x="436580" y="97742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672CBC6-B6D7-2723-C491-EBA8550234BA}"/>
                </a:ext>
              </a:extLst>
            </p:cNvPr>
            <p:cNvSpPr/>
            <p:nvPr/>
          </p:nvSpPr>
          <p:spPr>
            <a:xfrm rot="5400000" flipH="1">
              <a:off x="2370125" y="5499630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73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83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C326452A-3CB2-DCB5-A4EE-277EAE887120}"/>
                </a:ext>
              </a:extLst>
            </p:cNvPr>
            <p:cNvSpPr/>
            <p:nvPr/>
          </p:nvSpPr>
          <p:spPr>
            <a:xfrm rot="5400000" flipH="1">
              <a:off x="2423528" y="5499630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73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83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BEAFFE4-DFBE-2D37-CCB8-CBF5896DDAE7}"/>
                </a:ext>
              </a:extLst>
            </p:cNvPr>
            <p:cNvSpPr/>
            <p:nvPr/>
          </p:nvSpPr>
          <p:spPr>
            <a:xfrm rot="5400000" flipH="1">
              <a:off x="2476930" y="5499630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73" y="436580"/>
                    <a:pt x="218290" y="436580"/>
                  </a:cubicBezTo>
                  <a:cubicBezTo>
                    <a:pt x="97736" y="436580"/>
                    <a:pt x="0" y="338873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83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1F3D6BE9-27BD-6F6E-8E88-2EE6D8446BF1}"/>
                </a:ext>
              </a:extLst>
            </p:cNvPr>
            <p:cNvSpPr/>
            <p:nvPr/>
          </p:nvSpPr>
          <p:spPr>
            <a:xfrm rot="5400000" flipH="1">
              <a:off x="2530333" y="5499630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73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83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7C2F13C-7593-DF82-50B4-30FB35FF7065}"/>
                </a:ext>
              </a:extLst>
            </p:cNvPr>
            <p:cNvSpPr/>
            <p:nvPr/>
          </p:nvSpPr>
          <p:spPr>
            <a:xfrm rot="5400000" flipH="1">
              <a:off x="2583744" y="5499630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73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697"/>
                    <a:pt x="97746" y="0"/>
                    <a:pt x="218290" y="0"/>
                  </a:cubicBezTo>
                  <a:cubicBezTo>
                    <a:pt x="338883" y="0"/>
                    <a:pt x="436580" y="97707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8B038147-C820-4679-A8FD-7F15D60ED982}"/>
                </a:ext>
              </a:extLst>
            </p:cNvPr>
            <p:cNvSpPr/>
            <p:nvPr/>
          </p:nvSpPr>
          <p:spPr>
            <a:xfrm rot="5400000" flipH="1">
              <a:off x="2422282" y="5551796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73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83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41E27C2-6E78-6624-054E-4ED31D35BF08}"/>
                </a:ext>
              </a:extLst>
            </p:cNvPr>
            <p:cNvSpPr/>
            <p:nvPr/>
          </p:nvSpPr>
          <p:spPr>
            <a:xfrm rot="5400000" flipH="1">
              <a:off x="2476930" y="5551796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73" y="436580"/>
                    <a:pt x="218290" y="436580"/>
                  </a:cubicBezTo>
                  <a:cubicBezTo>
                    <a:pt x="97736" y="436580"/>
                    <a:pt x="0" y="338873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83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B23BCB4-71C9-4491-2BF5-0E0B406908FA}"/>
                </a:ext>
              </a:extLst>
            </p:cNvPr>
            <p:cNvSpPr/>
            <p:nvPr/>
          </p:nvSpPr>
          <p:spPr>
            <a:xfrm rot="5400000" flipH="1">
              <a:off x="2531579" y="5551796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73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83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39AE717-B2A9-2A29-1171-95A6F0CA1B00}"/>
                </a:ext>
              </a:extLst>
            </p:cNvPr>
            <p:cNvSpPr/>
            <p:nvPr/>
          </p:nvSpPr>
          <p:spPr>
            <a:xfrm rot="5400000" flipH="1">
              <a:off x="2475693" y="5605200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8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697"/>
                    <a:pt x="97742" y="0"/>
                    <a:pt x="218290" y="0"/>
                  </a:cubicBezTo>
                  <a:cubicBezTo>
                    <a:pt x="338844" y="0"/>
                    <a:pt x="436580" y="97707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EBDBE73-029A-74B4-1714-0CD049D6E202}"/>
                </a:ext>
              </a:extLst>
            </p:cNvPr>
            <p:cNvSpPr/>
            <p:nvPr/>
          </p:nvSpPr>
          <p:spPr>
            <a:xfrm rot="5400000" flipH="1">
              <a:off x="2424765" y="533569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73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697"/>
                    <a:pt x="97746" y="0"/>
                    <a:pt x="218290" y="0"/>
                  </a:cubicBezTo>
                  <a:cubicBezTo>
                    <a:pt x="338883" y="0"/>
                    <a:pt x="436580" y="97707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0433E34-DB39-7C6C-A1D3-E0441411DE4E}"/>
                </a:ext>
              </a:extLst>
            </p:cNvPr>
            <p:cNvSpPr/>
            <p:nvPr/>
          </p:nvSpPr>
          <p:spPr>
            <a:xfrm rot="5400000" flipH="1">
              <a:off x="2424765" y="5281044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697"/>
                    <a:pt x="97746" y="0"/>
                    <a:pt x="218290" y="0"/>
                  </a:cubicBezTo>
                  <a:cubicBezTo>
                    <a:pt x="338844" y="0"/>
                    <a:pt x="436580" y="97707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86850FAF-B600-C52D-A55D-3E14921FC588}"/>
                </a:ext>
              </a:extLst>
            </p:cNvPr>
            <p:cNvSpPr/>
            <p:nvPr/>
          </p:nvSpPr>
          <p:spPr>
            <a:xfrm rot="5400000" flipH="1">
              <a:off x="2424765" y="5226396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697"/>
                    <a:pt x="97746" y="0"/>
                    <a:pt x="218290" y="0"/>
                  </a:cubicBezTo>
                  <a:cubicBezTo>
                    <a:pt x="338844" y="0"/>
                    <a:pt x="436580" y="97707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7B046368-9ADF-D79F-7ABD-6D7347B4250A}"/>
                </a:ext>
              </a:extLst>
            </p:cNvPr>
            <p:cNvSpPr/>
            <p:nvPr/>
          </p:nvSpPr>
          <p:spPr>
            <a:xfrm rot="5400000" flipH="1">
              <a:off x="2478176" y="533569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73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83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8C268FE1-2C9B-54E1-367F-8DEC0C5E3668}"/>
                </a:ext>
              </a:extLst>
            </p:cNvPr>
            <p:cNvSpPr/>
            <p:nvPr/>
          </p:nvSpPr>
          <p:spPr>
            <a:xfrm rot="5400000" flipH="1">
              <a:off x="2478176" y="5281044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4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83AA339-01D3-C840-BF10-2ABF8DF9D74E}"/>
                </a:ext>
              </a:extLst>
            </p:cNvPr>
            <p:cNvSpPr/>
            <p:nvPr/>
          </p:nvSpPr>
          <p:spPr>
            <a:xfrm rot="5400000" flipH="1">
              <a:off x="2478176" y="5226396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4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A8A064C-1CB0-5037-6EA1-BCA444EE201A}"/>
                </a:ext>
              </a:extLst>
            </p:cNvPr>
            <p:cNvSpPr/>
            <p:nvPr/>
          </p:nvSpPr>
          <p:spPr>
            <a:xfrm rot="5400000" flipH="1">
              <a:off x="2532825" y="533569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73" y="436580"/>
                    <a:pt x="218290" y="436580"/>
                  </a:cubicBezTo>
                  <a:cubicBezTo>
                    <a:pt x="97736" y="436580"/>
                    <a:pt x="0" y="338873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83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392F2B33-632E-A0C8-0862-D6E8FB16A516}"/>
                </a:ext>
              </a:extLst>
            </p:cNvPr>
            <p:cNvSpPr/>
            <p:nvPr/>
          </p:nvSpPr>
          <p:spPr>
            <a:xfrm rot="5400000" flipH="1">
              <a:off x="2532825" y="5281044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34" y="436580"/>
                    <a:pt x="218290" y="436580"/>
                  </a:cubicBezTo>
                  <a:cubicBezTo>
                    <a:pt x="97736" y="436580"/>
                    <a:pt x="0" y="338873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4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4F12CCF5-41C8-7E65-AE13-6784D1E6F73B}"/>
                </a:ext>
              </a:extLst>
            </p:cNvPr>
            <p:cNvSpPr/>
            <p:nvPr/>
          </p:nvSpPr>
          <p:spPr>
            <a:xfrm rot="5400000" flipH="1">
              <a:off x="2532825" y="5226396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34" y="436580"/>
                    <a:pt x="218290" y="436580"/>
                  </a:cubicBezTo>
                  <a:cubicBezTo>
                    <a:pt x="97736" y="436580"/>
                    <a:pt x="0" y="338873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4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83B7A5A2-922F-66B6-FE9F-A6ED233262E8}"/>
                </a:ext>
              </a:extLst>
            </p:cNvPr>
            <p:cNvSpPr/>
            <p:nvPr/>
          </p:nvSpPr>
          <p:spPr>
            <a:xfrm rot="5400000" flipH="1">
              <a:off x="2370116" y="533569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73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697"/>
                    <a:pt x="97746" y="0"/>
                    <a:pt x="218290" y="0"/>
                  </a:cubicBezTo>
                  <a:cubicBezTo>
                    <a:pt x="338883" y="0"/>
                    <a:pt x="436580" y="97707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B4C422C7-1239-2CE5-23DE-7A573D8BE2A4}"/>
                </a:ext>
              </a:extLst>
            </p:cNvPr>
            <p:cNvSpPr/>
            <p:nvPr/>
          </p:nvSpPr>
          <p:spPr>
            <a:xfrm rot="5400000" flipH="1">
              <a:off x="2370116" y="5281044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697"/>
                    <a:pt x="97746" y="0"/>
                    <a:pt x="218290" y="0"/>
                  </a:cubicBezTo>
                  <a:cubicBezTo>
                    <a:pt x="338844" y="0"/>
                    <a:pt x="436580" y="97707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5F3A26DF-F3C2-3955-D632-9D8327575B7E}"/>
                </a:ext>
              </a:extLst>
            </p:cNvPr>
            <p:cNvSpPr/>
            <p:nvPr/>
          </p:nvSpPr>
          <p:spPr>
            <a:xfrm rot="5400000" flipH="1">
              <a:off x="2370116" y="5226396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44"/>
                    <a:pt x="338834" y="436580"/>
                    <a:pt x="218290" y="436580"/>
                  </a:cubicBezTo>
                  <a:cubicBezTo>
                    <a:pt x="97736" y="436580"/>
                    <a:pt x="0" y="338834"/>
                    <a:pt x="0" y="218290"/>
                  </a:cubicBezTo>
                  <a:cubicBezTo>
                    <a:pt x="0" y="97697"/>
                    <a:pt x="97746" y="0"/>
                    <a:pt x="218290" y="0"/>
                  </a:cubicBezTo>
                  <a:cubicBezTo>
                    <a:pt x="338844" y="0"/>
                    <a:pt x="436580" y="97707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FAAFEBE3-F65D-9349-2E16-5F417DDB49A4}"/>
                </a:ext>
              </a:extLst>
            </p:cNvPr>
            <p:cNvSpPr/>
            <p:nvPr/>
          </p:nvSpPr>
          <p:spPr>
            <a:xfrm rot="5400000" flipH="1">
              <a:off x="2585414" y="5335693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73" y="436580"/>
                    <a:pt x="218290" y="436580"/>
                  </a:cubicBezTo>
                  <a:cubicBezTo>
                    <a:pt x="97736" y="436580"/>
                    <a:pt x="0" y="338873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83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211A4075-D7D3-70DA-49EA-378B97703741}"/>
                </a:ext>
              </a:extLst>
            </p:cNvPr>
            <p:cNvSpPr/>
            <p:nvPr/>
          </p:nvSpPr>
          <p:spPr>
            <a:xfrm rot="5400000" flipH="1">
              <a:off x="2585414" y="5281044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34" y="436580"/>
                    <a:pt x="218290" y="436580"/>
                  </a:cubicBezTo>
                  <a:cubicBezTo>
                    <a:pt x="97736" y="436580"/>
                    <a:pt x="0" y="338873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4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BA54BFA-43F7-3040-3772-7E85054BAA0E}"/>
                </a:ext>
              </a:extLst>
            </p:cNvPr>
            <p:cNvSpPr/>
            <p:nvPr/>
          </p:nvSpPr>
          <p:spPr>
            <a:xfrm rot="5400000" flipH="1">
              <a:off x="2585414" y="5226396"/>
              <a:ext cx="37259" cy="37259"/>
            </a:xfrm>
            <a:custGeom>
              <a:avLst/>
              <a:gdLst>
                <a:gd name="connsiteX0" fmla="*/ 436580 w 436580"/>
                <a:gd name="connsiteY0" fmla="*/ 218290 h 436580"/>
                <a:gd name="connsiteX1" fmla="*/ 218290 w 436580"/>
                <a:gd name="connsiteY1" fmla="*/ 436580 h 436580"/>
                <a:gd name="connsiteX2" fmla="*/ 0 w 436580"/>
                <a:gd name="connsiteY2" fmla="*/ 218290 h 436580"/>
                <a:gd name="connsiteX3" fmla="*/ 218290 w 436580"/>
                <a:gd name="connsiteY3" fmla="*/ 0 h 436580"/>
                <a:gd name="connsiteX4" fmla="*/ 436580 w 436580"/>
                <a:gd name="connsiteY4" fmla="*/ 218290 h 4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580" h="436580">
                  <a:moveTo>
                    <a:pt x="436580" y="218290"/>
                  </a:moveTo>
                  <a:cubicBezTo>
                    <a:pt x="436580" y="338883"/>
                    <a:pt x="338834" y="436580"/>
                    <a:pt x="218290" y="436580"/>
                  </a:cubicBezTo>
                  <a:cubicBezTo>
                    <a:pt x="97736" y="436580"/>
                    <a:pt x="0" y="338873"/>
                    <a:pt x="0" y="218290"/>
                  </a:cubicBezTo>
                  <a:cubicBezTo>
                    <a:pt x="0" y="97736"/>
                    <a:pt x="97746" y="0"/>
                    <a:pt x="218290" y="0"/>
                  </a:cubicBezTo>
                  <a:cubicBezTo>
                    <a:pt x="338844" y="0"/>
                    <a:pt x="436580" y="97746"/>
                    <a:pt x="436580" y="218290"/>
                  </a:cubicBezTo>
                </a:path>
              </a:pathLst>
            </a:custGeom>
            <a:solidFill>
              <a:srgbClr val="000000"/>
            </a:solidFill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0180CA-24F4-0097-8DF7-2B7820DE8AA5}"/>
              </a:ext>
            </a:extLst>
          </p:cNvPr>
          <p:cNvCxnSpPr>
            <a:cxnSpLocks/>
          </p:cNvCxnSpPr>
          <p:nvPr/>
        </p:nvCxnSpPr>
        <p:spPr>
          <a:xfrm>
            <a:off x="1420544" y="2831079"/>
            <a:ext cx="2238781" cy="0"/>
          </a:xfrm>
          <a:prstGeom prst="lin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6614ED-3CAC-10D3-4B19-139A749AFC77}"/>
              </a:ext>
            </a:extLst>
          </p:cNvPr>
          <p:cNvGrpSpPr/>
          <p:nvPr/>
        </p:nvGrpSpPr>
        <p:grpSpPr>
          <a:xfrm>
            <a:off x="882371" y="2357547"/>
            <a:ext cx="3372120" cy="947064"/>
            <a:chOff x="985692" y="2400596"/>
            <a:chExt cx="3065564" cy="860967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5027E68-5CAD-98A6-F187-3CCEF8735759}"/>
                </a:ext>
              </a:extLst>
            </p:cNvPr>
            <p:cNvSpPr/>
            <p:nvPr/>
          </p:nvSpPr>
          <p:spPr>
            <a:xfrm>
              <a:off x="985692" y="2402810"/>
              <a:ext cx="858754" cy="85875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8F2B610-E99E-FD71-20A1-E160CD5ADF2F}"/>
                </a:ext>
              </a:extLst>
            </p:cNvPr>
            <p:cNvSpPr/>
            <p:nvPr/>
          </p:nvSpPr>
          <p:spPr>
            <a:xfrm>
              <a:off x="3192502" y="2400596"/>
              <a:ext cx="858754" cy="85875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A8E5E33B-69C4-6359-2D6C-279D8B9599F4}"/>
                </a:ext>
              </a:extLst>
            </p:cNvPr>
            <p:cNvSpPr/>
            <p:nvPr/>
          </p:nvSpPr>
          <p:spPr>
            <a:xfrm>
              <a:off x="2089097" y="2402810"/>
              <a:ext cx="858754" cy="85875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4E0B1BA-96D6-5DD3-23D8-AD147A1AB874}"/>
                </a:ext>
              </a:extLst>
            </p:cNvPr>
            <p:cNvSpPr txBox="1"/>
            <p:nvPr/>
          </p:nvSpPr>
          <p:spPr>
            <a:xfrm>
              <a:off x="1138767" y="2676214"/>
              <a:ext cx="55259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defTabSz="45720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함초롬바탕" panose="02030504000101010101" pitchFamily="18" charset="-127"/>
                </a:defRPr>
              </a:lvl1pPr>
            </a:lstStyle>
            <a:p>
              <a:r>
                <a:rPr lang="ko-KR" altLang="en-US" sz="1800" b="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인종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5AC8474-84EA-9444-C7C3-095F96F4461C}"/>
                </a:ext>
              </a:extLst>
            </p:cNvPr>
            <p:cNvSpPr txBox="1"/>
            <p:nvPr/>
          </p:nvSpPr>
          <p:spPr>
            <a:xfrm>
              <a:off x="2242172" y="2690218"/>
              <a:ext cx="55259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defTabSz="45720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함초롬바탕" panose="02030504000101010101" pitchFamily="18" charset="-127"/>
                </a:defRPr>
              </a:lvl1pPr>
            </a:lstStyle>
            <a:p>
              <a:r>
                <a:rPr lang="ko-KR" altLang="en-US" sz="1800" b="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민족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BEE003-67DC-B9C1-C4AA-144238DD98E9}"/>
                </a:ext>
              </a:extLst>
            </p:cNvPr>
            <p:cNvSpPr txBox="1"/>
            <p:nvPr/>
          </p:nvSpPr>
          <p:spPr>
            <a:xfrm>
              <a:off x="3345578" y="2674000"/>
              <a:ext cx="55259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defTabSz="45720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함초롬바탕" panose="02030504000101010101" pitchFamily="18" charset="-127"/>
                </a:defRPr>
              </a:lvl1pPr>
            </a:lstStyle>
            <a:p>
              <a:r>
                <a:rPr lang="ko-KR" altLang="en-US" sz="1800" b="0" dirty="0">
                  <a:latin typeface="공체 Medium" panose="00000600000000000000" pitchFamily="2" charset="-127"/>
                  <a:ea typeface="공체 Medium" panose="00000600000000000000" pitchFamily="2" charset="-127"/>
                </a:rPr>
                <a:t>장애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AF248C6-E826-F550-703C-782EFA900A77}"/>
              </a:ext>
            </a:extLst>
          </p:cNvPr>
          <p:cNvSpPr/>
          <p:nvPr/>
        </p:nvSpPr>
        <p:spPr>
          <a:xfrm>
            <a:off x="956034" y="4797669"/>
            <a:ext cx="3218590" cy="1352689"/>
          </a:xfrm>
          <a:prstGeom prst="roundRect">
            <a:avLst>
              <a:gd name="adj" fmla="val 102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6C63D4-9698-D27F-9C99-C87E9A64FAFB}"/>
              </a:ext>
            </a:extLst>
          </p:cNvPr>
          <p:cNvSpPr txBox="1"/>
          <p:nvPr/>
        </p:nvSpPr>
        <p:spPr>
          <a:xfrm>
            <a:off x="1493561" y="5599928"/>
            <a:ext cx="2143537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2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pPr>
              <a:spcBef>
                <a:spcPts val="400"/>
              </a:spcBef>
            </a:pPr>
            <a:r>
              <a:rPr lang="ko-KR" altLang="en-US" sz="2200" b="1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조직 이익 극대화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90AD5324-979F-4DFD-A348-755523383B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252233" y="4959595"/>
            <a:ext cx="560387" cy="550863"/>
            <a:chOff x="1374" y="3167"/>
            <a:chExt cx="353" cy="347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2B139372-FD85-280C-398B-1D3D5F12F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" y="3175"/>
              <a:ext cx="231" cy="230"/>
            </a:xfrm>
            <a:custGeom>
              <a:avLst/>
              <a:gdLst>
                <a:gd name="T0" fmla="*/ 252 w 274"/>
                <a:gd name="T1" fmla="*/ 110 h 274"/>
                <a:gd name="T2" fmla="*/ 237 w 274"/>
                <a:gd name="T3" fmla="*/ 75 h 274"/>
                <a:gd name="T4" fmla="*/ 250 w 274"/>
                <a:gd name="T5" fmla="*/ 56 h 274"/>
                <a:gd name="T6" fmla="*/ 218 w 274"/>
                <a:gd name="T7" fmla="*/ 24 h 274"/>
                <a:gd name="T8" fmla="*/ 199 w 274"/>
                <a:gd name="T9" fmla="*/ 37 h 274"/>
                <a:gd name="T10" fmla="*/ 164 w 274"/>
                <a:gd name="T11" fmla="*/ 22 h 274"/>
                <a:gd name="T12" fmla="*/ 160 w 274"/>
                <a:gd name="T13" fmla="*/ 0 h 274"/>
                <a:gd name="T14" fmla="*/ 115 w 274"/>
                <a:gd name="T15" fmla="*/ 0 h 274"/>
                <a:gd name="T16" fmla="*/ 111 w 274"/>
                <a:gd name="T17" fmla="*/ 22 h 274"/>
                <a:gd name="T18" fmla="*/ 75 w 274"/>
                <a:gd name="T19" fmla="*/ 37 h 274"/>
                <a:gd name="T20" fmla="*/ 57 w 274"/>
                <a:gd name="T21" fmla="*/ 24 h 274"/>
                <a:gd name="T22" fmla="*/ 24 w 274"/>
                <a:gd name="T23" fmla="*/ 56 h 274"/>
                <a:gd name="T24" fmla="*/ 38 w 274"/>
                <a:gd name="T25" fmla="*/ 75 h 274"/>
                <a:gd name="T26" fmla="*/ 23 w 274"/>
                <a:gd name="T27" fmla="*/ 110 h 274"/>
                <a:gd name="T28" fmla="*/ 0 w 274"/>
                <a:gd name="T29" fmla="*/ 114 h 274"/>
                <a:gd name="T30" fmla="*/ 0 w 274"/>
                <a:gd name="T31" fmla="*/ 160 h 274"/>
                <a:gd name="T32" fmla="*/ 23 w 274"/>
                <a:gd name="T33" fmla="*/ 163 h 274"/>
                <a:gd name="T34" fmla="*/ 38 w 274"/>
                <a:gd name="T35" fmla="*/ 199 h 274"/>
                <a:gd name="T36" fmla="*/ 24 w 274"/>
                <a:gd name="T37" fmla="*/ 218 h 274"/>
                <a:gd name="T38" fmla="*/ 57 w 274"/>
                <a:gd name="T39" fmla="*/ 250 h 274"/>
                <a:gd name="T40" fmla="*/ 75 w 274"/>
                <a:gd name="T41" fmla="*/ 236 h 274"/>
                <a:gd name="T42" fmla="*/ 111 w 274"/>
                <a:gd name="T43" fmla="*/ 251 h 274"/>
                <a:gd name="T44" fmla="*/ 115 w 274"/>
                <a:gd name="T45" fmla="*/ 274 h 274"/>
                <a:gd name="T46" fmla="*/ 160 w 274"/>
                <a:gd name="T47" fmla="*/ 274 h 274"/>
                <a:gd name="T48" fmla="*/ 164 w 274"/>
                <a:gd name="T49" fmla="*/ 251 h 274"/>
                <a:gd name="T50" fmla="*/ 199 w 274"/>
                <a:gd name="T51" fmla="*/ 236 h 274"/>
                <a:gd name="T52" fmla="*/ 218 w 274"/>
                <a:gd name="T53" fmla="*/ 250 h 274"/>
                <a:gd name="T54" fmla="*/ 250 w 274"/>
                <a:gd name="T55" fmla="*/ 218 h 274"/>
                <a:gd name="T56" fmla="*/ 237 w 274"/>
                <a:gd name="T57" fmla="*/ 199 h 274"/>
                <a:gd name="T58" fmla="*/ 252 w 274"/>
                <a:gd name="T59" fmla="*/ 163 h 274"/>
                <a:gd name="T60" fmla="*/ 274 w 274"/>
                <a:gd name="T61" fmla="*/ 160 h 274"/>
                <a:gd name="T62" fmla="*/ 274 w 274"/>
                <a:gd name="T63" fmla="*/ 114 h 274"/>
                <a:gd name="T64" fmla="*/ 252 w 274"/>
                <a:gd name="T65" fmla="*/ 11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" h="274">
                  <a:moveTo>
                    <a:pt x="252" y="110"/>
                  </a:moveTo>
                  <a:cubicBezTo>
                    <a:pt x="249" y="97"/>
                    <a:pt x="244" y="85"/>
                    <a:pt x="237" y="75"/>
                  </a:cubicBezTo>
                  <a:cubicBezTo>
                    <a:pt x="250" y="56"/>
                    <a:pt x="250" y="56"/>
                    <a:pt x="250" y="56"/>
                  </a:cubicBezTo>
                  <a:cubicBezTo>
                    <a:pt x="218" y="24"/>
                    <a:pt x="218" y="24"/>
                    <a:pt x="218" y="24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189" y="30"/>
                    <a:pt x="177" y="25"/>
                    <a:pt x="164" y="22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98" y="25"/>
                    <a:pt x="86" y="30"/>
                    <a:pt x="75" y="37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1" y="85"/>
                    <a:pt x="26" y="97"/>
                    <a:pt x="23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6" y="176"/>
                    <a:pt x="31" y="188"/>
                    <a:pt x="38" y="199"/>
                  </a:cubicBezTo>
                  <a:cubicBezTo>
                    <a:pt x="24" y="218"/>
                    <a:pt x="24" y="218"/>
                    <a:pt x="24" y="218"/>
                  </a:cubicBezTo>
                  <a:cubicBezTo>
                    <a:pt x="57" y="250"/>
                    <a:pt x="57" y="250"/>
                    <a:pt x="57" y="250"/>
                  </a:cubicBezTo>
                  <a:cubicBezTo>
                    <a:pt x="75" y="236"/>
                    <a:pt x="75" y="236"/>
                    <a:pt x="75" y="236"/>
                  </a:cubicBezTo>
                  <a:cubicBezTo>
                    <a:pt x="86" y="243"/>
                    <a:pt x="98" y="248"/>
                    <a:pt x="111" y="251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60" y="274"/>
                    <a:pt x="160" y="274"/>
                    <a:pt x="160" y="274"/>
                  </a:cubicBezTo>
                  <a:cubicBezTo>
                    <a:pt x="164" y="251"/>
                    <a:pt x="164" y="251"/>
                    <a:pt x="164" y="251"/>
                  </a:cubicBezTo>
                  <a:cubicBezTo>
                    <a:pt x="177" y="248"/>
                    <a:pt x="189" y="243"/>
                    <a:pt x="199" y="236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50" y="218"/>
                    <a:pt x="250" y="218"/>
                    <a:pt x="250" y="218"/>
                  </a:cubicBezTo>
                  <a:cubicBezTo>
                    <a:pt x="237" y="199"/>
                    <a:pt x="237" y="199"/>
                    <a:pt x="237" y="199"/>
                  </a:cubicBezTo>
                  <a:cubicBezTo>
                    <a:pt x="244" y="188"/>
                    <a:pt x="249" y="176"/>
                    <a:pt x="252" y="163"/>
                  </a:cubicBezTo>
                  <a:cubicBezTo>
                    <a:pt x="274" y="160"/>
                    <a:pt x="274" y="160"/>
                    <a:pt x="274" y="160"/>
                  </a:cubicBezTo>
                  <a:cubicBezTo>
                    <a:pt x="274" y="114"/>
                    <a:pt x="274" y="114"/>
                    <a:pt x="274" y="114"/>
                  </a:cubicBezTo>
                  <a:lnTo>
                    <a:pt x="252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B340805-F7A5-60F9-88D1-14CBA9769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1" y="3167"/>
              <a:ext cx="246" cy="246"/>
            </a:xfrm>
            <a:custGeom>
              <a:avLst/>
              <a:gdLst>
                <a:gd name="T0" fmla="*/ 124 w 292"/>
                <a:gd name="T1" fmla="*/ 292 h 292"/>
                <a:gd name="T2" fmla="*/ 112 w 292"/>
                <a:gd name="T3" fmla="*/ 267 h 292"/>
                <a:gd name="T4" fmla="*/ 71 w 292"/>
                <a:gd name="T5" fmla="*/ 266 h 292"/>
                <a:gd name="T6" fmla="*/ 27 w 292"/>
                <a:gd name="T7" fmla="*/ 233 h 292"/>
                <a:gd name="T8" fmla="*/ 36 w 292"/>
                <a:gd name="T9" fmla="*/ 207 h 292"/>
                <a:gd name="T10" fmla="*/ 8 w 292"/>
                <a:gd name="T11" fmla="*/ 177 h 292"/>
                <a:gd name="T12" fmla="*/ 0 w 292"/>
                <a:gd name="T13" fmla="*/ 123 h 292"/>
                <a:gd name="T14" fmla="*/ 25 w 292"/>
                <a:gd name="T15" fmla="*/ 111 h 292"/>
                <a:gd name="T16" fmla="*/ 26 w 292"/>
                <a:gd name="T17" fmla="*/ 70 h 292"/>
                <a:gd name="T18" fmla="*/ 59 w 292"/>
                <a:gd name="T19" fmla="*/ 26 h 292"/>
                <a:gd name="T20" fmla="*/ 85 w 292"/>
                <a:gd name="T21" fmla="*/ 35 h 292"/>
                <a:gd name="T22" fmla="*/ 115 w 292"/>
                <a:gd name="T23" fmla="*/ 7 h 292"/>
                <a:gd name="T24" fmla="*/ 169 w 292"/>
                <a:gd name="T25" fmla="*/ 0 h 292"/>
                <a:gd name="T26" fmla="*/ 181 w 292"/>
                <a:gd name="T27" fmla="*/ 24 h 292"/>
                <a:gd name="T28" fmla="*/ 222 w 292"/>
                <a:gd name="T29" fmla="*/ 25 h 292"/>
                <a:gd name="T30" fmla="*/ 266 w 292"/>
                <a:gd name="T31" fmla="*/ 59 h 292"/>
                <a:gd name="T32" fmla="*/ 257 w 292"/>
                <a:gd name="T33" fmla="*/ 84 h 292"/>
                <a:gd name="T34" fmla="*/ 285 w 292"/>
                <a:gd name="T35" fmla="*/ 114 h 292"/>
                <a:gd name="T36" fmla="*/ 292 w 292"/>
                <a:gd name="T37" fmla="*/ 169 h 292"/>
                <a:gd name="T38" fmla="*/ 268 w 292"/>
                <a:gd name="T39" fmla="*/ 180 h 292"/>
                <a:gd name="T40" fmla="*/ 267 w 292"/>
                <a:gd name="T41" fmla="*/ 221 h 292"/>
                <a:gd name="T42" fmla="*/ 234 w 292"/>
                <a:gd name="T43" fmla="*/ 265 h 292"/>
                <a:gd name="T44" fmla="*/ 208 w 292"/>
                <a:gd name="T45" fmla="*/ 256 h 292"/>
                <a:gd name="T46" fmla="*/ 178 w 292"/>
                <a:gd name="T47" fmla="*/ 284 h 292"/>
                <a:gd name="T48" fmla="*/ 131 w 292"/>
                <a:gd name="T49" fmla="*/ 274 h 292"/>
                <a:gd name="T50" fmla="*/ 164 w 292"/>
                <a:gd name="T51" fmla="*/ 259 h 292"/>
                <a:gd name="T52" fmla="*/ 204 w 292"/>
                <a:gd name="T53" fmla="*/ 238 h 292"/>
                <a:gd name="T54" fmla="*/ 226 w 292"/>
                <a:gd name="T55" fmla="*/ 247 h 292"/>
                <a:gd name="T56" fmla="*/ 239 w 292"/>
                <a:gd name="T57" fmla="*/ 213 h 292"/>
                <a:gd name="T58" fmla="*/ 252 w 292"/>
                <a:gd name="T59" fmla="*/ 170 h 292"/>
                <a:gd name="T60" fmla="*/ 274 w 292"/>
                <a:gd name="T61" fmla="*/ 161 h 292"/>
                <a:gd name="T62" fmla="*/ 259 w 292"/>
                <a:gd name="T63" fmla="*/ 128 h 292"/>
                <a:gd name="T64" fmla="*/ 238 w 292"/>
                <a:gd name="T65" fmla="*/ 88 h 292"/>
                <a:gd name="T66" fmla="*/ 248 w 292"/>
                <a:gd name="T67" fmla="*/ 66 h 292"/>
                <a:gd name="T68" fmla="*/ 214 w 292"/>
                <a:gd name="T69" fmla="*/ 53 h 292"/>
                <a:gd name="T70" fmla="*/ 171 w 292"/>
                <a:gd name="T71" fmla="*/ 40 h 292"/>
                <a:gd name="T72" fmla="*/ 162 w 292"/>
                <a:gd name="T73" fmla="*/ 18 h 292"/>
                <a:gd name="T74" fmla="*/ 129 w 292"/>
                <a:gd name="T75" fmla="*/ 33 h 292"/>
                <a:gd name="T76" fmla="*/ 89 w 292"/>
                <a:gd name="T77" fmla="*/ 54 h 292"/>
                <a:gd name="T78" fmla="*/ 67 w 292"/>
                <a:gd name="T79" fmla="*/ 44 h 292"/>
                <a:gd name="T80" fmla="*/ 54 w 292"/>
                <a:gd name="T81" fmla="*/ 78 h 292"/>
                <a:gd name="T82" fmla="*/ 41 w 292"/>
                <a:gd name="T83" fmla="*/ 121 h 292"/>
                <a:gd name="T84" fmla="*/ 18 w 292"/>
                <a:gd name="T85" fmla="*/ 131 h 292"/>
                <a:gd name="T86" fmla="*/ 33 w 292"/>
                <a:gd name="T87" fmla="*/ 163 h 292"/>
                <a:gd name="T88" fmla="*/ 54 w 292"/>
                <a:gd name="T89" fmla="*/ 203 h 292"/>
                <a:gd name="T90" fmla="*/ 45 w 292"/>
                <a:gd name="T91" fmla="*/ 226 h 292"/>
                <a:gd name="T92" fmla="*/ 79 w 292"/>
                <a:gd name="T93" fmla="*/ 238 h 292"/>
                <a:gd name="T94" fmla="*/ 122 w 292"/>
                <a:gd name="T95" fmla="*/ 251 h 292"/>
                <a:gd name="T96" fmla="*/ 131 w 292"/>
                <a:gd name="T97" fmla="*/ 27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292">
                  <a:moveTo>
                    <a:pt x="169" y="292"/>
                  </a:moveTo>
                  <a:cubicBezTo>
                    <a:pt x="124" y="292"/>
                    <a:pt x="124" y="292"/>
                    <a:pt x="124" y="292"/>
                  </a:cubicBezTo>
                  <a:cubicBezTo>
                    <a:pt x="119" y="292"/>
                    <a:pt x="115" y="289"/>
                    <a:pt x="115" y="284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02" y="265"/>
                    <a:pt x="93" y="261"/>
                    <a:pt x="85" y="256"/>
                  </a:cubicBezTo>
                  <a:cubicBezTo>
                    <a:pt x="71" y="266"/>
                    <a:pt x="71" y="266"/>
                    <a:pt x="71" y="266"/>
                  </a:cubicBezTo>
                  <a:cubicBezTo>
                    <a:pt x="67" y="269"/>
                    <a:pt x="62" y="268"/>
                    <a:pt x="59" y="265"/>
                  </a:cubicBezTo>
                  <a:cubicBezTo>
                    <a:pt x="27" y="233"/>
                    <a:pt x="27" y="233"/>
                    <a:pt x="27" y="233"/>
                  </a:cubicBezTo>
                  <a:cubicBezTo>
                    <a:pt x="24" y="230"/>
                    <a:pt x="23" y="225"/>
                    <a:pt x="26" y="221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1" y="199"/>
                    <a:pt x="27" y="190"/>
                    <a:pt x="25" y="180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3" y="177"/>
                    <a:pt x="0" y="173"/>
                    <a:pt x="0" y="169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19"/>
                    <a:pt x="3" y="115"/>
                    <a:pt x="8" y="114"/>
                  </a:cubicBezTo>
                  <a:cubicBezTo>
                    <a:pt x="25" y="111"/>
                    <a:pt x="25" y="111"/>
                    <a:pt x="25" y="111"/>
                  </a:cubicBezTo>
                  <a:cubicBezTo>
                    <a:pt x="27" y="102"/>
                    <a:pt x="31" y="93"/>
                    <a:pt x="36" y="84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3" y="67"/>
                    <a:pt x="24" y="62"/>
                    <a:pt x="27" y="59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2" y="23"/>
                    <a:pt x="67" y="23"/>
                    <a:pt x="71" y="2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93" y="31"/>
                    <a:pt x="102" y="27"/>
                    <a:pt x="112" y="24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3"/>
                    <a:pt x="119" y="0"/>
                    <a:pt x="124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4" y="0"/>
                    <a:pt x="177" y="3"/>
                    <a:pt x="178" y="7"/>
                  </a:cubicBezTo>
                  <a:cubicBezTo>
                    <a:pt x="181" y="24"/>
                    <a:pt x="181" y="24"/>
                    <a:pt x="181" y="24"/>
                  </a:cubicBezTo>
                  <a:cubicBezTo>
                    <a:pt x="190" y="27"/>
                    <a:pt x="199" y="31"/>
                    <a:pt x="208" y="35"/>
                  </a:cubicBezTo>
                  <a:cubicBezTo>
                    <a:pt x="222" y="25"/>
                    <a:pt x="222" y="25"/>
                    <a:pt x="222" y="25"/>
                  </a:cubicBezTo>
                  <a:cubicBezTo>
                    <a:pt x="226" y="23"/>
                    <a:pt x="230" y="23"/>
                    <a:pt x="234" y="26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9" y="62"/>
                    <a:pt x="269" y="67"/>
                    <a:pt x="267" y="70"/>
                  </a:cubicBezTo>
                  <a:cubicBezTo>
                    <a:pt x="257" y="84"/>
                    <a:pt x="257" y="84"/>
                    <a:pt x="257" y="84"/>
                  </a:cubicBezTo>
                  <a:cubicBezTo>
                    <a:pt x="262" y="93"/>
                    <a:pt x="265" y="102"/>
                    <a:pt x="268" y="111"/>
                  </a:cubicBezTo>
                  <a:cubicBezTo>
                    <a:pt x="285" y="114"/>
                    <a:pt x="285" y="114"/>
                    <a:pt x="285" y="114"/>
                  </a:cubicBezTo>
                  <a:cubicBezTo>
                    <a:pt x="289" y="115"/>
                    <a:pt x="292" y="119"/>
                    <a:pt x="292" y="123"/>
                  </a:cubicBezTo>
                  <a:cubicBezTo>
                    <a:pt x="292" y="169"/>
                    <a:pt x="292" y="169"/>
                    <a:pt x="292" y="169"/>
                  </a:cubicBezTo>
                  <a:cubicBezTo>
                    <a:pt x="292" y="173"/>
                    <a:pt x="289" y="177"/>
                    <a:pt x="285" y="177"/>
                  </a:cubicBezTo>
                  <a:cubicBezTo>
                    <a:pt x="268" y="180"/>
                    <a:pt x="268" y="180"/>
                    <a:pt x="268" y="180"/>
                  </a:cubicBezTo>
                  <a:cubicBezTo>
                    <a:pt x="265" y="190"/>
                    <a:pt x="262" y="199"/>
                    <a:pt x="257" y="207"/>
                  </a:cubicBezTo>
                  <a:cubicBezTo>
                    <a:pt x="267" y="221"/>
                    <a:pt x="267" y="221"/>
                    <a:pt x="267" y="221"/>
                  </a:cubicBezTo>
                  <a:cubicBezTo>
                    <a:pt x="269" y="225"/>
                    <a:pt x="269" y="230"/>
                    <a:pt x="266" y="233"/>
                  </a:cubicBezTo>
                  <a:cubicBezTo>
                    <a:pt x="234" y="265"/>
                    <a:pt x="234" y="265"/>
                    <a:pt x="234" y="265"/>
                  </a:cubicBezTo>
                  <a:cubicBezTo>
                    <a:pt x="230" y="268"/>
                    <a:pt x="226" y="269"/>
                    <a:pt x="222" y="266"/>
                  </a:cubicBezTo>
                  <a:cubicBezTo>
                    <a:pt x="208" y="256"/>
                    <a:pt x="208" y="256"/>
                    <a:pt x="208" y="256"/>
                  </a:cubicBezTo>
                  <a:cubicBezTo>
                    <a:pt x="199" y="261"/>
                    <a:pt x="190" y="265"/>
                    <a:pt x="181" y="267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7" y="289"/>
                    <a:pt x="174" y="292"/>
                    <a:pt x="169" y="292"/>
                  </a:cubicBezTo>
                  <a:close/>
                  <a:moveTo>
                    <a:pt x="131" y="274"/>
                  </a:moveTo>
                  <a:cubicBezTo>
                    <a:pt x="162" y="274"/>
                    <a:pt x="162" y="274"/>
                    <a:pt x="162" y="274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5" y="255"/>
                    <a:pt x="167" y="252"/>
                    <a:pt x="171" y="251"/>
                  </a:cubicBezTo>
                  <a:cubicBezTo>
                    <a:pt x="183" y="249"/>
                    <a:pt x="194" y="244"/>
                    <a:pt x="204" y="238"/>
                  </a:cubicBezTo>
                  <a:cubicBezTo>
                    <a:pt x="207" y="236"/>
                    <a:pt x="211" y="236"/>
                    <a:pt x="214" y="238"/>
                  </a:cubicBezTo>
                  <a:cubicBezTo>
                    <a:pt x="226" y="247"/>
                    <a:pt x="226" y="247"/>
                    <a:pt x="226" y="247"/>
                  </a:cubicBezTo>
                  <a:cubicBezTo>
                    <a:pt x="248" y="226"/>
                    <a:pt x="248" y="226"/>
                    <a:pt x="248" y="226"/>
                  </a:cubicBezTo>
                  <a:cubicBezTo>
                    <a:pt x="239" y="213"/>
                    <a:pt x="239" y="213"/>
                    <a:pt x="239" y="213"/>
                  </a:cubicBezTo>
                  <a:cubicBezTo>
                    <a:pt x="237" y="210"/>
                    <a:pt x="236" y="206"/>
                    <a:pt x="238" y="203"/>
                  </a:cubicBezTo>
                  <a:cubicBezTo>
                    <a:pt x="245" y="193"/>
                    <a:pt x="249" y="182"/>
                    <a:pt x="252" y="170"/>
                  </a:cubicBezTo>
                  <a:cubicBezTo>
                    <a:pt x="253" y="167"/>
                    <a:pt x="256" y="164"/>
                    <a:pt x="259" y="163"/>
                  </a:cubicBezTo>
                  <a:cubicBezTo>
                    <a:pt x="274" y="161"/>
                    <a:pt x="274" y="161"/>
                    <a:pt x="274" y="161"/>
                  </a:cubicBezTo>
                  <a:cubicBezTo>
                    <a:pt x="274" y="131"/>
                    <a:pt x="274" y="131"/>
                    <a:pt x="274" y="131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56" y="127"/>
                    <a:pt x="253" y="125"/>
                    <a:pt x="252" y="121"/>
                  </a:cubicBezTo>
                  <a:cubicBezTo>
                    <a:pt x="249" y="110"/>
                    <a:pt x="245" y="99"/>
                    <a:pt x="238" y="88"/>
                  </a:cubicBezTo>
                  <a:cubicBezTo>
                    <a:pt x="236" y="85"/>
                    <a:pt x="237" y="81"/>
                    <a:pt x="239" y="78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26" y="44"/>
                    <a:pt x="226" y="44"/>
                    <a:pt x="226" y="44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11" y="56"/>
                    <a:pt x="207" y="56"/>
                    <a:pt x="204" y="54"/>
                  </a:cubicBezTo>
                  <a:cubicBezTo>
                    <a:pt x="194" y="47"/>
                    <a:pt x="183" y="43"/>
                    <a:pt x="171" y="40"/>
                  </a:cubicBezTo>
                  <a:cubicBezTo>
                    <a:pt x="167" y="39"/>
                    <a:pt x="165" y="36"/>
                    <a:pt x="164" y="33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8" y="36"/>
                    <a:pt x="125" y="39"/>
                    <a:pt x="122" y="40"/>
                  </a:cubicBezTo>
                  <a:cubicBezTo>
                    <a:pt x="110" y="43"/>
                    <a:pt x="99" y="47"/>
                    <a:pt x="89" y="54"/>
                  </a:cubicBezTo>
                  <a:cubicBezTo>
                    <a:pt x="86" y="56"/>
                    <a:pt x="82" y="56"/>
                    <a:pt x="79" y="53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81"/>
                    <a:pt x="56" y="85"/>
                    <a:pt x="54" y="88"/>
                  </a:cubicBezTo>
                  <a:cubicBezTo>
                    <a:pt x="48" y="99"/>
                    <a:pt x="43" y="110"/>
                    <a:pt x="41" y="121"/>
                  </a:cubicBezTo>
                  <a:cubicBezTo>
                    <a:pt x="40" y="125"/>
                    <a:pt x="37" y="127"/>
                    <a:pt x="33" y="128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7" y="164"/>
                    <a:pt x="40" y="167"/>
                    <a:pt x="41" y="170"/>
                  </a:cubicBezTo>
                  <a:cubicBezTo>
                    <a:pt x="43" y="182"/>
                    <a:pt x="48" y="193"/>
                    <a:pt x="54" y="203"/>
                  </a:cubicBezTo>
                  <a:cubicBezTo>
                    <a:pt x="56" y="206"/>
                    <a:pt x="56" y="210"/>
                    <a:pt x="54" y="213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79" y="238"/>
                    <a:pt x="79" y="238"/>
                    <a:pt x="79" y="238"/>
                  </a:cubicBezTo>
                  <a:cubicBezTo>
                    <a:pt x="82" y="236"/>
                    <a:pt x="86" y="236"/>
                    <a:pt x="89" y="238"/>
                  </a:cubicBezTo>
                  <a:cubicBezTo>
                    <a:pt x="99" y="244"/>
                    <a:pt x="110" y="249"/>
                    <a:pt x="122" y="251"/>
                  </a:cubicBezTo>
                  <a:cubicBezTo>
                    <a:pt x="125" y="252"/>
                    <a:pt x="128" y="255"/>
                    <a:pt x="129" y="259"/>
                  </a:cubicBezTo>
                  <a:lnTo>
                    <a:pt x="131" y="274"/>
                  </a:lnTo>
                  <a:close/>
                </a:path>
              </a:pathLst>
            </a:custGeom>
            <a:solidFill>
              <a:schemeClr val="tx1"/>
            </a:solidFill>
            <a:ln w="15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25" name="Oval 7">
              <a:extLst>
                <a:ext uri="{FF2B5EF4-FFF2-40B4-BE49-F238E27FC236}">
                  <a16:creationId xmlns:a16="http://schemas.microsoft.com/office/drawing/2014/main" id="{D7DF39C1-C8A3-F066-65B0-A8474555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1" y="3226"/>
              <a:ext cx="127" cy="127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Oval 8">
              <a:extLst>
                <a:ext uri="{FF2B5EF4-FFF2-40B4-BE49-F238E27FC236}">
                  <a16:creationId xmlns:a16="http://schemas.microsoft.com/office/drawing/2014/main" id="{3C701CB4-A65D-46C4-BCB1-168BDB458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" y="3260"/>
              <a:ext cx="59" cy="5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46FBE90-3685-AF01-77BC-9B821484B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" y="3362"/>
              <a:ext cx="293" cy="146"/>
            </a:xfrm>
            <a:custGeom>
              <a:avLst/>
              <a:gdLst>
                <a:gd name="T0" fmla="*/ 2 w 348"/>
                <a:gd name="T1" fmla="*/ 72 h 173"/>
                <a:gd name="T2" fmla="*/ 83 w 348"/>
                <a:gd name="T3" fmla="*/ 52 h 173"/>
                <a:gd name="T4" fmla="*/ 146 w 348"/>
                <a:gd name="T5" fmla="*/ 16 h 173"/>
                <a:gd name="T6" fmla="*/ 182 w 348"/>
                <a:gd name="T7" fmla="*/ 19 h 173"/>
                <a:gd name="T8" fmla="*/ 165 w 348"/>
                <a:gd name="T9" fmla="*/ 61 h 173"/>
                <a:gd name="T10" fmla="*/ 139 w 348"/>
                <a:gd name="T11" fmla="*/ 87 h 173"/>
                <a:gd name="T12" fmla="*/ 184 w 348"/>
                <a:gd name="T13" fmla="*/ 105 h 173"/>
                <a:gd name="T14" fmla="*/ 252 w 348"/>
                <a:gd name="T15" fmla="*/ 80 h 173"/>
                <a:gd name="T16" fmla="*/ 289 w 348"/>
                <a:gd name="T17" fmla="*/ 40 h 173"/>
                <a:gd name="T18" fmla="*/ 327 w 348"/>
                <a:gd name="T19" fmla="*/ 19 h 173"/>
                <a:gd name="T20" fmla="*/ 327 w 348"/>
                <a:gd name="T21" fmla="*/ 70 h 173"/>
                <a:gd name="T22" fmla="*/ 299 w 348"/>
                <a:gd name="T23" fmla="*/ 108 h 173"/>
                <a:gd name="T24" fmla="*/ 256 w 348"/>
                <a:gd name="T25" fmla="*/ 138 h 173"/>
                <a:gd name="T26" fmla="*/ 146 w 348"/>
                <a:gd name="T27" fmla="*/ 168 h 173"/>
                <a:gd name="T28" fmla="*/ 0 w 348"/>
                <a:gd name="T29" fmla="*/ 16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8" h="173">
                  <a:moveTo>
                    <a:pt x="2" y="72"/>
                  </a:moveTo>
                  <a:cubicBezTo>
                    <a:pt x="2" y="72"/>
                    <a:pt x="39" y="47"/>
                    <a:pt x="83" y="5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6" y="16"/>
                    <a:pt x="170" y="0"/>
                    <a:pt x="182" y="19"/>
                  </a:cubicBezTo>
                  <a:cubicBezTo>
                    <a:pt x="195" y="38"/>
                    <a:pt x="165" y="61"/>
                    <a:pt x="165" y="61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184" y="105"/>
                    <a:pt x="184" y="105"/>
                    <a:pt x="184" y="105"/>
                  </a:cubicBezTo>
                  <a:cubicBezTo>
                    <a:pt x="252" y="80"/>
                    <a:pt x="252" y="80"/>
                    <a:pt x="252" y="8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40"/>
                    <a:pt x="306" y="12"/>
                    <a:pt x="327" y="19"/>
                  </a:cubicBezTo>
                  <a:cubicBezTo>
                    <a:pt x="348" y="26"/>
                    <a:pt x="338" y="54"/>
                    <a:pt x="327" y="70"/>
                  </a:cubicBezTo>
                  <a:cubicBezTo>
                    <a:pt x="317" y="86"/>
                    <a:pt x="299" y="108"/>
                    <a:pt x="299" y="108"/>
                  </a:cubicBezTo>
                  <a:cubicBezTo>
                    <a:pt x="299" y="108"/>
                    <a:pt x="271" y="131"/>
                    <a:pt x="256" y="138"/>
                  </a:cubicBezTo>
                  <a:cubicBezTo>
                    <a:pt x="256" y="138"/>
                    <a:pt x="217" y="163"/>
                    <a:pt x="146" y="168"/>
                  </a:cubicBezTo>
                  <a:cubicBezTo>
                    <a:pt x="74" y="173"/>
                    <a:pt x="0" y="168"/>
                    <a:pt x="0" y="1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3547B8C0-4A8F-A208-00EC-2D20ADD4B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3361"/>
              <a:ext cx="305" cy="152"/>
            </a:xfrm>
            <a:custGeom>
              <a:avLst/>
              <a:gdLst>
                <a:gd name="T0" fmla="*/ 85 w 361"/>
                <a:gd name="T1" fmla="*/ 181 h 181"/>
                <a:gd name="T2" fmla="*/ 9 w 361"/>
                <a:gd name="T3" fmla="*/ 179 h 181"/>
                <a:gd name="T4" fmla="*/ 0 w 361"/>
                <a:gd name="T5" fmla="*/ 169 h 181"/>
                <a:gd name="T6" fmla="*/ 10 w 361"/>
                <a:gd name="T7" fmla="*/ 161 h 181"/>
                <a:gd name="T8" fmla="*/ 154 w 361"/>
                <a:gd name="T9" fmla="*/ 161 h 181"/>
                <a:gd name="T10" fmla="*/ 260 w 361"/>
                <a:gd name="T11" fmla="*/ 132 h 181"/>
                <a:gd name="T12" fmla="*/ 261 w 361"/>
                <a:gd name="T13" fmla="*/ 132 h 181"/>
                <a:gd name="T14" fmla="*/ 302 w 361"/>
                <a:gd name="T15" fmla="*/ 104 h 181"/>
                <a:gd name="T16" fmla="*/ 329 w 361"/>
                <a:gd name="T17" fmla="*/ 67 h 181"/>
                <a:gd name="T18" fmla="*/ 339 w 361"/>
                <a:gd name="T19" fmla="*/ 34 h 181"/>
                <a:gd name="T20" fmla="*/ 334 w 361"/>
                <a:gd name="T21" fmla="*/ 30 h 181"/>
                <a:gd name="T22" fmla="*/ 306 w 361"/>
                <a:gd name="T23" fmla="*/ 47 h 181"/>
                <a:gd name="T24" fmla="*/ 305 w 361"/>
                <a:gd name="T25" fmla="*/ 48 h 181"/>
                <a:gd name="T26" fmla="*/ 268 w 361"/>
                <a:gd name="T27" fmla="*/ 88 h 181"/>
                <a:gd name="T28" fmla="*/ 264 w 361"/>
                <a:gd name="T29" fmla="*/ 91 h 181"/>
                <a:gd name="T30" fmla="*/ 196 w 361"/>
                <a:gd name="T31" fmla="*/ 115 h 181"/>
                <a:gd name="T32" fmla="*/ 190 w 361"/>
                <a:gd name="T33" fmla="*/ 115 h 181"/>
                <a:gd name="T34" fmla="*/ 144 w 361"/>
                <a:gd name="T35" fmla="*/ 98 h 181"/>
                <a:gd name="T36" fmla="*/ 139 w 361"/>
                <a:gd name="T37" fmla="*/ 91 h 181"/>
                <a:gd name="T38" fmla="*/ 141 w 361"/>
                <a:gd name="T39" fmla="*/ 83 h 181"/>
                <a:gd name="T40" fmla="*/ 167 w 361"/>
                <a:gd name="T41" fmla="*/ 57 h 181"/>
                <a:gd name="T42" fmla="*/ 168 w 361"/>
                <a:gd name="T43" fmla="*/ 56 h 181"/>
                <a:gd name="T44" fmla="*/ 184 w 361"/>
                <a:gd name="T45" fmla="*/ 26 h 181"/>
                <a:gd name="T46" fmla="*/ 177 w 361"/>
                <a:gd name="T47" fmla="*/ 21 h 181"/>
                <a:gd name="T48" fmla="*/ 159 w 361"/>
                <a:gd name="T49" fmla="*/ 25 h 181"/>
                <a:gd name="T50" fmla="*/ 96 w 361"/>
                <a:gd name="T51" fmla="*/ 62 h 181"/>
                <a:gd name="T52" fmla="*/ 91 w 361"/>
                <a:gd name="T53" fmla="*/ 63 h 181"/>
                <a:gd name="T54" fmla="*/ 16 w 361"/>
                <a:gd name="T55" fmla="*/ 81 h 181"/>
                <a:gd name="T56" fmla="*/ 4 w 361"/>
                <a:gd name="T57" fmla="*/ 79 h 181"/>
                <a:gd name="T58" fmla="*/ 6 w 361"/>
                <a:gd name="T59" fmla="*/ 66 h 181"/>
                <a:gd name="T60" fmla="*/ 90 w 361"/>
                <a:gd name="T61" fmla="*/ 45 h 181"/>
                <a:gd name="T62" fmla="*/ 150 w 361"/>
                <a:gd name="T63" fmla="*/ 10 h 181"/>
                <a:gd name="T64" fmla="*/ 181 w 361"/>
                <a:gd name="T65" fmla="*/ 3 h 181"/>
                <a:gd name="T66" fmla="*/ 199 w 361"/>
                <a:gd name="T67" fmla="*/ 16 h 181"/>
                <a:gd name="T68" fmla="*/ 180 w 361"/>
                <a:gd name="T69" fmla="*/ 70 h 181"/>
                <a:gd name="T70" fmla="*/ 164 w 361"/>
                <a:gd name="T71" fmla="*/ 86 h 181"/>
                <a:gd name="T72" fmla="*/ 193 w 361"/>
                <a:gd name="T73" fmla="*/ 97 h 181"/>
                <a:gd name="T74" fmla="*/ 256 w 361"/>
                <a:gd name="T75" fmla="*/ 75 h 181"/>
                <a:gd name="T76" fmla="*/ 291 w 361"/>
                <a:gd name="T77" fmla="*/ 37 h 181"/>
                <a:gd name="T78" fmla="*/ 339 w 361"/>
                <a:gd name="T79" fmla="*/ 13 h 181"/>
                <a:gd name="T80" fmla="*/ 356 w 361"/>
                <a:gd name="T81" fmla="*/ 29 h 181"/>
                <a:gd name="T82" fmla="*/ 344 w 361"/>
                <a:gd name="T83" fmla="*/ 77 h 181"/>
                <a:gd name="T84" fmla="*/ 316 w 361"/>
                <a:gd name="T85" fmla="*/ 116 h 181"/>
                <a:gd name="T86" fmla="*/ 314 w 361"/>
                <a:gd name="T87" fmla="*/ 117 h 181"/>
                <a:gd name="T88" fmla="*/ 269 w 361"/>
                <a:gd name="T89" fmla="*/ 148 h 181"/>
                <a:gd name="T90" fmla="*/ 155 w 361"/>
                <a:gd name="T91" fmla="*/ 179 h 181"/>
                <a:gd name="T92" fmla="*/ 85 w 361"/>
                <a:gd name="T9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1" h="181">
                  <a:moveTo>
                    <a:pt x="85" y="181"/>
                  </a:moveTo>
                  <a:cubicBezTo>
                    <a:pt x="42" y="181"/>
                    <a:pt x="9" y="179"/>
                    <a:pt x="9" y="179"/>
                  </a:cubicBezTo>
                  <a:cubicBezTo>
                    <a:pt x="4" y="178"/>
                    <a:pt x="0" y="174"/>
                    <a:pt x="0" y="169"/>
                  </a:cubicBezTo>
                  <a:cubicBezTo>
                    <a:pt x="1" y="164"/>
                    <a:pt x="5" y="160"/>
                    <a:pt x="10" y="161"/>
                  </a:cubicBezTo>
                  <a:cubicBezTo>
                    <a:pt x="11" y="161"/>
                    <a:pt x="84" y="166"/>
                    <a:pt x="154" y="161"/>
                  </a:cubicBezTo>
                  <a:cubicBezTo>
                    <a:pt x="222" y="156"/>
                    <a:pt x="260" y="133"/>
                    <a:pt x="260" y="132"/>
                  </a:cubicBezTo>
                  <a:cubicBezTo>
                    <a:pt x="260" y="132"/>
                    <a:pt x="261" y="132"/>
                    <a:pt x="261" y="132"/>
                  </a:cubicBezTo>
                  <a:cubicBezTo>
                    <a:pt x="273" y="127"/>
                    <a:pt x="294" y="111"/>
                    <a:pt x="302" y="104"/>
                  </a:cubicBezTo>
                  <a:cubicBezTo>
                    <a:pt x="305" y="100"/>
                    <a:pt x="320" y="81"/>
                    <a:pt x="329" y="67"/>
                  </a:cubicBezTo>
                  <a:cubicBezTo>
                    <a:pt x="337" y="55"/>
                    <a:pt x="341" y="41"/>
                    <a:pt x="339" y="34"/>
                  </a:cubicBezTo>
                  <a:cubicBezTo>
                    <a:pt x="338" y="33"/>
                    <a:pt x="337" y="31"/>
                    <a:pt x="334" y="30"/>
                  </a:cubicBezTo>
                  <a:cubicBezTo>
                    <a:pt x="320" y="25"/>
                    <a:pt x="306" y="47"/>
                    <a:pt x="306" y="47"/>
                  </a:cubicBezTo>
                  <a:cubicBezTo>
                    <a:pt x="305" y="47"/>
                    <a:pt x="305" y="48"/>
                    <a:pt x="305" y="48"/>
                  </a:cubicBezTo>
                  <a:cubicBezTo>
                    <a:pt x="268" y="88"/>
                    <a:pt x="268" y="88"/>
                    <a:pt x="268" y="88"/>
                  </a:cubicBezTo>
                  <a:cubicBezTo>
                    <a:pt x="267" y="90"/>
                    <a:pt x="266" y="90"/>
                    <a:pt x="264" y="91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4" y="116"/>
                    <a:pt x="192" y="116"/>
                    <a:pt x="190" y="115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42" y="97"/>
                    <a:pt x="139" y="94"/>
                    <a:pt x="139" y="91"/>
                  </a:cubicBezTo>
                  <a:cubicBezTo>
                    <a:pt x="138" y="88"/>
                    <a:pt x="139" y="85"/>
                    <a:pt x="141" y="83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9" y="56"/>
                    <a:pt x="191" y="38"/>
                    <a:pt x="184" y="26"/>
                  </a:cubicBezTo>
                  <a:cubicBezTo>
                    <a:pt x="182" y="23"/>
                    <a:pt x="180" y="22"/>
                    <a:pt x="177" y="21"/>
                  </a:cubicBezTo>
                  <a:cubicBezTo>
                    <a:pt x="170" y="19"/>
                    <a:pt x="162" y="24"/>
                    <a:pt x="159" y="25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4" y="63"/>
                    <a:pt x="92" y="64"/>
                    <a:pt x="91" y="63"/>
                  </a:cubicBezTo>
                  <a:cubicBezTo>
                    <a:pt x="51" y="59"/>
                    <a:pt x="17" y="81"/>
                    <a:pt x="16" y="81"/>
                  </a:cubicBezTo>
                  <a:cubicBezTo>
                    <a:pt x="12" y="84"/>
                    <a:pt x="6" y="83"/>
                    <a:pt x="4" y="79"/>
                  </a:cubicBezTo>
                  <a:cubicBezTo>
                    <a:pt x="1" y="74"/>
                    <a:pt x="2" y="69"/>
                    <a:pt x="6" y="66"/>
                  </a:cubicBezTo>
                  <a:cubicBezTo>
                    <a:pt x="8" y="65"/>
                    <a:pt x="45" y="41"/>
                    <a:pt x="90" y="45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9"/>
                    <a:pt x="166" y="0"/>
                    <a:pt x="181" y="3"/>
                  </a:cubicBezTo>
                  <a:cubicBezTo>
                    <a:pt x="188" y="5"/>
                    <a:pt x="195" y="9"/>
                    <a:pt x="199" y="16"/>
                  </a:cubicBezTo>
                  <a:cubicBezTo>
                    <a:pt x="212" y="37"/>
                    <a:pt x="193" y="59"/>
                    <a:pt x="180" y="70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93" y="97"/>
                    <a:pt x="193" y="97"/>
                    <a:pt x="193" y="97"/>
                  </a:cubicBezTo>
                  <a:cubicBezTo>
                    <a:pt x="256" y="75"/>
                    <a:pt x="256" y="75"/>
                    <a:pt x="256" y="75"/>
                  </a:cubicBezTo>
                  <a:cubicBezTo>
                    <a:pt x="291" y="37"/>
                    <a:pt x="291" y="37"/>
                    <a:pt x="291" y="37"/>
                  </a:cubicBezTo>
                  <a:cubicBezTo>
                    <a:pt x="294" y="32"/>
                    <a:pt x="314" y="4"/>
                    <a:pt x="339" y="13"/>
                  </a:cubicBezTo>
                  <a:cubicBezTo>
                    <a:pt x="348" y="15"/>
                    <a:pt x="353" y="21"/>
                    <a:pt x="356" y="29"/>
                  </a:cubicBezTo>
                  <a:cubicBezTo>
                    <a:pt x="361" y="43"/>
                    <a:pt x="353" y="63"/>
                    <a:pt x="344" y="77"/>
                  </a:cubicBezTo>
                  <a:cubicBezTo>
                    <a:pt x="333" y="93"/>
                    <a:pt x="316" y="115"/>
                    <a:pt x="316" y="116"/>
                  </a:cubicBezTo>
                  <a:cubicBezTo>
                    <a:pt x="315" y="116"/>
                    <a:pt x="315" y="117"/>
                    <a:pt x="314" y="117"/>
                  </a:cubicBezTo>
                  <a:cubicBezTo>
                    <a:pt x="313" y="118"/>
                    <a:pt x="286" y="140"/>
                    <a:pt x="269" y="148"/>
                  </a:cubicBezTo>
                  <a:cubicBezTo>
                    <a:pt x="264" y="151"/>
                    <a:pt x="224" y="174"/>
                    <a:pt x="155" y="179"/>
                  </a:cubicBezTo>
                  <a:cubicBezTo>
                    <a:pt x="131" y="181"/>
                    <a:pt x="107" y="181"/>
                    <a:pt x="85" y="181"/>
                  </a:cubicBezTo>
                  <a:close/>
                </a:path>
              </a:pathLst>
            </a:custGeom>
            <a:solidFill>
              <a:schemeClr val="tx1"/>
            </a:solidFill>
            <a:ln w="15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656F553F-CA54-81E1-07F9-EDA015DBD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" y="3408"/>
              <a:ext cx="50" cy="9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E9AD146A-80D1-4F41-A000-D2603414D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3400"/>
              <a:ext cx="65" cy="114"/>
            </a:xfrm>
            <a:custGeom>
              <a:avLst/>
              <a:gdLst>
                <a:gd name="T0" fmla="*/ 68 w 77"/>
                <a:gd name="T1" fmla="*/ 135 h 135"/>
                <a:gd name="T2" fmla="*/ 9 w 77"/>
                <a:gd name="T3" fmla="*/ 135 h 135"/>
                <a:gd name="T4" fmla="*/ 0 w 77"/>
                <a:gd name="T5" fmla="*/ 126 h 135"/>
                <a:gd name="T6" fmla="*/ 0 w 77"/>
                <a:gd name="T7" fmla="*/ 9 h 135"/>
                <a:gd name="T8" fmla="*/ 9 w 77"/>
                <a:gd name="T9" fmla="*/ 0 h 135"/>
                <a:gd name="T10" fmla="*/ 68 w 77"/>
                <a:gd name="T11" fmla="*/ 0 h 135"/>
                <a:gd name="T12" fmla="*/ 77 w 77"/>
                <a:gd name="T13" fmla="*/ 9 h 135"/>
                <a:gd name="T14" fmla="*/ 77 w 77"/>
                <a:gd name="T15" fmla="*/ 126 h 135"/>
                <a:gd name="T16" fmla="*/ 68 w 77"/>
                <a:gd name="T17" fmla="*/ 135 h 135"/>
                <a:gd name="T18" fmla="*/ 18 w 77"/>
                <a:gd name="T19" fmla="*/ 117 h 135"/>
                <a:gd name="T20" fmla="*/ 59 w 77"/>
                <a:gd name="T21" fmla="*/ 117 h 135"/>
                <a:gd name="T22" fmla="*/ 59 w 77"/>
                <a:gd name="T23" fmla="*/ 18 h 135"/>
                <a:gd name="T24" fmla="*/ 18 w 77"/>
                <a:gd name="T25" fmla="*/ 18 h 135"/>
                <a:gd name="T26" fmla="*/ 18 w 77"/>
                <a:gd name="T27" fmla="*/ 11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135">
                  <a:moveTo>
                    <a:pt x="68" y="135"/>
                  </a:moveTo>
                  <a:cubicBezTo>
                    <a:pt x="9" y="135"/>
                    <a:pt x="9" y="135"/>
                    <a:pt x="9" y="135"/>
                  </a:cubicBezTo>
                  <a:cubicBezTo>
                    <a:pt x="4" y="135"/>
                    <a:pt x="0" y="131"/>
                    <a:pt x="0" y="12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3" y="0"/>
                    <a:pt x="77" y="4"/>
                    <a:pt x="77" y="9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77" y="131"/>
                    <a:pt x="73" y="135"/>
                    <a:pt x="68" y="135"/>
                  </a:cubicBezTo>
                  <a:close/>
                  <a:moveTo>
                    <a:pt x="18" y="117"/>
                  </a:moveTo>
                  <a:cubicBezTo>
                    <a:pt x="59" y="117"/>
                    <a:pt x="59" y="117"/>
                    <a:pt x="59" y="117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117"/>
                  </a:lnTo>
                  <a:close/>
                </a:path>
              </a:pathLst>
            </a:custGeom>
            <a:solidFill>
              <a:schemeClr val="tx1"/>
            </a:solidFill>
            <a:ln w="15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8B8AA5A-171E-7105-059C-F5F6620E5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" y="3253"/>
              <a:ext cx="75" cy="74"/>
            </a:xfrm>
            <a:custGeom>
              <a:avLst/>
              <a:gdLst>
                <a:gd name="T0" fmla="*/ 44 w 89"/>
                <a:gd name="T1" fmla="*/ 88 h 88"/>
                <a:gd name="T2" fmla="*/ 0 w 89"/>
                <a:gd name="T3" fmla="*/ 44 h 88"/>
                <a:gd name="T4" fmla="*/ 44 w 89"/>
                <a:gd name="T5" fmla="*/ 0 h 88"/>
                <a:gd name="T6" fmla="*/ 53 w 89"/>
                <a:gd name="T7" fmla="*/ 9 h 88"/>
                <a:gd name="T8" fmla="*/ 44 w 89"/>
                <a:gd name="T9" fmla="*/ 18 h 88"/>
                <a:gd name="T10" fmla="*/ 18 w 89"/>
                <a:gd name="T11" fmla="*/ 44 h 88"/>
                <a:gd name="T12" fmla="*/ 44 w 89"/>
                <a:gd name="T13" fmla="*/ 70 h 88"/>
                <a:gd name="T14" fmla="*/ 71 w 89"/>
                <a:gd name="T15" fmla="*/ 44 h 88"/>
                <a:gd name="T16" fmla="*/ 80 w 89"/>
                <a:gd name="T17" fmla="*/ 35 h 88"/>
                <a:gd name="T18" fmla="*/ 89 w 89"/>
                <a:gd name="T19" fmla="*/ 44 h 88"/>
                <a:gd name="T20" fmla="*/ 44 w 89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19"/>
                    <a:pt x="20" y="0"/>
                    <a:pt x="44" y="0"/>
                  </a:cubicBezTo>
                  <a:cubicBezTo>
                    <a:pt x="49" y="0"/>
                    <a:pt x="53" y="4"/>
                    <a:pt x="53" y="9"/>
                  </a:cubicBezTo>
                  <a:cubicBezTo>
                    <a:pt x="53" y="14"/>
                    <a:pt x="49" y="18"/>
                    <a:pt x="44" y="18"/>
                  </a:cubicBezTo>
                  <a:cubicBezTo>
                    <a:pt x="30" y="18"/>
                    <a:pt x="18" y="29"/>
                    <a:pt x="18" y="44"/>
                  </a:cubicBezTo>
                  <a:cubicBezTo>
                    <a:pt x="18" y="58"/>
                    <a:pt x="30" y="70"/>
                    <a:pt x="44" y="70"/>
                  </a:cubicBezTo>
                  <a:cubicBezTo>
                    <a:pt x="59" y="70"/>
                    <a:pt x="71" y="58"/>
                    <a:pt x="71" y="44"/>
                  </a:cubicBezTo>
                  <a:cubicBezTo>
                    <a:pt x="71" y="39"/>
                    <a:pt x="75" y="35"/>
                    <a:pt x="80" y="35"/>
                  </a:cubicBezTo>
                  <a:cubicBezTo>
                    <a:pt x="85" y="35"/>
                    <a:pt x="89" y="39"/>
                    <a:pt x="89" y="44"/>
                  </a:cubicBezTo>
                  <a:cubicBezTo>
                    <a:pt x="89" y="68"/>
                    <a:pt x="69" y="88"/>
                    <a:pt x="44" y="88"/>
                  </a:cubicBezTo>
                  <a:close/>
                </a:path>
              </a:pathLst>
            </a:custGeom>
            <a:solidFill>
              <a:schemeClr val="tx1"/>
            </a:solidFill>
            <a:ln w="15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0C31F0C-FA89-D9B4-71A0-0F32E3CF7B29}"/>
              </a:ext>
            </a:extLst>
          </p:cNvPr>
          <p:cNvSpPr txBox="1"/>
          <p:nvPr/>
        </p:nvSpPr>
        <p:spPr>
          <a:xfrm>
            <a:off x="5393441" y="2159854"/>
            <a:ext cx="282962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algn="ctr" defTabSz="914363">
              <a:defRPr sz="16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dirty="0" err="1"/>
              <a:t>포춘지</a:t>
            </a:r>
            <a:r>
              <a:rPr lang="ko-KR" altLang="en-US" dirty="0"/>
              <a:t> 선정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100</a:t>
            </a:r>
            <a:r>
              <a:rPr lang="ko-KR" altLang="en-US" dirty="0"/>
              <a:t>대 기업의 다양성 관리 분석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745CDC5-11CA-00EC-A695-23A528EC528A}"/>
              </a:ext>
            </a:extLst>
          </p:cNvPr>
          <p:cNvGrpSpPr/>
          <p:nvPr/>
        </p:nvGrpSpPr>
        <p:grpSpPr>
          <a:xfrm>
            <a:off x="5930941" y="2931872"/>
            <a:ext cx="1754620" cy="1754617"/>
            <a:chOff x="6221553" y="2844580"/>
            <a:chExt cx="1318272" cy="1318269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38627C0-56EC-9A04-81A9-DDC46573553A}"/>
                </a:ext>
              </a:extLst>
            </p:cNvPr>
            <p:cNvSpPr/>
            <p:nvPr/>
          </p:nvSpPr>
          <p:spPr>
            <a:xfrm>
              <a:off x="6255437" y="2878462"/>
              <a:ext cx="1250504" cy="12505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부분 원형 83">
              <a:extLst>
                <a:ext uri="{FF2B5EF4-FFF2-40B4-BE49-F238E27FC236}">
                  <a16:creationId xmlns:a16="http://schemas.microsoft.com/office/drawing/2014/main" id="{1C848FCB-1481-1058-35DD-74E3F5D0B936}"/>
                </a:ext>
              </a:extLst>
            </p:cNvPr>
            <p:cNvSpPr/>
            <p:nvPr/>
          </p:nvSpPr>
          <p:spPr>
            <a:xfrm>
              <a:off x="6221553" y="2844580"/>
              <a:ext cx="1318272" cy="1318269"/>
            </a:xfrm>
            <a:prstGeom prst="pie">
              <a:avLst>
                <a:gd name="adj1" fmla="val 16198540"/>
                <a:gd name="adj2" fmla="val 4130520"/>
              </a:avLst>
            </a:prstGeom>
            <a:pattFill prst="wdUpDiag">
              <a:fgClr>
                <a:schemeClr val="accent1"/>
              </a:fgClr>
              <a:bgClr>
                <a:schemeClr val="accent1">
                  <a:lumMod val="75000"/>
                </a:schemeClr>
              </a:bgClr>
            </a:patt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E2B3594-75A3-10E3-0AC4-0FCAC5DA271C}"/>
                </a:ext>
              </a:extLst>
            </p:cNvPr>
            <p:cNvSpPr/>
            <p:nvPr/>
          </p:nvSpPr>
          <p:spPr>
            <a:xfrm>
              <a:off x="6544744" y="3163126"/>
              <a:ext cx="671886" cy="6718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Group 16">
            <a:extLst>
              <a:ext uri="{FF2B5EF4-FFF2-40B4-BE49-F238E27FC236}">
                <a16:creationId xmlns:a16="http://schemas.microsoft.com/office/drawing/2014/main" id="{0D47C688-5B71-8FA9-4B7E-3009C1390B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92039" y="3568435"/>
            <a:ext cx="494981" cy="426218"/>
            <a:chOff x="2453" y="1785"/>
            <a:chExt cx="871" cy="750"/>
          </a:xfrm>
        </p:grpSpPr>
        <p:sp>
          <p:nvSpPr>
            <p:cNvPr id="125" name="Rectangle 17">
              <a:extLst>
                <a:ext uri="{FF2B5EF4-FFF2-40B4-BE49-F238E27FC236}">
                  <a16:creationId xmlns:a16="http://schemas.microsoft.com/office/drawing/2014/main" id="{4A07443A-A0AB-722F-1AC5-8CC31CE04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" y="1804"/>
              <a:ext cx="543" cy="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8">
              <a:extLst>
                <a:ext uri="{FF2B5EF4-FFF2-40B4-BE49-F238E27FC236}">
                  <a16:creationId xmlns:a16="http://schemas.microsoft.com/office/drawing/2014/main" id="{926D3744-8B0D-7EF3-24F2-FDCC844F9B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8" y="1785"/>
              <a:ext cx="582" cy="750"/>
            </a:xfrm>
            <a:custGeom>
              <a:avLst/>
              <a:gdLst>
                <a:gd name="T0" fmla="*/ 235 w 243"/>
                <a:gd name="T1" fmla="*/ 314 h 314"/>
                <a:gd name="T2" fmla="*/ 8 w 243"/>
                <a:gd name="T3" fmla="*/ 314 h 314"/>
                <a:gd name="T4" fmla="*/ 0 w 243"/>
                <a:gd name="T5" fmla="*/ 306 h 314"/>
                <a:gd name="T6" fmla="*/ 0 w 243"/>
                <a:gd name="T7" fmla="*/ 8 h 314"/>
                <a:gd name="T8" fmla="*/ 8 w 243"/>
                <a:gd name="T9" fmla="*/ 0 h 314"/>
                <a:gd name="T10" fmla="*/ 235 w 243"/>
                <a:gd name="T11" fmla="*/ 0 h 314"/>
                <a:gd name="T12" fmla="*/ 243 w 243"/>
                <a:gd name="T13" fmla="*/ 8 h 314"/>
                <a:gd name="T14" fmla="*/ 243 w 243"/>
                <a:gd name="T15" fmla="*/ 306 h 314"/>
                <a:gd name="T16" fmla="*/ 235 w 243"/>
                <a:gd name="T17" fmla="*/ 314 h 314"/>
                <a:gd name="T18" fmla="*/ 16 w 243"/>
                <a:gd name="T19" fmla="*/ 298 h 314"/>
                <a:gd name="T20" fmla="*/ 227 w 243"/>
                <a:gd name="T21" fmla="*/ 298 h 314"/>
                <a:gd name="T22" fmla="*/ 227 w 243"/>
                <a:gd name="T23" fmla="*/ 16 h 314"/>
                <a:gd name="T24" fmla="*/ 16 w 243"/>
                <a:gd name="T25" fmla="*/ 16 h 314"/>
                <a:gd name="T26" fmla="*/ 16 w 243"/>
                <a:gd name="T27" fmla="*/ 29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3" h="314">
                  <a:moveTo>
                    <a:pt x="235" y="314"/>
                  </a:moveTo>
                  <a:cubicBezTo>
                    <a:pt x="8" y="314"/>
                    <a:pt x="8" y="314"/>
                    <a:pt x="8" y="314"/>
                  </a:cubicBezTo>
                  <a:cubicBezTo>
                    <a:pt x="3" y="314"/>
                    <a:pt x="0" y="311"/>
                    <a:pt x="0" y="30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9" y="0"/>
                    <a:pt x="243" y="4"/>
                    <a:pt x="243" y="8"/>
                  </a:cubicBezTo>
                  <a:cubicBezTo>
                    <a:pt x="243" y="306"/>
                    <a:pt x="243" y="306"/>
                    <a:pt x="243" y="306"/>
                  </a:cubicBezTo>
                  <a:cubicBezTo>
                    <a:pt x="243" y="311"/>
                    <a:pt x="239" y="314"/>
                    <a:pt x="235" y="314"/>
                  </a:cubicBezTo>
                  <a:close/>
                  <a:moveTo>
                    <a:pt x="16" y="298"/>
                  </a:moveTo>
                  <a:cubicBezTo>
                    <a:pt x="227" y="298"/>
                    <a:pt x="227" y="298"/>
                    <a:pt x="227" y="298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298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19">
              <a:extLst>
                <a:ext uri="{FF2B5EF4-FFF2-40B4-BE49-F238E27FC236}">
                  <a16:creationId xmlns:a16="http://schemas.microsoft.com/office/drawing/2014/main" id="{965D0BC3-BABA-59B5-5B56-BA5280C30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1911"/>
              <a:ext cx="72" cy="70"/>
            </a:xfrm>
            <a:prstGeom prst="rect">
              <a:avLst/>
            </a:prstGeom>
            <a:solidFill>
              <a:srgbClr val="2EA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20">
              <a:extLst>
                <a:ext uri="{FF2B5EF4-FFF2-40B4-BE49-F238E27FC236}">
                  <a16:creationId xmlns:a16="http://schemas.microsoft.com/office/drawing/2014/main" id="{E49636DB-5F47-DB22-8834-FD7123C0E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9" y="1892"/>
              <a:ext cx="110" cy="108"/>
            </a:xfrm>
            <a:custGeom>
              <a:avLst/>
              <a:gdLst>
                <a:gd name="T0" fmla="*/ 38 w 46"/>
                <a:gd name="T1" fmla="*/ 45 h 45"/>
                <a:gd name="T2" fmla="*/ 8 w 46"/>
                <a:gd name="T3" fmla="*/ 45 h 45"/>
                <a:gd name="T4" fmla="*/ 0 w 46"/>
                <a:gd name="T5" fmla="*/ 37 h 45"/>
                <a:gd name="T6" fmla="*/ 0 w 46"/>
                <a:gd name="T7" fmla="*/ 8 h 45"/>
                <a:gd name="T8" fmla="*/ 8 w 46"/>
                <a:gd name="T9" fmla="*/ 0 h 45"/>
                <a:gd name="T10" fmla="*/ 38 w 46"/>
                <a:gd name="T11" fmla="*/ 0 h 45"/>
                <a:gd name="T12" fmla="*/ 46 w 46"/>
                <a:gd name="T13" fmla="*/ 8 h 45"/>
                <a:gd name="T14" fmla="*/ 46 w 46"/>
                <a:gd name="T15" fmla="*/ 37 h 45"/>
                <a:gd name="T16" fmla="*/ 38 w 46"/>
                <a:gd name="T17" fmla="*/ 45 h 45"/>
                <a:gd name="T18" fmla="*/ 16 w 46"/>
                <a:gd name="T19" fmla="*/ 29 h 45"/>
                <a:gd name="T20" fmla="*/ 30 w 46"/>
                <a:gd name="T21" fmla="*/ 29 h 45"/>
                <a:gd name="T22" fmla="*/ 30 w 46"/>
                <a:gd name="T23" fmla="*/ 16 h 45"/>
                <a:gd name="T24" fmla="*/ 16 w 46"/>
                <a:gd name="T25" fmla="*/ 16 h 45"/>
                <a:gd name="T26" fmla="*/ 16 w 46"/>
                <a:gd name="T27" fmla="*/ 2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5">
                  <a:moveTo>
                    <a:pt x="38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4" y="45"/>
                    <a:pt x="0" y="42"/>
                    <a:pt x="0" y="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3"/>
                    <a:pt x="46" y="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5"/>
                    <a:pt x="38" y="45"/>
                  </a:cubicBezTo>
                  <a:close/>
                  <a:moveTo>
                    <a:pt x="16" y="29"/>
                  </a:moveTo>
                  <a:cubicBezTo>
                    <a:pt x="30" y="29"/>
                    <a:pt x="30" y="29"/>
                    <a:pt x="30" y="29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29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21">
              <a:extLst>
                <a:ext uri="{FF2B5EF4-FFF2-40B4-BE49-F238E27FC236}">
                  <a16:creationId xmlns:a16="http://schemas.microsoft.com/office/drawing/2014/main" id="{AB265012-B3B2-67E1-A1C4-0B356A57F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" y="1911"/>
              <a:ext cx="72" cy="70"/>
            </a:xfrm>
            <a:prstGeom prst="rect">
              <a:avLst/>
            </a:prstGeom>
            <a:solidFill>
              <a:srgbClr val="2EA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4472A19F-A24F-8E35-73E5-B762E92B4B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3" y="1892"/>
              <a:ext cx="110" cy="108"/>
            </a:xfrm>
            <a:custGeom>
              <a:avLst/>
              <a:gdLst>
                <a:gd name="T0" fmla="*/ 38 w 46"/>
                <a:gd name="T1" fmla="*/ 45 h 45"/>
                <a:gd name="T2" fmla="*/ 8 w 46"/>
                <a:gd name="T3" fmla="*/ 45 h 45"/>
                <a:gd name="T4" fmla="*/ 0 w 46"/>
                <a:gd name="T5" fmla="*/ 37 h 45"/>
                <a:gd name="T6" fmla="*/ 0 w 46"/>
                <a:gd name="T7" fmla="*/ 8 h 45"/>
                <a:gd name="T8" fmla="*/ 8 w 46"/>
                <a:gd name="T9" fmla="*/ 0 h 45"/>
                <a:gd name="T10" fmla="*/ 38 w 46"/>
                <a:gd name="T11" fmla="*/ 0 h 45"/>
                <a:gd name="T12" fmla="*/ 46 w 46"/>
                <a:gd name="T13" fmla="*/ 8 h 45"/>
                <a:gd name="T14" fmla="*/ 46 w 46"/>
                <a:gd name="T15" fmla="*/ 37 h 45"/>
                <a:gd name="T16" fmla="*/ 38 w 46"/>
                <a:gd name="T17" fmla="*/ 45 h 45"/>
                <a:gd name="T18" fmla="*/ 16 w 46"/>
                <a:gd name="T19" fmla="*/ 29 h 45"/>
                <a:gd name="T20" fmla="*/ 30 w 46"/>
                <a:gd name="T21" fmla="*/ 29 h 45"/>
                <a:gd name="T22" fmla="*/ 30 w 46"/>
                <a:gd name="T23" fmla="*/ 16 h 45"/>
                <a:gd name="T24" fmla="*/ 16 w 46"/>
                <a:gd name="T25" fmla="*/ 16 h 45"/>
                <a:gd name="T26" fmla="*/ 16 w 46"/>
                <a:gd name="T27" fmla="*/ 2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5">
                  <a:moveTo>
                    <a:pt x="38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4" y="45"/>
                    <a:pt x="0" y="42"/>
                    <a:pt x="0" y="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3"/>
                    <a:pt x="46" y="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2"/>
                    <a:pt x="42" y="45"/>
                    <a:pt x="38" y="45"/>
                  </a:cubicBezTo>
                  <a:close/>
                  <a:moveTo>
                    <a:pt x="16" y="29"/>
                  </a:moveTo>
                  <a:cubicBezTo>
                    <a:pt x="30" y="29"/>
                    <a:pt x="30" y="29"/>
                    <a:pt x="30" y="29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29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23">
              <a:extLst>
                <a:ext uri="{FF2B5EF4-FFF2-40B4-BE49-F238E27FC236}">
                  <a16:creationId xmlns:a16="http://schemas.microsoft.com/office/drawing/2014/main" id="{22FD5992-5307-E93B-013C-D26E115EC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8" y="1911"/>
              <a:ext cx="69" cy="70"/>
            </a:xfrm>
            <a:prstGeom prst="rect">
              <a:avLst/>
            </a:prstGeom>
            <a:solidFill>
              <a:srgbClr val="2EA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2214696C-6D2E-092D-7863-2F4E8E245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9" y="1892"/>
              <a:ext cx="107" cy="108"/>
            </a:xfrm>
            <a:custGeom>
              <a:avLst/>
              <a:gdLst>
                <a:gd name="T0" fmla="*/ 37 w 45"/>
                <a:gd name="T1" fmla="*/ 45 h 45"/>
                <a:gd name="T2" fmla="*/ 8 w 45"/>
                <a:gd name="T3" fmla="*/ 45 h 45"/>
                <a:gd name="T4" fmla="*/ 0 w 45"/>
                <a:gd name="T5" fmla="*/ 37 h 45"/>
                <a:gd name="T6" fmla="*/ 0 w 45"/>
                <a:gd name="T7" fmla="*/ 8 h 45"/>
                <a:gd name="T8" fmla="*/ 8 w 45"/>
                <a:gd name="T9" fmla="*/ 0 h 45"/>
                <a:gd name="T10" fmla="*/ 37 w 45"/>
                <a:gd name="T11" fmla="*/ 0 h 45"/>
                <a:gd name="T12" fmla="*/ 45 w 45"/>
                <a:gd name="T13" fmla="*/ 8 h 45"/>
                <a:gd name="T14" fmla="*/ 45 w 45"/>
                <a:gd name="T15" fmla="*/ 37 h 45"/>
                <a:gd name="T16" fmla="*/ 37 w 45"/>
                <a:gd name="T17" fmla="*/ 45 h 45"/>
                <a:gd name="T18" fmla="*/ 16 w 45"/>
                <a:gd name="T19" fmla="*/ 29 h 45"/>
                <a:gd name="T20" fmla="*/ 29 w 45"/>
                <a:gd name="T21" fmla="*/ 29 h 45"/>
                <a:gd name="T22" fmla="*/ 29 w 45"/>
                <a:gd name="T23" fmla="*/ 16 h 45"/>
                <a:gd name="T24" fmla="*/ 16 w 45"/>
                <a:gd name="T25" fmla="*/ 16 h 45"/>
                <a:gd name="T26" fmla="*/ 16 w 45"/>
                <a:gd name="T27" fmla="*/ 2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5">
                  <a:moveTo>
                    <a:pt x="37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3" y="45"/>
                    <a:pt x="0" y="42"/>
                    <a:pt x="0" y="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5" y="3"/>
                    <a:pt x="45" y="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42"/>
                    <a:pt x="42" y="45"/>
                    <a:pt x="37" y="45"/>
                  </a:cubicBezTo>
                  <a:close/>
                  <a:moveTo>
                    <a:pt x="16" y="29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29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Rectangle 25">
              <a:extLst>
                <a:ext uri="{FF2B5EF4-FFF2-40B4-BE49-F238E27FC236}">
                  <a16:creationId xmlns:a16="http://schemas.microsoft.com/office/drawing/2014/main" id="{F5055F39-C594-C47D-FDC9-9215F594C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2074"/>
              <a:ext cx="72" cy="72"/>
            </a:xfrm>
            <a:prstGeom prst="rect">
              <a:avLst/>
            </a:prstGeom>
            <a:solidFill>
              <a:srgbClr val="2EA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A97407DF-72F9-A7BC-9419-514B0F9C50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9" y="2055"/>
              <a:ext cx="110" cy="110"/>
            </a:xfrm>
            <a:custGeom>
              <a:avLst/>
              <a:gdLst>
                <a:gd name="T0" fmla="*/ 38 w 46"/>
                <a:gd name="T1" fmla="*/ 46 h 46"/>
                <a:gd name="T2" fmla="*/ 8 w 46"/>
                <a:gd name="T3" fmla="*/ 46 h 46"/>
                <a:gd name="T4" fmla="*/ 0 w 46"/>
                <a:gd name="T5" fmla="*/ 38 h 46"/>
                <a:gd name="T6" fmla="*/ 0 w 46"/>
                <a:gd name="T7" fmla="*/ 8 h 46"/>
                <a:gd name="T8" fmla="*/ 8 w 46"/>
                <a:gd name="T9" fmla="*/ 0 h 46"/>
                <a:gd name="T10" fmla="*/ 38 w 46"/>
                <a:gd name="T11" fmla="*/ 0 h 46"/>
                <a:gd name="T12" fmla="*/ 46 w 46"/>
                <a:gd name="T13" fmla="*/ 8 h 46"/>
                <a:gd name="T14" fmla="*/ 46 w 46"/>
                <a:gd name="T15" fmla="*/ 38 h 46"/>
                <a:gd name="T16" fmla="*/ 38 w 46"/>
                <a:gd name="T17" fmla="*/ 46 h 46"/>
                <a:gd name="T18" fmla="*/ 16 w 46"/>
                <a:gd name="T19" fmla="*/ 30 h 46"/>
                <a:gd name="T20" fmla="*/ 30 w 46"/>
                <a:gd name="T21" fmla="*/ 30 h 46"/>
                <a:gd name="T22" fmla="*/ 30 w 46"/>
                <a:gd name="T23" fmla="*/ 16 h 46"/>
                <a:gd name="T24" fmla="*/ 16 w 46"/>
                <a:gd name="T25" fmla="*/ 16 h 46"/>
                <a:gd name="T26" fmla="*/ 16 w 46"/>
                <a:gd name="T27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6">
                  <a:moveTo>
                    <a:pt x="38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42"/>
                    <a:pt x="42" y="46"/>
                    <a:pt x="38" y="46"/>
                  </a:cubicBezTo>
                  <a:close/>
                  <a:moveTo>
                    <a:pt x="16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27">
              <a:extLst>
                <a:ext uri="{FF2B5EF4-FFF2-40B4-BE49-F238E27FC236}">
                  <a16:creationId xmlns:a16="http://schemas.microsoft.com/office/drawing/2014/main" id="{F8778BC4-8A91-5D26-C383-1A08F3077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" y="2074"/>
              <a:ext cx="72" cy="72"/>
            </a:xfrm>
            <a:prstGeom prst="rect">
              <a:avLst/>
            </a:prstGeom>
            <a:solidFill>
              <a:srgbClr val="2EA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9C709C40-F0F3-71CC-A9E9-1E5720BAD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3" y="2055"/>
              <a:ext cx="110" cy="110"/>
            </a:xfrm>
            <a:custGeom>
              <a:avLst/>
              <a:gdLst>
                <a:gd name="T0" fmla="*/ 38 w 46"/>
                <a:gd name="T1" fmla="*/ 46 h 46"/>
                <a:gd name="T2" fmla="*/ 8 w 46"/>
                <a:gd name="T3" fmla="*/ 46 h 46"/>
                <a:gd name="T4" fmla="*/ 0 w 46"/>
                <a:gd name="T5" fmla="*/ 38 h 46"/>
                <a:gd name="T6" fmla="*/ 0 w 46"/>
                <a:gd name="T7" fmla="*/ 8 h 46"/>
                <a:gd name="T8" fmla="*/ 8 w 46"/>
                <a:gd name="T9" fmla="*/ 0 h 46"/>
                <a:gd name="T10" fmla="*/ 38 w 46"/>
                <a:gd name="T11" fmla="*/ 0 h 46"/>
                <a:gd name="T12" fmla="*/ 46 w 46"/>
                <a:gd name="T13" fmla="*/ 8 h 46"/>
                <a:gd name="T14" fmla="*/ 46 w 46"/>
                <a:gd name="T15" fmla="*/ 38 h 46"/>
                <a:gd name="T16" fmla="*/ 38 w 46"/>
                <a:gd name="T17" fmla="*/ 46 h 46"/>
                <a:gd name="T18" fmla="*/ 16 w 46"/>
                <a:gd name="T19" fmla="*/ 30 h 46"/>
                <a:gd name="T20" fmla="*/ 30 w 46"/>
                <a:gd name="T21" fmla="*/ 30 h 46"/>
                <a:gd name="T22" fmla="*/ 30 w 46"/>
                <a:gd name="T23" fmla="*/ 16 h 46"/>
                <a:gd name="T24" fmla="*/ 16 w 46"/>
                <a:gd name="T25" fmla="*/ 16 h 46"/>
                <a:gd name="T26" fmla="*/ 16 w 46"/>
                <a:gd name="T27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46">
                  <a:moveTo>
                    <a:pt x="38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42"/>
                    <a:pt x="0" y="3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42"/>
                    <a:pt x="42" y="46"/>
                    <a:pt x="38" y="46"/>
                  </a:cubicBezTo>
                  <a:close/>
                  <a:moveTo>
                    <a:pt x="16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29">
              <a:extLst>
                <a:ext uri="{FF2B5EF4-FFF2-40B4-BE49-F238E27FC236}">
                  <a16:creationId xmlns:a16="http://schemas.microsoft.com/office/drawing/2014/main" id="{C3A79590-D75D-1046-8283-2A98C1E27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8" y="2074"/>
              <a:ext cx="69" cy="72"/>
            </a:xfrm>
            <a:prstGeom prst="rect">
              <a:avLst/>
            </a:prstGeom>
            <a:solidFill>
              <a:srgbClr val="2EA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4CE27D46-16BB-536D-11CF-FA6DE8E3F1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9" y="2055"/>
              <a:ext cx="107" cy="110"/>
            </a:xfrm>
            <a:custGeom>
              <a:avLst/>
              <a:gdLst>
                <a:gd name="T0" fmla="*/ 37 w 45"/>
                <a:gd name="T1" fmla="*/ 46 h 46"/>
                <a:gd name="T2" fmla="*/ 8 w 45"/>
                <a:gd name="T3" fmla="*/ 46 h 46"/>
                <a:gd name="T4" fmla="*/ 0 w 45"/>
                <a:gd name="T5" fmla="*/ 38 h 46"/>
                <a:gd name="T6" fmla="*/ 0 w 45"/>
                <a:gd name="T7" fmla="*/ 8 h 46"/>
                <a:gd name="T8" fmla="*/ 8 w 45"/>
                <a:gd name="T9" fmla="*/ 0 h 46"/>
                <a:gd name="T10" fmla="*/ 37 w 45"/>
                <a:gd name="T11" fmla="*/ 0 h 46"/>
                <a:gd name="T12" fmla="*/ 45 w 45"/>
                <a:gd name="T13" fmla="*/ 8 h 46"/>
                <a:gd name="T14" fmla="*/ 45 w 45"/>
                <a:gd name="T15" fmla="*/ 38 h 46"/>
                <a:gd name="T16" fmla="*/ 37 w 45"/>
                <a:gd name="T17" fmla="*/ 46 h 46"/>
                <a:gd name="T18" fmla="*/ 16 w 45"/>
                <a:gd name="T19" fmla="*/ 30 h 46"/>
                <a:gd name="T20" fmla="*/ 29 w 45"/>
                <a:gd name="T21" fmla="*/ 30 h 46"/>
                <a:gd name="T22" fmla="*/ 29 w 45"/>
                <a:gd name="T23" fmla="*/ 16 h 46"/>
                <a:gd name="T24" fmla="*/ 16 w 45"/>
                <a:gd name="T25" fmla="*/ 16 h 46"/>
                <a:gd name="T26" fmla="*/ 16 w 45"/>
                <a:gd name="T27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6">
                  <a:moveTo>
                    <a:pt x="37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3" y="46"/>
                    <a:pt x="0" y="42"/>
                    <a:pt x="0" y="3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5" y="4"/>
                    <a:pt x="45" y="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42"/>
                    <a:pt x="42" y="46"/>
                    <a:pt x="37" y="46"/>
                  </a:cubicBezTo>
                  <a:close/>
                  <a:moveTo>
                    <a:pt x="16" y="30"/>
                  </a:moveTo>
                  <a:cubicBezTo>
                    <a:pt x="29" y="30"/>
                    <a:pt x="29" y="30"/>
                    <a:pt x="29" y="30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31">
              <a:extLst>
                <a:ext uri="{FF2B5EF4-FFF2-40B4-BE49-F238E27FC236}">
                  <a16:creationId xmlns:a16="http://schemas.microsoft.com/office/drawing/2014/main" id="{9F8DA285-06D0-E55C-18CC-943228E17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2294"/>
              <a:ext cx="182" cy="222"/>
            </a:xfrm>
            <a:prstGeom prst="rect">
              <a:avLst/>
            </a:prstGeom>
            <a:solidFill>
              <a:srgbClr val="2EA7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32">
              <a:extLst>
                <a:ext uri="{FF2B5EF4-FFF2-40B4-BE49-F238E27FC236}">
                  <a16:creationId xmlns:a16="http://schemas.microsoft.com/office/drawing/2014/main" id="{D363F3A7-7CF0-A6CB-168D-AF902DC33E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8" y="2275"/>
              <a:ext cx="220" cy="260"/>
            </a:xfrm>
            <a:custGeom>
              <a:avLst/>
              <a:gdLst>
                <a:gd name="T0" fmla="*/ 84 w 92"/>
                <a:gd name="T1" fmla="*/ 109 h 109"/>
                <a:gd name="T2" fmla="*/ 8 w 92"/>
                <a:gd name="T3" fmla="*/ 109 h 109"/>
                <a:gd name="T4" fmla="*/ 0 w 92"/>
                <a:gd name="T5" fmla="*/ 101 h 109"/>
                <a:gd name="T6" fmla="*/ 0 w 92"/>
                <a:gd name="T7" fmla="*/ 8 h 109"/>
                <a:gd name="T8" fmla="*/ 8 w 92"/>
                <a:gd name="T9" fmla="*/ 0 h 109"/>
                <a:gd name="T10" fmla="*/ 84 w 92"/>
                <a:gd name="T11" fmla="*/ 0 h 109"/>
                <a:gd name="T12" fmla="*/ 92 w 92"/>
                <a:gd name="T13" fmla="*/ 8 h 109"/>
                <a:gd name="T14" fmla="*/ 92 w 92"/>
                <a:gd name="T15" fmla="*/ 101 h 109"/>
                <a:gd name="T16" fmla="*/ 84 w 92"/>
                <a:gd name="T17" fmla="*/ 109 h 109"/>
                <a:gd name="T18" fmla="*/ 16 w 92"/>
                <a:gd name="T19" fmla="*/ 93 h 109"/>
                <a:gd name="T20" fmla="*/ 76 w 92"/>
                <a:gd name="T21" fmla="*/ 93 h 109"/>
                <a:gd name="T22" fmla="*/ 76 w 92"/>
                <a:gd name="T23" fmla="*/ 16 h 109"/>
                <a:gd name="T24" fmla="*/ 16 w 92"/>
                <a:gd name="T25" fmla="*/ 16 h 109"/>
                <a:gd name="T26" fmla="*/ 16 w 92"/>
                <a:gd name="T27" fmla="*/ 9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09">
                  <a:moveTo>
                    <a:pt x="84" y="109"/>
                  </a:moveTo>
                  <a:cubicBezTo>
                    <a:pt x="8" y="109"/>
                    <a:pt x="8" y="109"/>
                    <a:pt x="8" y="109"/>
                  </a:cubicBezTo>
                  <a:cubicBezTo>
                    <a:pt x="4" y="109"/>
                    <a:pt x="0" y="106"/>
                    <a:pt x="0" y="10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2" y="106"/>
                    <a:pt x="88" y="109"/>
                    <a:pt x="84" y="109"/>
                  </a:cubicBezTo>
                  <a:close/>
                  <a:moveTo>
                    <a:pt x="16" y="93"/>
                  </a:moveTo>
                  <a:cubicBezTo>
                    <a:pt x="76" y="93"/>
                    <a:pt x="76" y="93"/>
                    <a:pt x="76" y="93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93"/>
                  </a:ln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33">
              <a:extLst>
                <a:ext uri="{FF2B5EF4-FFF2-40B4-BE49-F238E27FC236}">
                  <a16:creationId xmlns:a16="http://schemas.microsoft.com/office/drawing/2014/main" id="{84FAD29F-C6CC-265A-EA05-F04C71989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2497"/>
              <a:ext cx="808" cy="38"/>
            </a:xfrm>
            <a:custGeom>
              <a:avLst/>
              <a:gdLst>
                <a:gd name="T0" fmla="*/ 330 w 338"/>
                <a:gd name="T1" fmla="*/ 16 h 16"/>
                <a:gd name="T2" fmla="*/ 8 w 338"/>
                <a:gd name="T3" fmla="*/ 16 h 16"/>
                <a:gd name="T4" fmla="*/ 0 w 338"/>
                <a:gd name="T5" fmla="*/ 8 h 16"/>
                <a:gd name="T6" fmla="*/ 8 w 338"/>
                <a:gd name="T7" fmla="*/ 0 h 16"/>
                <a:gd name="T8" fmla="*/ 330 w 338"/>
                <a:gd name="T9" fmla="*/ 0 h 16"/>
                <a:gd name="T10" fmla="*/ 338 w 338"/>
                <a:gd name="T11" fmla="*/ 8 h 16"/>
                <a:gd name="T12" fmla="*/ 330 w 338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16">
                  <a:moveTo>
                    <a:pt x="33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35" y="0"/>
                    <a:pt x="338" y="4"/>
                    <a:pt x="338" y="8"/>
                  </a:cubicBezTo>
                  <a:cubicBezTo>
                    <a:pt x="338" y="13"/>
                    <a:pt x="335" y="16"/>
                    <a:pt x="330" y="1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34">
              <a:extLst>
                <a:ext uri="{FF2B5EF4-FFF2-40B4-BE49-F238E27FC236}">
                  <a16:creationId xmlns:a16="http://schemas.microsoft.com/office/drawing/2014/main" id="{179C531A-332B-A0C5-FE55-53EF26475E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7" y="2064"/>
              <a:ext cx="398" cy="452"/>
            </a:xfrm>
            <a:custGeom>
              <a:avLst/>
              <a:gdLst>
                <a:gd name="T0" fmla="*/ 30 w 166"/>
                <a:gd name="T1" fmla="*/ 30 h 189"/>
                <a:gd name="T2" fmla="*/ 30 w 166"/>
                <a:gd name="T3" fmla="*/ 136 h 189"/>
                <a:gd name="T4" fmla="*/ 83 w 166"/>
                <a:gd name="T5" fmla="*/ 189 h 189"/>
                <a:gd name="T6" fmla="*/ 136 w 166"/>
                <a:gd name="T7" fmla="*/ 136 h 189"/>
                <a:gd name="T8" fmla="*/ 136 w 166"/>
                <a:gd name="T9" fmla="*/ 30 h 189"/>
                <a:gd name="T10" fmla="*/ 30 w 166"/>
                <a:gd name="T11" fmla="*/ 30 h 189"/>
                <a:gd name="T12" fmla="*/ 99 w 166"/>
                <a:gd name="T13" fmla="*/ 99 h 189"/>
                <a:gd name="T14" fmla="*/ 67 w 166"/>
                <a:gd name="T15" fmla="*/ 99 h 189"/>
                <a:gd name="T16" fmla="*/ 67 w 166"/>
                <a:gd name="T17" fmla="*/ 67 h 189"/>
                <a:gd name="T18" fmla="*/ 99 w 166"/>
                <a:gd name="T19" fmla="*/ 67 h 189"/>
                <a:gd name="T20" fmla="*/ 99 w 166"/>
                <a:gd name="T21" fmla="*/ 9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189">
                  <a:moveTo>
                    <a:pt x="30" y="30"/>
                  </a:moveTo>
                  <a:cubicBezTo>
                    <a:pt x="0" y="59"/>
                    <a:pt x="0" y="107"/>
                    <a:pt x="30" y="136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66" y="107"/>
                    <a:pt x="166" y="59"/>
                    <a:pt x="136" y="30"/>
                  </a:cubicBezTo>
                  <a:cubicBezTo>
                    <a:pt x="107" y="0"/>
                    <a:pt x="59" y="0"/>
                    <a:pt x="30" y="30"/>
                  </a:cubicBezTo>
                  <a:close/>
                  <a:moveTo>
                    <a:pt x="99" y="99"/>
                  </a:moveTo>
                  <a:cubicBezTo>
                    <a:pt x="90" y="108"/>
                    <a:pt x="76" y="108"/>
                    <a:pt x="67" y="99"/>
                  </a:cubicBezTo>
                  <a:cubicBezTo>
                    <a:pt x="58" y="90"/>
                    <a:pt x="58" y="76"/>
                    <a:pt x="67" y="67"/>
                  </a:cubicBezTo>
                  <a:cubicBezTo>
                    <a:pt x="76" y="58"/>
                    <a:pt x="90" y="58"/>
                    <a:pt x="99" y="67"/>
                  </a:cubicBezTo>
                  <a:cubicBezTo>
                    <a:pt x="108" y="76"/>
                    <a:pt x="108" y="90"/>
                    <a:pt x="99" y="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5">
              <a:extLst>
                <a:ext uri="{FF2B5EF4-FFF2-40B4-BE49-F238E27FC236}">
                  <a16:creationId xmlns:a16="http://schemas.microsoft.com/office/drawing/2014/main" id="{2BFE3156-2948-1474-B81A-81E78D9FA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7" y="2064"/>
              <a:ext cx="417" cy="471"/>
            </a:xfrm>
            <a:custGeom>
              <a:avLst/>
              <a:gdLst>
                <a:gd name="T0" fmla="*/ 83 w 174"/>
                <a:gd name="T1" fmla="*/ 197 h 197"/>
                <a:gd name="T2" fmla="*/ 77 w 174"/>
                <a:gd name="T3" fmla="*/ 195 h 197"/>
                <a:gd name="T4" fmla="*/ 24 w 174"/>
                <a:gd name="T5" fmla="*/ 142 h 197"/>
                <a:gd name="T6" fmla="*/ 0 w 174"/>
                <a:gd name="T7" fmla="*/ 83 h 197"/>
                <a:gd name="T8" fmla="*/ 24 w 174"/>
                <a:gd name="T9" fmla="*/ 24 h 197"/>
                <a:gd name="T10" fmla="*/ 83 w 174"/>
                <a:gd name="T11" fmla="*/ 0 h 197"/>
                <a:gd name="T12" fmla="*/ 142 w 174"/>
                <a:gd name="T13" fmla="*/ 24 h 197"/>
                <a:gd name="T14" fmla="*/ 142 w 174"/>
                <a:gd name="T15" fmla="*/ 142 h 197"/>
                <a:gd name="T16" fmla="*/ 89 w 174"/>
                <a:gd name="T17" fmla="*/ 195 h 197"/>
                <a:gd name="T18" fmla="*/ 83 w 174"/>
                <a:gd name="T19" fmla="*/ 197 h 197"/>
                <a:gd name="T20" fmla="*/ 83 w 174"/>
                <a:gd name="T21" fmla="*/ 16 h 197"/>
                <a:gd name="T22" fmla="*/ 35 w 174"/>
                <a:gd name="T23" fmla="*/ 35 h 197"/>
                <a:gd name="T24" fmla="*/ 16 w 174"/>
                <a:gd name="T25" fmla="*/ 83 h 197"/>
                <a:gd name="T26" fmla="*/ 35 w 174"/>
                <a:gd name="T27" fmla="*/ 130 h 197"/>
                <a:gd name="T28" fmla="*/ 83 w 174"/>
                <a:gd name="T29" fmla="*/ 178 h 197"/>
                <a:gd name="T30" fmla="*/ 131 w 174"/>
                <a:gd name="T31" fmla="*/ 130 h 197"/>
                <a:gd name="T32" fmla="*/ 131 w 174"/>
                <a:gd name="T33" fmla="*/ 35 h 197"/>
                <a:gd name="T34" fmla="*/ 83 w 174"/>
                <a:gd name="T35" fmla="*/ 16 h 197"/>
                <a:gd name="T36" fmla="*/ 83 w 174"/>
                <a:gd name="T37" fmla="*/ 114 h 197"/>
                <a:gd name="T38" fmla="*/ 61 w 174"/>
                <a:gd name="T39" fmla="*/ 105 h 197"/>
                <a:gd name="T40" fmla="*/ 61 w 174"/>
                <a:gd name="T41" fmla="*/ 61 h 197"/>
                <a:gd name="T42" fmla="*/ 83 w 174"/>
                <a:gd name="T43" fmla="*/ 52 h 197"/>
                <a:gd name="T44" fmla="*/ 105 w 174"/>
                <a:gd name="T45" fmla="*/ 61 h 197"/>
                <a:gd name="T46" fmla="*/ 105 w 174"/>
                <a:gd name="T47" fmla="*/ 105 h 197"/>
                <a:gd name="T48" fmla="*/ 83 w 174"/>
                <a:gd name="T49" fmla="*/ 114 h 197"/>
                <a:gd name="T50" fmla="*/ 83 w 174"/>
                <a:gd name="T51" fmla="*/ 68 h 197"/>
                <a:gd name="T52" fmla="*/ 73 w 174"/>
                <a:gd name="T53" fmla="*/ 72 h 197"/>
                <a:gd name="T54" fmla="*/ 73 w 174"/>
                <a:gd name="T55" fmla="*/ 93 h 197"/>
                <a:gd name="T56" fmla="*/ 94 w 174"/>
                <a:gd name="T57" fmla="*/ 93 h 197"/>
                <a:gd name="T58" fmla="*/ 94 w 174"/>
                <a:gd name="T59" fmla="*/ 72 h 197"/>
                <a:gd name="T60" fmla="*/ 83 w 174"/>
                <a:gd name="T61" fmla="*/ 6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4" h="197">
                  <a:moveTo>
                    <a:pt x="83" y="197"/>
                  </a:moveTo>
                  <a:cubicBezTo>
                    <a:pt x="81" y="197"/>
                    <a:pt x="79" y="197"/>
                    <a:pt x="77" y="195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8" y="126"/>
                    <a:pt x="0" y="105"/>
                    <a:pt x="0" y="83"/>
                  </a:cubicBezTo>
                  <a:cubicBezTo>
                    <a:pt x="0" y="61"/>
                    <a:pt x="8" y="40"/>
                    <a:pt x="24" y="24"/>
                  </a:cubicBezTo>
                  <a:cubicBezTo>
                    <a:pt x="40" y="8"/>
                    <a:pt x="61" y="0"/>
                    <a:pt x="83" y="0"/>
                  </a:cubicBezTo>
                  <a:cubicBezTo>
                    <a:pt x="105" y="0"/>
                    <a:pt x="126" y="8"/>
                    <a:pt x="142" y="24"/>
                  </a:cubicBezTo>
                  <a:cubicBezTo>
                    <a:pt x="174" y="56"/>
                    <a:pt x="174" y="109"/>
                    <a:pt x="142" y="142"/>
                  </a:cubicBezTo>
                  <a:cubicBezTo>
                    <a:pt x="89" y="195"/>
                    <a:pt x="89" y="195"/>
                    <a:pt x="89" y="195"/>
                  </a:cubicBezTo>
                  <a:cubicBezTo>
                    <a:pt x="87" y="197"/>
                    <a:pt x="85" y="197"/>
                    <a:pt x="83" y="197"/>
                  </a:cubicBezTo>
                  <a:close/>
                  <a:moveTo>
                    <a:pt x="83" y="16"/>
                  </a:moveTo>
                  <a:cubicBezTo>
                    <a:pt x="65" y="16"/>
                    <a:pt x="48" y="23"/>
                    <a:pt x="35" y="35"/>
                  </a:cubicBezTo>
                  <a:cubicBezTo>
                    <a:pt x="23" y="48"/>
                    <a:pt x="16" y="65"/>
                    <a:pt x="16" y="83"/>
                  </a:cubicBezTo>
                  <a:cubicBezTo>
                    <a:pt x="16" y="101"/>
                    <a:pt x="23" y="118"/>
                    <a:pt x="35" y="130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57" y="104"/>
                    <a:pt x="157" y="62"/>
                    <a:pt x="131" y="35"/>
                  </a:cubicBezTo>
                  <a:cubicBezTo>
                    <a:pt x="118" y="23"/>
                    <a:pt x="101" y="16"/>
                    <a:pt x="83" y="16"/>
                  </a:cubicBezTo>
                  <a:close/>
                  <a:moveTo>
                    <a:pt x="83" y="114"/>
                  </a:moveTo>
                  <a:cubicBezTo>
                    <a:pt x="75" y="114"/>
                    <a:pt x="67" y="111"/>
                    <a:pt x="61" y="105"/>
                  </a:cubicBezTo>
                  <a:cubicBezTo>
                    <a:pt x="49" y="93"/>
                    <a:pt x="49" y="73"/>
                    <a:pt x="61" y="61"/>
                  </a:cubicBezTo>
                  <a:cubicBezTo>
                    <a:pt x="67" y="55"/>
                    <a:pt x="75" y="52"/>
                    <a:pt x="83" y="52"/>
                  </a:cubicBezTo>
                  <a:cubicBezTo>
                    <a:pt x="91" y="52"/>
                    <a:pt x="99" y="55"/>
                    <a:pt x="105" y="61"/>
                  </a:cubicBezTo>
                  <a:cubicBezTo>
                    <a:pt x="117" y="73"/>
                    <a:pt x="117" y="93"/>
                    <a:pt x="105" y="105"/>
                  </a:cubicBezTo>
                  <a:cubicBezTo>
                    <a:pt x="99" y="111"/>
                    <a:pt x="91" y="114"/>
                    <a:pt x="83" y="114"/>
                  </a:cubicBezTo>
                  <a:close/>
                  <a:moveTo>
                    <a:pt x="83" y="68"/>
                  </a:moveTo>
                  <a:cubicBezTo>
                    <a:pt x="79" y="68"/>
                    <a:pt x="75" y="70"/>
                    <a:pt x="73" y="72"/>
                  </a:cubicBezTo>
                  <a:cubicBezTo>
                    <a:pt x="67" y="78"/>
                    <a:pt x="67" y="88"/>
                    <a:pt x="73" y="93"/>
                  </a:cubicBezTo>
                  <a:cubicBezTo>
                    <a:pt x="78" y="99"/>
                    <a:pt x="88" y="99"/>
                    <a:pt x="94" y="93"/>
                  </a:cubicBezTo>
                  <a:cubicBezTo>
                    <a:pt x="99" y="88"/>
                    <a:pt x="99" y="78"/>
                    <a:pt x="94" y="72"/>
                  </a:cubicBezTo>
                  <a:cubicBezTo>
                    <a:pt x="91" y="70"/>
                    <a:pt x="87" y="68"/>
                    <a:pt x="83" y="68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EF2F993A-762C-6A7A-9DAC-0DEBD44CC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" y="2196"/>
              <a:ext cx="134" cy="134"/>
            </a:xfrm>
            <a:custGeom>
              <a:avLst/>
              <a:gdLst>
                <a:gd name="T0" fmla="*/ 46 w 56"/>
                <a:gd name="T1" fmla="*/ 46 h 56"/>
                <a:gd name="T2" fmla="*/ 10 w 56"/>
                <a:gd name="T3" fmla="*/ 46 h 56"/>
                <a:gd name="T4" fmla="*/ 10 w 56"/>
                <a:gd name="T5" fmla="*/ 10 h 56"/>
                <a:gd name="T6" fmla="*/ 46 w 56"/>
                <a:gd name="T7" fmla="*/ 10 h 56"/>
                <a:gd name="T8" fmla="*/ 46 w 56"/>
                <a:gd name="T9" fmla="*/ 4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6" y="46"/>
                  </a:moveTo>
                  <a:cubicBezTo>
                    <a:pt x="36" y="56"/>
                    <a:pt x="20" y="56"/>
                    <a:pt x="10" y="46"/>
                  </a:cubicBezTo>
                  <a:cubicBezTo>
                    <a:pt x="0" y="36"/>
                    <a:pt x="0" y="20"/>
                    <a:pt x="10" y="10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56" y="20"/>
                    <a:pt x="56" y="36"/>
                    <a:pt x="46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7">
              <a:extLst>
                <a:ext uri="{FF2B5EF4-FFF2-40B4-BE49-F238E27FC236}">
                  <a16:creationId xmlns:a16="http://schemas.microsoft.com/office/drawing/2014/main" id="{71984B0D-8D03-0035-E8C4-1C1B92CA75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7" y="2181"/>
              <a:ext cx="177" cy="163"/>
            </a:xfrm>
            <a:custGeom>
              <a:avLst/>
              <a:gdLst>
                <a:gd name="T0" fmla="*/ 37 w 74"/>
                <a:gd name="T1" fmla="*/ 68 h 68"/>
                <a:gd name="T2" fmla="*/ 13 w 74"/>
                <a:gd name="T3" fmla="*/ 58 h 68"/>
                <a:gd name="T4" fmla="*/ 13 w 74"/>
                <a:gd name="T5" fmla="*/ 10 h 68"/>
                <a:gd name="T6" fmla="*/ 37 w 74"/>
                <a:gd name="T7" fmla="*/ 0 h 68"/>
                <a:gd name="T8" fmla="*/ 61 w 74"/>
                <a:gd name="T9" fmla="*/ 10 h 68"/>
                <a:gd name="T10" fmla="*/ 61 w 74"/>
                <a:gd name="T11" fmla="*/ 58 h 68"/>
                <a:gd name="T12" fmla="*/ 37 w 74"/>
                <a:gd name="T13" fmla="*/ 68 h 68"/>
                <a:gd name="T14" fmla="*/ 37 w 74"/>
                <a:gd name="T15" fmla="*/ 16 h 68"/>
                <a:gd name="T16" fmla="*/ 25 w 74"/>
                <a:gd name="T17" fmla="*/ 21 h 68"/>
                <a:gd name="T18" fmla="*/ 25 w 74"/>
                <a:gd name="T19" fmla="*/ 46 h 68"/>
                <a:gd name="T20" fmla="*/ 37 w 74"/>
                <a:gd name="T21" fmla="*/ 52 h 68"/>
                <a:gd name="T22" fmla="*/ 50 w 74"/>
                <a:gd name="T23" fmla="*/ 46 h 68"/>
                <a:gd name="T24" fmla="*/ 50 w 74"/>
                <a:gd name="T25" fmla="*/ 21 h 68"/>
                <a:gd name="T26" fmla="*/ 37 w 74"/>
                <a:gd name="T27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68">
                  <a:moveTo>
                    <a:pt x="37" y="68"/>
                  </a:moveTo>
                  <a:cubicBezTo>
                    <a:pt x="28" y="68"/>
                    <a:pt x="20" y="64"/>
                    <a:pt x="13" y="58"/>
                  </a:cubicBezTo>
                  <a:cubicBezTo>
                    <a:pt x="0" y="45"/>
                    <a:pt x="0" y="23"/>
                    <a:pt x="13" y="10"/>
                  </a:cubicBezTo>
                  <a:cubicBezTo>
                    <a:pt x="20" y="4"/>
                    <a:pt x="28" y="0"/>
                    <a:pt x="37" y="0"/>
                  </a:cubicBezTo>
                  <a:cubicBezTo>
                    <a:pt x="46" y="0"/>
                    <a:pt x="54" y="4"/>
                    <a:pt x="61" y="10"/>
                  </a:cubicBezTo>
                  <a:cubicBezTo>
                    <a:pt x="74" y="23"/>
                    <a:pt x="74" y="45"/>
                    <a:pt x="61" y="58"/>
                  </a:cubicBezTo>
                  <a:cubicBezTo>
                    <a:pt x="54" y="64"/>
                    <a:pt x="46" y="68"/>
                    <a:pt x="37" y="68"/>
                  </a:cubicBezTo>
                  <a:close/>
                  <a:moveTo>
                    <a:pt x="37" y="16"/>
                  </a:moveTo>
                  <a:cubicBezTo>
                    <a:pt x="32" y="16"/>
                    <a:pt x="28" y="18"/>
                    <a:pt x="25" y="21"/>
                  </a:cubicBezTo>
                  <a:cubicBezTo>
                    <a:pt x="18" y="28"/>
                    <a:pt x="18" y="39"/>
                    <a:pt x="25" y="46"/>
                  </a:cubicBezTo>
                  <a:cubicBezTo>
                    <a:pt x="28" y="50"/>
                    <a:pt x="32" y="52"/>
                    <a:pt x="37" y="52"/>
                  </a:cubicBezTo>
                  <a:cubicBezTo>
                    <a:pt x="42" y="52"/>
                    <a:pt x="46" y="50"/>
                    <a:pt x="50" y="46"/>
                  </a:cubicBezTo>
                  <a:cubicBezTo>
                    <a:pt x="56" y="39"/>
                    <a:pt x="56" y="28"/>
                    <a:pt x="50" y="21"/>
                  </a:cubicBezTo>
                  <a:cubicBezTo>
                    <a:pt x="46" y="18"/>
                    <a:pt x="42" y="16"/>
                    <a:pt x="37" y="1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C03698D4-AA5E-4F34-795F-EE8ECE7E23BD}"/>
              </a:ext>
            </a:extLst>
          </p:cNvPr>
          <p:cNvSpPr/>
          <p:nvPr/>
        </p:nvSpPr>
        <p:spPr>
          <a:xfrm>
            <a:off x="6016287" y="4397559"/>
            <a:ext cx="1583928" cy="400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67060A-967B-A5B0-0204-BEA0AE1EAE85}"/>
              </a:ext>
            </a:extLst>
          </p:cNvPr>
          <p:cNvSpPr txBox="1"/>
          <p:nvPr/>
        </p:nvSpPr>
        <p:spPr>
          <a:xfrm>
            <a:off x="6094754" y="4417261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r>
              <a:rPr lang="en-US" altLang="ko-KR" sz="1800" b="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42%</a:t>
            </a:r>
            <a:r>
              <a:rPr lang="ko-KR" altLang="en-US" sz="1800" b="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의 기업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FC46B28-BD75-7EF5-4228-361C222FA942}"/>
              </a:ext>
            </a:extLst>
          </p:cNvPr>
          <p:cNvSpPr txBox="1"/>
          <p:nvPr/>
        </p:nvSpPr>
        <p:spPr>
          <a:xfrm>
            <a:off x="5378397" y="5116949"/>
            <a:ext cx="2874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sz="1800" b="0" dirty="0">
                <a:latin typeface="공체 Medium" panose="00000600000000000000" pitchFamily="2" charset="-127"/>
                <a:ea typeface="공체 Medium" panose="00000600000000000000" pitchFamily="2" charset="-127"/>
              </a:rPr>
              <a:t>“다양한 노동력”</a:t>
            </a:r>
          </a:p>
          <a:p>
            <a:r>
              <a:rPr lang="ko-KR" altLang="en-US" sz="2200" b="0" dirty="0"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  정의에 장애인을 포함 </a:t>
            </a:r>
          </a:p>
        </p:txBody>
      </p:sp>
    </p:spTree>
    <p:extLst>
      <p:ext uri="{BB962C8B-B14F-4D97-AF65-F5344CB8AC3E}">
        <p14:creationId xmlns:p14="http://schemas.microsoft.com/office/powerpoint/2010/main" val="2208058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F79DD1-DED5-9523-70A2-17185E79B281}"/>
              </a:ext>
            </a:extLst>
          </p:cNvPr>
          <p:cNvSpPr/>
          <p:nvPr/>
        </p:nvSpPr>
        <p:spPr>
          <a:xfrm>
            <a:off x="0" y="1790699"/>
            <a:ext cx="9144000" cy="4338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C3F147B-12E4-CBD1-1D1B-9582DDA15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38584" y="2201883"/>
            <a:ext cx="2259901" cy="3636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2395E4-9605-0BB5-7FD9-97E091CB5E26}"/>
              </a:ext>
            </a:extLst>
          </p:cNvPr>
          <p:cNvSpPr txBox="1"/>
          <p:nvPr/>
        </p:nvSpPr>
        <p:spPr>
          <a:xfrm>
            <a:off x="2761488" y="2020942"/>
            <a:ext cx="6106159" cy="162198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/>
            <a:r>
              <a:rPr lang="ko-KR" altLang="en-US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사회전체의 행복과 복지 수준은 </a:t>
            </a:r>
            <a:endParaRPr lang="en-US" altLang="ko-KR" sz="1400" b="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l"/>
            <a:r>
              <a:rPr lang="ko-KR" altLang="en-US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 사회에서 가장 소외되거나 배제된 약자의 행복과 복지수준에 의해 결정된다</a:t>
            </a:r>
            <a:r>
              <a:rPr lang="en-US" altLang="ko-KR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algn="l"/>
            <a:r>
              <a:rPr lang="ko-KR" altLang="en-US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</a:t>
            </a:r>
            <a:r>
              <a:rPr lang="en-US" altLang="ko-KR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사회적으로 가장 열악한 처지에 있는 소득계층의 복지를 극대화 하는</a:t>
            </a:r>
            <a:r>
              <a:rPr lang="en-US" altLang="ko-KR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/>
            </a:r>
            <a:br>
              <a:rPr lang="en-US" altLang="ko-KR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분배가</a:t>
            </a:r>
            <a:r>
              <a:rPr lang="en-US" altLang="ko-KR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최적 재분배이다</a:t>
            </a:r>
            <a:r>
              <a:rPr lang="en-US" altLang="ko-KR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최소 수혜자에게 최대의 이득이 될 때</a:t>
            </a:r>
            <a:r>
              <a:rPr lang="en-US" altLang="ko-KR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algn="l"/>
            <a:r>
              <a:rPr lang="ko-KR" altLang="en-US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이러한 불평등은 오히려 정의로운 것으로 정당화될 수 있다</a:t>
            </a:r>
            <a:r>
              <a:rPr lang="en-US" altLang="ko-KR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b="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3F1F4-649F-2CB0-ED5A-93A349247355}"/>
              </a:ext>
            </a:extLst>
          </p:cNvPr>
          <p:cNvSpPr txBox="1"/>
          <p:nvPr/>
        </p:nvSpPr>
        <p:spPr>
          <a:xfrm>
            <a:off x="2761488" y="3626056"/>
            <a:ext cx="311046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2000" b="1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_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롤스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정의론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 Theory of Justice)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중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730BB-C6FB-2B0F-4A88-4A4FD96F6F20}"/>
              </a:ext>
            </a:extLst>
          </p:cNvPr>
          <p:cNvSpPr/>
          <p:nvPr/>
        </p:nvSpPr>
        <p:spPr>
          <a:xfrm>
            <a:off x="1448389" y="728517"/>
            <a:ext cx="624722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존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롤스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 「정의론」 중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최소극대화의 법칙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D582B-4C41-26C0-4ED8-085B3D287705}"/>
              </a:ext>
            </a:extLst>
          </p:cNvPr>
          <p:cNvSpPr txBox="1"/>
          <p:nvPr/>
        </p:nvSpPr>
        <p:spPr>
          <a:xfrm>
            <a:off x="4075711" y="345840"/>
            <a:ext cx="99257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algn="ctr" defTabSz="914363"/>
            <a:r>
              <a:rPr lang="ko-KR" altLang="en-US" sz="1600" dirty="0">
                <a:solidFill>
                  <a:schemeClr val="accent2"/>
                </a:solidFill>
              </a:rPr>
              <a:t>보충 논리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8D92C4C-12C1-BD19-B645-C3B532E6D962}"/>
              </a:ext>
            </a:extLst>
          </p:cNvPr>
          <p:cNvSpPr/>
          <p:nvPr/>
        </p:nvSpPr>
        <p:spPr>
          <a:xfrm>
            <a:off x="2686049" y="4159176"/>
            <a:ext cx="1900074" cy="1622499"/>
          </a:xfrm>
          <a:prstGeom prst="roundRect">
            <a:avLst>
              <a:gd name="adj" fmla="val 84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9FEF614-A232-1B85-91A9-2725D23BD3BE}"/>
              </a:ext>
            </a:extLst>
          </p:cNvPr>
          <p:cNvSpPr/>
          <p:nvPr/>
        </p:nvSpPr>
        <p:spPr>
          <a:xfrm>
            <a:off x="4779249" y="4159176"/>
            <a:ext cx="1900074" cy="1622499"/>
          </a:xfrm>
          <a:prstGeom prst="roundRect">
            <a:avLst>
              <a:gd name="adj" fmla="val 843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56B4435-82C8-9924-0829-063208B5B5E9}"/>
              </a:ext>
            </a:extLst>
          </p:cNvPr>
          <p:cNvSpPr/>
          <p:nvPr/>
        </p:nvSpPr>
        <p:spPr>
          <a:xfrm>
            <a:off x="6872450" y="4159176"/>
            <a:ext cx="1900074" cy="1622499"/>
          </a:xfrm>
          <a:prstGeom prst="roundRect">
            <a:avLst>
              <a:gd name="adj" fmla="val 84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FB7533-CEE0-C9CB-C114-1F6254FF5A85}"/>
              </a:ext>
            </a:extLst>
          </p:cNvPr>
          <p:cNvSpPr txBox="1"/>
          <p:nvPr/>
        </p:nvSpPr>
        <p:spPr>
          <a:xfrm>
            <a:off x="2761488" y="4437774"/>
            <a:ext cx="1749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한 개인이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행복하려면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사회구성원 모두가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안전해야 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AACB0-3EE9-3DE3-F219-B1F1FD7D5EB6}"/>
              </a:ext>
            </a:extLst>
          </p:cNvPr>
          <p:cNvSpPr txBox="1"/>
          <p:nvPr/>
        </p:nvSpPr>
        <p:spPr>
          <a:xfrm>
            <a:off x="4923617" y="4560884"/>
            <a:ext cx="1611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그러한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사회 구축을 위한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노력 필요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478F18-D637-ECE2-0915-B364647CBD03}"/>
              </a:ext>
            </a:extLst>
          </p:cNvPr>
          <p:cNvSpPr txBox="1"/>
          <p:nvPr/>
        </p:nvSpPr>
        <p:spPr>
          <a:xfrm>
            <a:off x="7111393" y="4437774"/>
            <a:ext cx="14221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기업의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장애인 고용이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가지는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</a:b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정당성의 논리 </a:t>
            </a:r>
          </a:p>
        </p:txBody>
      </p:sp>
    </p:spTree>
    <p:extLst>
      <p:ext uri="{BB962C8B-B14F-4D97-AF65-F5344CB8AC3E}">
        <p14:creationId xmlns:p14="http://schemas.microsoft.com/office/powerpoint/2010/main" val="383911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DBBD24A-4770-1FC9-C744-7926336C0F90}"/>
              </a:ext>
            </a:extLst>
          </p:cNvPr>
          <p:cNvSpPr>
            <a:spLocks/>
          </p:cNvSpPr>
          <p:nvPr/>
        </p:nvSpPr>
        <p:spPr>
          <a:xfrm>
            <a:off x="0" y="1790699"/>
            <a:ext cx="9144000" cy="4338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B6FDF0-158E-1700-73E0-4EC50ECE6CD6}"/>
              </a:ext>
            </a:extLst>
          </p:cNvPr>
          <p:cNvSpPr/>
          <p:nvPr/>
        </p:nvSpPr>
        <p:spPr>
          <a:xfrm>
            <a:off x="2188174" y="728517"/>
            <a:ext cx="476765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363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‘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기회’의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 평등과 ‘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조건’의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Bold" panose="00000800000000000000" pitchFamily="2" charset="-127"/>
                <a:ea typeface="공체 Bold" panose="00000800000000000000" pitchFamily="2" charset="-127"/>
                <a:cs typeface="함초롬바탕" panose="02030504000101010101" pitchFamily="18" charset="-127"/>
              </a:rPr>
              <a:t> 평등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3C3F5-2807-3D2B-6AFC-A3B0F7206621}"/>
              </a:ext>
            </a:extLst>
          </p:cNvPr>
          <p:cNvSpPr txBox="1"/>
          <p:nvPr/>
        </p:nvSpPr>
        <p:spPr>
          <a:xfrm>
            <a:off x="4075711" y="345840"/>
            <a:ext cx="99257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defTabSz="914363"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defRPr>
            </a:lvl1pPr>
            <a:lvl2pPr marL="457182" defTabSz="914363"/>
            <a:lvl3pPr marL="914363" defTabSz="914363"/>
            <a:lvl4pPr marL="1371545" defTabSz="914363"/>
            <a:lvl5pPr marL="1828727" defTabSz="914363"/>
            <a:lvl6pPr marL="2285909" defTabSz="914363"/>
            <a:lvl7pPr marL="2743090" defTabSz="914363"/>
            <a:lvl8pPr marL="3200272" defTabSz="914363"/>
            <a:lvl9pPr marL="3657454" defTabSz="914363"/>
          </a:lstStyle>
          <a:p>
            <a:pPr algn="ctr" defTabSz="914363"/>
            <a:r>
              <a:rPr lang="ko-KR" altLang="en-US" sz="1600" dirty="0">
                <a:solidFill>
                  <a:schemeClr val="accent2"/>
                </a:solidFill>
              </a:rPr>
              <a:t>보충 논리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BAFBE5-9FD7-0BE0-1C8C-BDE5DD41B8D6}"/>
              </a:ext>
            </a:extLst>
          </p:cNvPr>
          <p:cNvSpPr txBox="1"/>
          <p:nvPr/>
        </p:nvSpPr>
        <p:spPr>
          <a:xfrm>
            <a:off x="1501287" y="1975944"/>
            <a:ext cx="6141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우리사회 구성원 모두 안전하고 행복하게 살기 위해서는 </a:t>
            </a:r>
            <a:endParaRPr lang="en-US" altLang="ko-KR" sz="1800" dirty="0">
              <a:ln>
                <a:solidFill>
                  <a:schemeClr val="accent1">
                    <a:alpha val="0"/>
                  </a:schemeClr>
                </a:solidFill>
              </a:ln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‘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기회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’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의 평등과 함께 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‘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조건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’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의 평등이 갖추어져야 함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함초롬바탕" panose="02030504000101010101" pitchFamily="18" charset="-127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9A3B61C-8742-3B77-0A25-D5D80E028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24"/>
          <a:stretch/>
        </p:blipFill>
        <p:spPr bwMode="auto">
          <a:xfrm>
            <a:off x="1324624" y="2821449"/>
            <a:ext cx="3120180" cy="2727657"/>
          </a:xfrm>
          <a:prstGeom prst="roundRect">
            <a:avLst>
              <a:gd name="adj" fmla="val 5298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D9EED43-F47B-7D77-37AF-7821A3ED1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59"/>
          <a:stretch/>
        </p:blipFill>
        <p:spPr bwMode="auto">
          <a:xfrm>
            <a:off x="4699198" y="2821450"/>
            <a:ext cx="3120179" cy="2727656"/>
          </a:xfrm>
          <a:prstGeom prst="roundRect">
            <a:avLst>
              <a:gd name="adj" fmla="val 465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52017B-ABE6-1F66-7C4A-DBB38CF8ECF9}"/>
              </a:ext>
            </a:extLst>
          </p:cNvPr>
          <p:cNvSpPr txBox="1"/>
          <p:nvPr/>
        </p:nvSpPr>
        <p:spPr>
          <a:xfrm>
            <a:off x="2293847" y="558464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defTabSz="45720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600" dirty="0"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기회의 평등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1C6F3-9ED4-09FD-C33D-75C805FF81F0}"/>
              </a:ext>
            </a:extLst>
          </p:cNvPr>
          <p:cNvSpPr txBox="1"/>
          <p:nvPr/>
        </p:nvSpPr>
        <p:spPr>
          <a:xfrm>
            <a:off x="5668420" y="5584649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R="0" lvl="0" indent="0" defTabSz="45720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ln>
                  <a:solidFill>
                    <a:schemeClr val="accent1">
                      <a:alpha val="0"/>
                    </a:schemeClr>
                  </a:solidFill>
                </a:ln>
                <a:latin typeface="Y 너만을 비춤체" panose="020B0600000101010101" pitchFamily="50" charset="-127"/>
                <a:ea typeface="Y 너만을 비춤체" panose="020B0600000101010101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600" dirty="0">
                <a:latin typeface="공체 Medium" panose="00000600000000000000" pitchFamily="2" charset="-127"/>
                <a:ea typeface="공체 Medium" panose="00000600000000000000" pitchFamily="2" charset="-127"/>
                <a:cs typeface="함초롬바탕" panose="02030504000101010101" pitchFamily="18" charset="-127"/>
              </a:rPr>
              <a:t>조건의 평등</a:t>
            </a:r>
          </a:p>
        </p:txBody>
      </p:sp>
    </p:spTree>
    <p:extLst>
      <p:ext uri="{BB962C8B-B14F-4D97-AF65-F5344CB8AC3E}">
        <p14:creationId xmlns:p14="http://schemas.microsoft.com/office/powerpoint/2010/main" val="2774134704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CE0FF"/>
      </a:accent1>
      <a:accent2>
        <a:srgbClr val="51A6DB"/>
      </a:accent2>
      <a:accent3>
        <a:srgbClr val="1557AA"/>
      </a:accent3>
      <a:accent4>
        <a:srgbClr val="00819B"/>
      </a:accent4>
      <a:accent5>
        <a:srgbClr val="5D5DD1"/>
      </a:accent5>
      <a:accent6>
        <a:srgbClr val="ED8823"/>
      </a:accent6>
      <a:hlink>
        <a:srgbClr val="8064A2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2909</TotalTime>
  <Words>2496</Words>
  <Application>Microsoft Office PowerPoint</Application>
  <PresentationFormat>화면 슬라이드 쇼(4:3)</PresentationFormat>
  <Paragraphs>582</Paragraphs>
  <Slides>39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LINE Seed Sans KR Regular</vt:lpstr>
      <vt:lpstr>Y 너만을 비춤체</vt:lpstr>
      <vt:lpstr>공체 Medium</vt:lpstr>
      <vt:lpstr>맑은 고딕</vt:lpstr>
      <vt:lpstr>공체 Light</vt:lpstr>
      <vt:lpstr>Wingdings</vt:lpstr>
      <vt:lpstr>Arial</vt:lpstr>
      <vt:lpstr>리디바탕</vt:lpstr>
      <vt:lpstr>함초롬돋움</vt:lpstr>
      <vt:lpstr>공체 Bold</vt:lpstr>
      <vt:lpstr>함초롬바탕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Hanpt</dc:creator>
  <cp:lastModifiedBy>user</cp:lastModifiedBy>
  <cp:revision>127</cp:revision>
  <dcterms:created xsi:type="dcterms:W3CDTF">2022-12-26T06:24:31Z</dcterms:created>
  <dcterms:modified xsi:type="dcterms:W3CDTF">2023-05-23T01:16:42Z</dcterms:modified>
</cp:coreProperties>
</file>